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6"/>
  </p:notesMasterIdLst>
  <p:sldIdLst>
    <p:sldId id="4466" r:id="rId2"/>
    <p:sldId id="4503" r:id="rId3"/>
    <p:sldId id="4504" r:id="rId4"/>
    <p:sldId id="4508" r:id="rId5"/>
    <p:sldId id="4505" r:id="rId6"/>
    <p:sldId id="4491" r:id="rId7"/>
    <p:sldId id="4492" r:id="rId8"/>
    <p:sldId id="4467" r:id="rId9"/>
    <p:sldId id="4476" r:id="rId10"/>
    <p:sldId id="4473" r:id="rId11"/>
    <p:sldId id="4477" r:id="rId12"/>
    <p:sldId id="4478" r:id="rId13"/>
    <p:sldId id="4495" r:id="rId14"/>
    <p:sldId id="4496" r:id="rId15"/>
    <p:sldId id="4497" r:id="rId16"/>
    <p:sldId id="4499" r:id="rId17"/>
    <p:sldId id="4479" r:id="rId18"/>
    <p:sldId id="4500" r:id="rId19"/>
    <p:sldId id="4507" r:id="rId20"/>
    <p:sldId id="4502" r:id="rId21"/>
    <p:sldId id="4483" r:id="rId22"/>
    <p:sldId id="4485" r:id="rId23"/>
    <p:sldId id="4501" r:id="rId24"/>
    <p:sldId id="4486" r:id="rId2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464745"/>
    <a:srgbClr val="F4EB40"/>
    <a:srgbClr val="F0C89C"/>
    <a:srgbClr val="FFD6A5"/>
    <a:srgbClr val="FFD579"/>
    <a:srgbClr val="F0E73F"/>
    <a:srgbClr val="F2F2F2"/>
    <a:srgbClr val="373737"/>
    <a:srgbClr val="44546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90" autoAdjust="0"/>
    <p:restoredTop sz="95179" autoAdjust="0"/>
  </p:normalViewPr>
  <p:slideViewPr>
    <p:cSldViewPr snapToGrid="0" snapToObjects="1">
      <p:cViewPr varScale="1">
        <p:scale>
          <a:sx n="48" d="100"/>
          <a:sy n="48" d="100"/>
        </p:scale>
        <p:origin x="992" y="2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966-7843-BCF0-9A3926395A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966-7843-BCF0-9A3926395A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966-7843-BCF0-9A3926395A6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28E-0444-9C47-77C2780D1789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8E-0444-9C47-77C2780D17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Raleway" panose="020B0503030101060003" pitchFamily="34" charset="77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Raleway" panose="020B0503030101060003" pitchFamily="34" charset="77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81-BA4E-B36F-EBD4285A227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81-BA4E-B36F-EBD4285A22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81-BA4E-B36F-EBD4285A22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286064"/>
        <c:axId val="7005728"/>
      </c:barChart>
      <c:catAx>
        <c:axId val="3286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+mn-ea"/>
                <a:cs typeface="+mn-cs"/>
              </a:defRPr>
            </a:pPr>
            <a:endParaRPr lang="es-MX"/>
          </a:p>
        </c:txPr>
        <c:crossAx val="7005728"/>
        <c:crosses val="autoZero"/>
        <c:auto val="1"/>
        <c:lblAlgn val="ctr"/>
        <c:lblOffset val="100"/>
        <c:noMultiLvlLbl val="0"/>
      </c:catAx>
      <c:valAx>
        <c:axId val="7005728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+mn-ea"/>
                <a:cs typeface="+mn-cs"/>
              </a:defRPr>
            </a:pPr>
            <a:endParaRPr lang="es-MX"/>
          </a:p>
        </c:txPr>
        <c:crossAx val="3286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Raleway" panose="020B0503030101060003" pitchFamily="34" charset="77"/>
        </a:defRPr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81-BA4E-B36F-EBD4285A227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81-BA4E-B36F-EBD4285A22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81-BA4E-B36F-EBD4285A22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286064"/>
        <c:axId val="7005728"/>
      </c:barChart>
      <c:catAx>
        <c:axId val="3286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Raleway" panose="020B0503030101060003" pitchFamily="34" charset="77"/>
                <a:ea typeface="+mn-ea"/>
                <a:cs typeface="+mn-cs"/>
              </a:defRPr>
            </a:pPr>
            <a:endParaRPr lang="es-MX"/>
          </a:p>
        </c:txPr>
        <c:crossAx val="7005728"/>
        <c:crosses val="autoZero"/>
        <c:auto val="1"/>
        <c:lblAlgn val="ctr"/>
        <c:lblOffset val="100"/>
        <c:noMultiLvlLbl val="0"/>
      </c:catAx>
      <c:valAx>
        <c:axId val="7005728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Raleway" panose="020B0503030101060003" pitchFamily="34" charset="77"/>
                <a:ea typeface="+mn-ea"/>
                <a:cs typeface="+mn-cs"/>
              </a:defRPr>
            </a:pPr>
            <a:endParaRPr lang="es-MX"/>
          </a:p>
        </c:txPr>
        <c:crossAx val="3286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Raleway" panose="020B0503030101060003" pitchFamily="34" charset="77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4/28/20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6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20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73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38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901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30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79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54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150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86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70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288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0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434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98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54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474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271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61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28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30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97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11148" y="-304800"/>
            <a:ext cx="24999948" cy="14325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532CBB1B-8DF5-174A-971C-0FAC1EB0E1D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829800" y="3592286"/>
            <a:ext cx="12311743" cy="83373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4" name="Teardrop 3">
            <a:extLst>
              <a:ext uri="{FF2B5EF4-FFF2-40B4-BE49-F238E27FC236}">
                <a16:creationId xmlns:a16="http://schemas.microsoft.com/office/drawing/2014/main" id="{D278CFEB-A3EF-4440-AE44-185CD3E5FACD}"/>
              </a:ext>
            </a:extLst>
          </p:cNvPr>
          <p:cNvSpPr/>
          <p:nvPr userDrawn="1"/>
        </p:nvSpPr>
        <p:spPr>
          <a:xfrm>
            <a:off x="23006050" y="1"/>
            <a:ext cx="1371600" cy="1371600"/>
          </a:xfrm>
          <a:prstGeom prst="teardrop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3586D868-40D7-2644-A65A-27162AAA2EEB}"/>
              </a:ext>
            </a:extLst>
          </p:cNvPr>
          <p:cNvSpPr txBox="1"/>
          <p:nvPr userDrawn="1"/>
        </p:nvSpPr>
        <p:spPr>
          <a:xfrm>
            <a:off x="23238583" y="354062"/>
            <a:ext cx="1103434" cy="646294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900" b="0" i="0" smtClean="0">
                <a:solidFill>
                  <a:schemeClr val="bg1"/>
                </a:solidFill>
                <a:latin typeface="Raleway Medium" panose="020B0503030101060003" pitchFamily="34" charset="77"/>
                <a:ea typeface="Lato" panose="020F0502020204030203" pitchFamily="34" charset="0"/>
                <a:cs typeface="Lato" panose="020F0502020204030203" pitchFamily="34" charset="0"/>
              </a:rPr>
              <a:pPr algn="ctr"/>
              <a:t>‹Nº›</a:t>
            </a:fld>
            <a:r>
              <a:rPr lang="id-ID" sz="2900" b="0" i="0" dirty="0">
                <a:solidFill>
                  <a:schemeClr val="bg1"/>
                </a:solidFill>
                <a:latin typeface="Raleway Medium" panose="020B0503030101060003" pitchFamily="34" charset="77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</a:p>
        </p:txBody>
      </p:sp>
      <p:sp>
        <p:nvSpPr>
          <p:cNvPr id="6" name="Rectángulo 4">
            <a:extLst>
              <a:ext uri="{FF2B5EF4-FFF2-40B4-BE49-F238E27FC236}">
                <a16:creationId xmlns:a16="http://schemas.microsoft.com/office/drawing/2014/main" id="{FD66FE11-32B2-2F49-8CE2-5C5094654248}"/>
              </a:ext>
            </a:extLst>
          </p:cNvPr>
          <p:cNvSpPr/>
          <p:nvPr userDrawn="1"/>
        </p:nvSpPr>
        <p:spPr>
          <a:xfrm>
            <a:off x="1625934" y="1429564"/>
            <a:ext cx="631294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5000" dirty="0">
                <a:solidFill>
                  <a:schemeClr val="accent3"/>
                </a:solidFill>
                <a:latin typeface="Raleway Light" panose="020B0403030101060003" pitchFamily="34" charset="77"/>
              </a:rPr>
              <a:t>Symptoms </a:t>
            </a:r>
            <a:r>
              <a:rPr lang="es-MX" sz="5000" b="1" dirty="0">
                <a:solidFill>
                  <a:schemeClr val="accent3"/>
                </a:solidFill>
                <a:latin typeface="Raleway Light" panose="020B0403030101060003" pitchFamily="34" charset="77"/>
              </a:rPr>
              <a:t>COVID 19</a:t>
            </a:r>
          </a:p>
        </p:txBody>
      </p:sp>
    </p:spTree>
    <p:extLst>
      <p:ext uri="{BB962C8B-B14F-4D97-AF65-F5344CB8AC3E}">
        <p14:creationId xmlns:p14="http://schemas.microsoft.com/office/powerpoint/2010/main" val="349408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532CBB1B-8DF5-174A-971C-0FAC1EB0E1D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805053" y="5061856"/>
            <a:ext cx="5264584" cy="5355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67B7774-58D8-0A40-B2B8-B4A1DAF57B7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33032" y="5061855"/>
            <a:ext cx="5264584" cy="5355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AC5F868E-DDD0-EA48-8C8B-3C35AD03855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401077" y="5061855"/>
            <a:ext cx="5264584" cy="5355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Teardrop 3">
            <a:extLst>
              <a:ext uri="{FF2B5EF4-FFF2-40B4-BE49-F238E27FC236}">
                <a16:creationId xmlns:a16="http://schemas.microsoft.com/office/drawing/2014/main" id="{CAD1A3B5-D4DB-9548-AF3E-CFB6B0B09526}"/>
              </a:ext>
            </a:extLst>
          </p:cNvPr>
          <p:cNvSpPr/>
          <p:nvPr userDrawn="1"/>
        </p:nvSpPr>
        <p:spPr>
          <a:xfrm>
            <a:off x="23006050" y="1"/>
            <a:ext cx="1371600" cy="1371600"/>
          </a:xfrm>
          <a:prstGeom prst="teardrop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E63B2947-CB03-8F42-A27F-CB0D311129E4}"/>
              </a:ext>
            </a:extLst>
          </p:cNvPr>
          <p:cNvSpPr txBox="1"/>
          <p:nvPr userDrawn="1"/>
        </p:nvSpPr>
        <p:spPr>
          <a:xfrm>
            <a:off x="23238583" y="354062"/>
            <a:ext cx="1103434" cy="646294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900" b="0" i="0" smtClean="0">
                <a:solidFill>
                  <a:schemeClr val="bg1"/>
                </a:solidFill>
                <a:latin typeface="Raleway Medium" panose="020B0503030101060003" pitchFamily="34" charset="77"/>
                <a:ea typeface="Lato" panose="020F0502020204030203" pitchFamily="34" charset="0"/>
                <a:cs typeface="Lato" panose="020F0502020204030203" pitchFamily="34" charset="0"/>
              </a:rPr>
              <a:pPr algn="ctr"/>
              <a:t>‹Nº›</a:t>
            </a:fld>
            <a:r>
              <a:rPr lang="id-ID" sz="2900" b="0" i="0" dirty="0">
                <a:solidFill>
                  <a:schemeClr val="bg1"/>
                </a:solidFill>
                <a:latin typeface="Raleway Medium" panose="020B0503030101060003" pitchFamily="34" charset="77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</a:p>
        </p:txBody>
      </p:sp>
      <p:sp>
        <p:nvSpPr>
          <p:cNvPr id="9" name="Rectángulo 4">
            <a:extLst>
              <a:ext uri="{FF2B5EF4-FFF2-40B4-BE49-F238E27FC236}">
                <a16:creationId xmlns:a16="http://schemas.microsoft.com/office/drawing/2014/main" id="{FAACA03F-D8DF-0A4D-96FA-34999C3B7253}"/>
              </a:ext>
            </a:extLst>
          </p:cNvPr>
          <p:cNvSpPr/>
          <p:nvPr userDrawn="1"/>
        </p:nvSpPr>
        <p:spPr>
          <a:xfrm>
            <a:off x="1625934" y="1429564"/>
            <a:ext cx="631294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5000" dirty="0">
                <a:solidFill>
                  <a:schemeClr val="accent3"/>
                </a:solidFill>
                <a:latin typeface="Raleway Light" panose="020B0403030101060003" pitchFamily="34" charset="77"/>
              </a:rPr>
              <a:t>Symptoms </a:t>
            </a:r>
            <a:r>
              <a:rPr lang="es-MX" sz="5000" b="1" dirty="0">
                <a:solidFill>
                  <a:schemeClr val="accent3"/>
                </a:solidFill>
                <a:latin typeface="Raleway Light" panose="020B0403030101060003" pitchFamily="34" charset="77"/>
              </a:rPr>
              <a:t>COVID 19</a:t>
            </a:r>
          </a:p>
        </p:txBody>
      </p:sp>
    </p:spTree>
    <p:extLst>
      <p:ext uri="{BB962C8B-B14F-4D97-AF65-F5344CB8AC3E}">
        <p14:creationId xmlns:p14="http://schemas.microsoft.com/office/powerpoint/2010/main" val="413543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817DC2F4-43FB-8F44-8659-7BDB7F52A04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095029" y="4913980"/>
            <a:ext cx="5500224" cy="5595492"/>
          </a:xfrm>
          <a:prstGeom prst="teardrop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E63B6F5-259C-3B44-A094-602E6ACDFEA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85596" y="4913980"/>
            <a:ext cx="5500224" cy="5595492"/>
          </a:xfrm>
          <a:prstGeom prst="teardrop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B9EF8890-25D9-9E46-A4C3-57C7FD67F0E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6676163" y="4913980"/>
            <a:ext cx="5500224" cy="5595492"/>
          </a:xfrm>
          <a:prstGeom prst="teardrop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Teardrop 3">
            <a:extLst>
              <a:ext uri="{FF2B5EF4-FFF2-40B4-BE49-F238E27FC236}">
                <a16:creationId xmlns:a16="http://schemas.microsoft.com/office/drawing/2014/main" id="{7A7554A4-3135-6741-B420-79FBD855FD79}"/>
              </a:ext>
            </a:extLst>
          </p:cNvPr>
          <p:cNvSpPr/>
          <p:nvPr userDrawn="1"/>
        </p:nvSpPr>
        <p:spPr>
          <a:xfrm>
            <a:off x="23006050" y="1"/>
            <a:ext cx="1371600" cy="1371600"/>
          </a:xfrm>
          <a:prstGeom prst="teardrop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B23EB385-0C57-7547-8131-D7C695187822}"/>
              </a:ext>
            </a:extLst>
          </p:cNvPr>
          <p:cNvSpPr txBox="1"/>
          <p:nvPr userDrawn="1"/>
        </p:nvSpPr>
        <p:spPr>
          <a:xfrm>
            <a:off x="23238583" y="354062"/>
            <a:ext cx="1103434" cy="646294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900" b="0" i="0" smtClean="0">
                <a:solidFill>
                  <a:schemeClr val="bg1"/>
                </a:solidFill>
                <a:latin typeface="Raleway Medium" panose="020B0503030101060003" pitchFamily="34" charset="77"/>
                <a:ea typeface="Lato" panose="020F0502020204030203" pitchFamily="34" charset="0"/>
                <a:cs typeface="Lato" panose="020F0502020204030203" pitchFamily="34" charset="0"/>
              </a:rPr>
              <a:pPr algn="ctr"/>
              <a:t>‹Nº›</a:t>
            </a:fld>
            <a:r>
              <a:rPr lang="id-ID" sz="2900" b="0" i="0" dirty="0">
                <a:solidFill>
                  <a:schemeClr val="bg1"/>
                </a:solidFill>
                <a:latin typeface="Raleway Medium" panose="020B0503030101060003" pitchFamily="34" charset="77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</a:p>
        </p:txBody>
      </p:sp>
      <p:sp>
        <p:nvSpPr>
          <p:cNvPr id="7" name="Rectángulo 4">
            <a:extLst>
              <a:ext uri="{FF2B5EF4-FFF2-40B4-BE49-F238E27FC236}">
                <a16:creationId xmlns:a16="http://schemas.microsoft.com/office/drawing/2014/main" id="{8BAFDAF9-AF28-7F45-9399-83D7779F1622}"/>
              </a:ext>
            </a:extLst>
          </p:cNvPr>
          <p:cNvSpPr/>
          <p:nvPr userDrawn="1"/>
        </p:nvSpPr>
        <p:spPr>
          <a:xfrm>
            <a:off x="1625934" y="1429564"/>
            <a:ext cx="631294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5000" dirty="0">
                <a:solidFill>
                  <a:schemeClr val="accent3"/>
                </a:solidFill>
                <a:latin typeface="Raleway Light" panose="020B0403030101060003" pitchFamily="34" charset="77"/>
              </a:rPr>
              <a:t>Symptoms </a:t>
            </a:r>
            <a:r>
              <a:rPr lang="es-MX" sz="5000" b="1" dirty="0">
                <a:solidFill>
                  <a:schemeClr val="accent3"/>
                </a:solidFill>
                <a:latin typeface="Raleway Light" panose="020B0403030101060003" pitchFamily="34" charset="77"/>
              </a:rPr>
              <a:t>COVID 19</a:t>
            </a:r>
          </a:p>
        </p:txBody>
      </p:sp>
    </p:spTree>
    <p:extLst>
      <p:ext uri="{BB962C8B-B14F-4D97-AF65-F5344CB8AC3E}">
        <p14:creationId xmlns:p14="http://schemas.microsoft.com/office/powerpoint/2010/main" val="330057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ED310877-97B6-0540-AD77-6FC41BDA75CB}"/>
              </a:ext>
            </a:extLst>
          </p:cNvPr>
          <p:cNvSpPr/>
          <p:nvPr userDrawn="1"/>
        </p:nvSpPr>
        <p:spPr>
          <a:xfrm>
            <a:off x="23006050" y="1"/>
            <a:ext cx="1371600" cy="1371600"/>
          </a:xfrm>
          <a:prstGeom prst="teardrop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57F670-D61B-5B4D-AA48-FB13ECBD6B89}"/>
              </a:ext>
            </a:extLst>
          </p:cNvPr>
          <p:cNvSpPr txBox="1"/>
          <p:nvPr userDrawn="1"/>
        </p:nvSpPr>
        <p:spPr>
          <a:xfrm>
            <a:off x="23238583" y="354062"/>
            <a:ext cx="1103434" cy="646294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900" b="0" i="0" smtClean="0">
                <a:solidFill>
                  <a:schemeClr val="bg1"/>
                </a:solidFill>
                <a:latin typeface="Raleway Medium" panose="020B0503030101060003" pitchFamily="34" charset="77"/>
                <a:ea typeface="Lato" panose="020F0502020204030203" pitchFamily="34" charset="0"/>
                <a:cs typeface="Lato" panose="020F0502020204030203" pitchFamily="34" charset="0"/>
              </a:rPr>
              <a:pPr algn="ctr"/>
              <a:t>‹Nº›</a:t>
            </a:fld>
            <a:r>
              <a:rPr lang="id-ID" sz="2900" b="0" i="0" dirty="0">
                <a:solidFill>
                  <a:schemeClr val="bg1"/>
                </a:solidFill>
                <a:latin typeface="Raleway Medium" panose="020B0503030101060003" pitchFamily="34" charset="77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</a:p>
        </p:txBody>
      </p:sp>
      <p:sp>
        <p:nvSpPr>
          <p:cNvPr id="6" name="Rectángulo 4">
            <a:extLst>
              <a:ext uri="{FF2B5EF4-FFF2-40B4-BE49-F238E27FC236}">
                <a16:creationId xmlns:a16="http://schemas.microsoft.com/office/drawing/2014/main" id="{639B5FBC-4601-9446-82BD-C30EC400B9BC}"/>
              </a:ext>
            </a:extLst>
          </p:cNvPr>
          <p:cNvSpPr/>
          <p:nvPr userDrawn="1"/>
        </p:nvSpPr>
        <p:spPr>
          <a:xfrm>
            <a:off x="1625934" y="1429564"/>
            <a:ext cx="631294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5000" dirty="0">
                <a:solidFill>
                  <a:schemeClr val="accent3"/>
                </a:solidFill>
                <a:latin typeface="Raleway Light" panose="020B0403030101060003" pitchFamily="34" charset="77"/>
              </a:rPr>
              <a:t>Symptoms </a:t>
            </a:r>
            <a:r>
              <a:rPr lang="es-MX" sz="5000" b="1" dirty="0">
                <a:solidFill>
                  <a:schemeClr val="accent3"/>
                </a:solidFill>
                <a:latin typeface="Raleway Light" panose="020B0403030101060003" pitchFamily="34" charset="77"/>
              </a:rPr>
              <a:t>COVID 19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3" r:id="rId2"/>
    <p:sldLayoutId id="2147483984" r:id="rId3"/>
    <p:sldLayoutId id="2147483985" r:id="rId4"/>
    <p:sldLayoutId id="2147483986" r:id="rId5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FontTx/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Tx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592D1A98-387F-0346-9F06-EFFB4A8B9344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5F7753C-6B39-5248-9431-EFD60531DBCF}"/>
              </a:ext>
            </a:extLst>
          </p:cNvPr>
          <p:cNvGrpSpPr/>
          <p:nvPr/>
        </p:nvGrpSpPr>
        <p:grpSpPr>
          <a:xfrm>
            <a:off x="911050" y="6289320"/>
            <a:ext cx="5083342" cy="5161850"/>
            <a:chOff x="681673" y="610797"/>
            <a:chExt cx="3109524" cy="3157548"/>
          </a:xfrm>
        </p:grpSpPr>
        <p:sp>
          <p:nvSpPr>
            <p:cNvPr id="22" name="Freeform 138">
              <a:extLst>
                <a:ext uri="{FF2B5EF4-FFF2-40B4-BE49-F238E27FC236}">
                  <a16:creationId xmlns:a16="http://schemas.microsoft.com/office/drawing/2014/main" id="{F90598B2-CD5B-D54C-AA12-3ED7F1510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536" y="1018998"/>
              <a:ext cx="636316" cy="744366"/>
            </a:xfrm>
            <a:custGeom>
              <a:avLst/>
              <a:gdLst>
                <a:gd name="T0" fmla="*/ 73 w 232"/>
                <a:gd name="T1" fmla="*/ 273 h 274"/>
                <a:gd name="T2" fmla="*/ 0 w 232"/>
                <a:gd name="T3" fmla="*/ 214 h 274"/>
                <a:gd name="T4" fmla="*/ 185 w 232"/>
                <a:gd name="T5" fmla="*/ 0 h 274"/>
                <a:gd name="T6" fmla="*/ 231 w 232"/>
                <a:gd name="T7" fmla="*/ 35 h 274"/>
                <a:gd name="T8" fmla="*/ 73 w 232"/>
                <a:gd name="T9" fmla="*/ 27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74">
                  <a:moveTo>
                    <a:pt x="73" y="273"/>
                  </a:moveTo>
                  <a:lnTo>
                    <a:pt x="0" y="214"/>
                  </a:lnTo>
                  <a:lnTo>
                    <a:pt x="185" y="0"/>
                  </a:lnTo>
                  <a:lnTo>
                    <a:pt x="231" y="35"/>
                  </a:lnTo>
                  <a:lnTo>
                    <a:pt x="73" y="273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" name="Freeform 139">
              <a:extLst>
                <a:ext uri="{FF2B5EF4-FFF2-40B4-BE49-F238E27FC236}">
                  <a16:creationId xmlns:a16="http://schemas.microsoft.com/office/drawing/2014/main" id="{FB637E23-B306-0C4E-AFB6-C5616C6A5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8277" y="838905"/>
              <a:ext cx="348175" cy="792389"/>
            </a:xfrm>
            <a:custGeom>
              <a:avLst/>
              <a:gdLst>
                <a:gd name="T0" fmla="*/ 126 w 127"/>
                <a:gd name="T1" fmla="*/ 276 h 291"/>
                <a:gd name="T2" fmla="*/ 35 w 127"/>
                <a:gd name="T3" fmla="*/ 290 h 291"/>
                <a:gd name="T4" fmla="*/ 0 w 127"/>
                <a:gd name="T5" fmla="*/ 10 h 291"/>
                <a:gd name="T6" fmla="*/ 56 w 127"/>
                <a:gd name="T7" fmla="*/ 0 h 291"/>
                <a:gd name="T8" fmla="*/ 126 w 127"/>
                <a:gd name="T9" fmla="*/ 27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91">
                  <a:moveTo>
                    <a:pt x="126" y="276"/>
                  </a:moveTo>
                  <a:lnTo>
                    <a:pt x="35" y="290"/>
                  </a:lnTo>
                  <a:lnTo>
                    <a:pt x="0" y="10"/>
                  </a:lnTo>
                  <a:lnTo>
                    <a:pt x="56" y="0"/>
                  </a:lnTo>
                  <a:lnTo>
                    <a:pt x="126" y="276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" name="Freeform 140">
              <a:extLst>
                <a:ext uri="{FF2B5EF4-FFF2-40B4-BE49-F238E27FC236}">
                  <a16:creationId xmlns:a16="http://schemas.microsoft.com/office/drawing/2014/main" id="{A036034E-ACAB-454C-A25F-DF2D9A122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767" y="2027493"/>
              <a:ext cx="780380" cy="264130"/>
            </a:xfrm>
            <a:custGeom>
              <a:avLst/>
              <a:gdLst>
                <a:gd name="T0" fmla="*/ 287 w 288"/>
                <a:gd name="T1" fmla="*/ 0 h 96"/>
                <a:gd name="T2" fmla="*/ 283 w 288"/>
                <a:gd name="T3" fmla="*/ 95 h 96"/>
                <a:gd name="T4" fmla="*/ 0 w 288"/>
                <a:gd name="T5" fmla="*/ 63 h 96"/>
                <a:gd name="T6" fmla="*/ 4 w 288"/>
                <a:gd name="T7" fmla="*/ 7 h 96"/>
                <a:gd name="T8" fmla="*/ 287 w 288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96">
                  <a:moveTo>
                    <a:pt x="287" y="0"/>
                  </a:moveTo>
                  <a:lnTo>
                    <a:pt x="283" y="95"/>
                  </a:lnTo>
                  <a:lnTo>
                    <a:pt x="0" y="63"/>
                  </a:lnTo>
                  <a:lnTo>
                    <a:pt x="4" y="7"/>
                  </a:lnTo>
                  <a:lnTo>
                    <a:pt x="287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" name="Freeform 141">
              <a:extLst>
                <a:ext uri="{FF2B5EF4-FFF2-40B4-BE49-F238E27FC236}">
                  <a16:creationId xmlns:a16="http://schemas.microsoft.com/office/drawing/2014/main" id="{E720F837-0042-4A4C-BCC8-9D3D7D7B4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899" y="2471708"/>
              <a:ext cx="684340" cy="684340"/>
            </a:xfrm>
            <a:custGeom>
              <a:avLst/>
              <a:gdLst>
                <a:gd name="T0" fmla="*/ 188 w 252"/>
                <a:gd name="T1" fmla="*/ 0 h 253"/>
                <a:gd name="T2" fmla="*/ 251 w 252"/>
                <a:gd name="T3" fmla="*/ 70 h 253"/>
                <a:gd name="T4" fmla="*/ 35 w 252"/>
                <a:gd name="T5" fmla="*/ 252 h 253"/>
                <a:gd name="T6" fmla="*/ 0 w 252"/>
                <a:gd name="T7" fmla="*/ 213 h 253"/>
                <a:gd name="T8" fmla="*/ 188 w 252"/>
                <a:gd name="T9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253">
                  <a:moveTo>
                    <a:pt x="188" y="0"/>
                  </a:moveTo>
                  <a:lnTo>
                    <a:pt x="251" y="70"/>
                  </a:lnTo>
                  <a:lnTo>
                    <a:pt x="35" y="252"/>
                  </a:lnTo>
                  <a:lnTo>
                    <a:pt x="0" y="213"/>
                  </a:lnTo>
                  <a:lnTo>
                    <a:pt x="188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142">
              <a:extLst>
                <a:ext uri="{FF2B5EF4-FFF2-40B4-BE49-F238E27FC236}">
                  <a16:creationId xmlns:a16="http://schemas.microsoft.com/office/drawing/2014/main" id="{CCEC42CD-8E40-C845-856E-5B8E7CB39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452" y="2735837"/>
              <a:ext cx="468226" cy="780387"/>
            </a:xfrm>
            <a:custGeom>
              <a:avLst/>
              <a:gdLst>
                <a:gd name="T0" fmla="*/ 0 w 172"/>
                <a:gd name="T1" fmla="*/ 31 h 287"/>
                <a:gd name="T2" fmla="*/ 91 w 172"/>
                <a:gd name="T3" fmla="*/ 0 h 287"/>
                <a:gd name="T4" fmla="*/ 171 w 172"/>
                <a:gd name="T5" fmla="*/ 269 h 287"/>
                <a:gd name="T6" fmla="*/ 118 w 172"/>
                <a:gd name="T7" fmla="*/ 286 h 287"/>
                <a:gd name="T8" fmla="*/ 0 w 172"/>
                <a:gd name="T9" fmla="*/ 31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287">
                  <a:moveTo>
                    <a:pt x="0" y="31"/>
                  </a:moveTo>
                  <a:lnTo>
                    <a:pt x="91" y="0"/>
                  </a:lnTo>
                  <a:lnTo>
                    <a:pt x="171" y="269"/>
                  </a:lnTo>
                  <a:lnTo>
                    <a:pt x="118" y="286"/>
                  </a:lnTo>
                  <a:lnTo>
                    <a:pt x="0" y="3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" name="Freeform 143">
              <a:extLst>
                <a:ext uri="{FF2B5EF4-FFF2-40B4-BE49-F238E27FC236}">
                  <a16:creationId xmlns:a16="http://schemas.microsoft.com/office/drawing/2014/main" id="{32F4C51D-8C71-E44A-908C-5239355D2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8690" y="2183566"/>
              <a:ext cx="792389" cy="312153"/>
            </a:xfrm>
            <a:custGeom>
              <a:avLst/>
              <a:gdLst>
                <a:gd name="T0" fmla="*/ 0 w 291"/>
                <a:gd name="T1" fmla="*/ 95 h 116"/>
                <a:gd name="T2" fmla="*/ 14 w 291"/>
                <a:gd name="T3" fmla="*/ 0 h 116"/>
                <a:gd name="T4" fmla="*/ 290 w 291"/>
                <a:gd name="T5" fmla="*/ 63 h 116"/>
                <a:gd name="T6" fmla="*/ 283 w 291"/>
                <a:gd name="T7" fmla="*/ 115 h 116"/>
                <a:gd name="T8" fmla="*/ 0 w 291"/>
                <a:gd name="T9" fmla="*/ 9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116">
                  <a:moveTo>
                    <a:pt x="0" y="95"/>
                  </a:moveTo>
                  <a:lnTo>
                    <a:pt x="14" y="0"/>
                  </a:lnTo>
                  <a:lnTo>
                    <a:pt x="290" y="63"/>
                  </a:lnTo>
                  <a:lnTo>
                    <a:pt x="283" y="115"/>
                  </a:lnTo>
                  <a:lnTo>
                    <a:pt x="0" y="95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" name="Freeform 144">
              <a:extLst>
                <a:ext uri="{FF2B5EF4-FFF2-40B4-BE49-F238E27FC236}">
                  <a16:creationId xmlns:a16="http://schemas.microsoft.com/office/drawing/2014/main" id="{B6C66DE8-5C15-FC41-A75B-C71CE24CD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8631" y="1775365"/>
              <a:ext cx="636316" cy="300151"/>
            </a:xfrm>
            <a:custGeom>
              <a:avLst/>
              <a:gdLst>
                <a:gd name="T0" fmla="*/ 14 w 232"/>
                <a:gd name="T1" fmla="*/ 108 h 109"/>
                <a:gd name="T2" fmla="*/ 0 w 232"/>
                <a:gd name="T3" fmla="*/ 49 h 109"/>
                <a:gd name="T4" fmla="*/ 224 w 232"/>
                <a:gd name="T5" fmla="*/ 0 h 109"/>
                <a:gd name="T6" fmla="*/ 231 w 232"/>
                <a:gd name="T7" fmla="*/ 35 h 109"/>
                <a:gd name="T8" fmla="*/ 14 w 232"/>
                <a:gd name="T9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109">
                  <a:moveTo>
                    <a:pt x="14" y="108"/>
                  </a:moveTo>
                  <a:lnTo>
                    <a:pt x="0" y="49"/>
                  </a:lnTo>
                  <a:lnTo>
                    <a:pt x="224" y="0"/>
                  </a:lnTo>
                  <a:lnTo>
                    <a:pt x="231" y="35"/>
                  </a:lnTo>
                  <a:lnTo>
                    <a:pt x="14" y="108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Freeform 145">
              <a:extLst>
                <a:ext uri="{FF2B5EF4-FFF2-40B4-BE49-F238E27FC236}">
                  <a16:creationId xmlns:a16="http://schemas.microsoft.com/office/drawing/2014/main" id="{27FCFDC9-11D1-F649-BC42-38D4FA850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970" y="1295129"/>
              <a:ext cx="552271" cy="528260"/>
            </a:xfrm>
            <a:custGeom>
              <a:avLst/>
              <a:gdLst>
                <a:gd name="T0" fmla="*/ 203 w 204"/>
                <a:gd name="T1" fmla="*/ 147 h 193"/>
                <a:gd name="T2" fmla="*/ 157 w 204"/>
                <a:gd name="T3" fmla="*/ 192 h 193"/>
                <a:gd name="T4" fmla="*/ 0 w 204"/>
                <a:gd name="T5" fmla="*/ 25 h 193"/>
                <a:gd name="T6" fmla="*/ 28 w 204"/>
                <a:gd name="T7" fmla="*/ 0 h 193"/>
                <a:gd name="T8" fmla="*/ 203 w 204"/>
                <a:gd name="T9" fmla="*/ 147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93">
                  <a:moveTo>
                    <a:pt x="203" y="147"/>
                  </a:moveTo>
                  <a:lnTo>
                    <a:pt x="157" y="192"/>
                  </a:lnTo>
                  <a:lnTo>
                    <a:pt x="0" y="25"/>
                  </a:lnTo>
                  <a:lnTo>
                    <a:pt x="28" y="0"/>
                  </a:lnTo>
                  <a:lnTo>
                    <a:pt x="203" y="147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" name="Freeform 146">
              <a:extLst>
                <a:ext uri="{FF2B5EF4-FFF2-40B4-BE49-F238E27FC236}">
                  <a16:creationId xmlns:a16="http://schemas.microsoft.com/office/drawing/2014/main" id="{A359CBF4-B3C2-9E4C-972B-61D94522A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206" y="2699823"/>
              <a:ext cx="324163" cy="636309"/>
            </a:xfrm>
            <a:custGeom>
              <a:avLst/>
              <a:gdLst>
                <a:gd name="T0" fmla="*/ 53 w 117"/>
                <a:gd name="T1" fmla="*/ 0 h 235"/>
                <a:gd name="T2" fmla="*/ 116 w 117"/>
                <a:gd name="T3" fmla="*/ 21 h 235"/>
                <a:gd name="T4" fmla="*/ 32 w 117"/>
                <a:gd name="T5" fmla="*/ 234 h 235"/>
                <a:gd name="T6" fmla="*/ 0 w 117"/>
                <a:gd name="T7" fmla="*/ 224 h 235"/>
                <a:gd name="T8" fmla="*/ 53 w 117"/>
                <a:gd name="T9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235">
                  <a:moveTo>
                    <a:pt x="53" y="0"/>
                  </a:moveTo>
                  <a:lnTo>
                    <a:pt x="116" y="21"/>
                  </a:lnTo>
                  <a:lnTo>
                    <a:pt x="32" y="234"/>
                  </a:lnTo>
                  <a:lnTo>
                    <a:pt x="0" y="224"/>
                  </a:lnTo>
                  <a:lnTo>
                    <a:pt x="5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" name="Freeform 147">
              <a:extLst>
                <a:ext uri="{FF2B5EF4-FFF2-40B4-BE49-F238E27FC236}">
                  <a16:creationId xmlns:a16="http://schemas.microsoft.com/office/drawing/2014/main" id="{3DED42C3-C91C-7848-82F8-9BFF7AA39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6747" y="862917"/>
              <a:ext cx="372179" cy="372187"/>
            </a:xfrm>
            <a:custGeom>
              <a:avLst/>
              <a:gdLst>
                <a:gd name="T0" fmla="*/ 52 w 137"/>
                <a:gd name="T1" fmla="*/ 130 h 138"/>
                <a:gd name="T2" fmla="*/ 52 w 137"/>
                <a:gd name="T3" fmla="*/ 130 h 138"/>
                <a:gd name="T4" fmla="*/ 7 w 137"/>
                <a:gd name="T5" fmla="*/ 56 h 138"/>
                <a:gd name="T6" fmla="*/ 80 w 137"/>
                <a:gd name="T7" fmla="*/ 7 h 138"/>
                <a:gd name="T8" fmla="*/ 126 w 137"/>
                <a:gd name="T9" fmla="*/ 81 h 138"/>
                <a:gd name="T10" fmla="*/ 52 w 137"/>
                <a:gd name="T11" fmla="*/ 13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38">
                  <a:moveTo>
                    <a:pt x="52" y="130"/>
                  </a:moveTo>
                  <a:lnTo>
                    <a:pt x="52" y="130"/>
                  </a:lnTo>
                  <a:cubicBezTo>
                    <a:pt x="21" y="123"/>
                    <a:pt x="0" y="88"/>
                    <a:pt x="7" y="56"/>
                  </a:cubicBezTo>
                  <a:cubicBezTo>
                    <a:pt x="14" y="21"/>
                    <a:pt x="45" y="0"/>
                    <a:pt x="80" y="7"/>
                  </a:cubicBezTo>
                  <a:cubicBezTo>
                    <a:pt x="112" y="14"/>
                    <a:pt x="136" y="49"/>
                    <a:pt x="126" y="81"/>
                  </a:cubicBezTo>
                  <a:cubicBezTo>
                    <a:pt x="119" y="116"/>
                    <a:pt x="87" y="137"/>
                    <a:pt x="52" y="13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148">
              <a:extLst>
                <a:ext uri="{FF2B5EF4-FFF2-40B4-BE49-F238E27FC236}">
                  <a16:creationId xmlns:a16="http://schemas.microsoft.com/office/drawing/2014/main" id="{FB2F0B8E-2893-574E-8B69-B8CD4748B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018" y="2243599"/>
              <a:ext cx="372179" cy="372179"/>
            </a:xfrm>
            <a:custGeom>
              <a:avLst/>
              <a:gdLst>
                <a:gd name="T0" fmla="*/ 56 w 138"/>
                <a:gd name="T1" fmla="*/ 129 h 137"/>
                <a:gd name="T2" fmla="*/ 56 w 138"/>
                <a:gd name="T3" fmla="*/ 129 h 137"/>
                <a:gd name="T4" fmla="*/ 7 w 138"/>
                <a:gd name="T5" fmla="*/ 53 h 137"/>
                <a:gd name="T6" fmla="*/ 81 w 138"/>
                <a:gd name="T7" fmla="*/ 7 h 137"/>
                <a:gd name="T8" fmla="*/ 130 w 138"/>
                <a:gd name="T9" fmla="*/ 80 h 137"/>
                <a:gd name="T10" fmla="*/ 56 w 138"/>
                <a:gd name="T11" fmla="*/ 12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137">
                  <a:moveTo>
                    <a:pt x="56" y="129"/>
                  </a:moveTo>
                  <a:lnTo>
                    <a:pt x="56" y="129"/>
                  </a:lnTo>
                  <a:cubicBezTo>
                    <a:pt x="21" y="119"/>
                    <a:pt x="0" y="88"/>
                    <a:pt x="7" y="53"/>
                  </a:cubicBezTo>
                  <a:cubicBezTo>
                    <a:pt x="14" y="21"/>
                    <a:pt x="49" y="0"/>
                    <a:pt x="81" y="7"/>
                  </a:cubicBezTo>
                  <a:cubicBezTo>
                    <a:pt x="116" y="14"/>
                    <a:pt x="137" y="46"/>
                    <a:pt x="130" y="80"/>
                  </a:cubicBezTo>
                  <a:cubicBezTo>
                    <a:pt x="123" y="112"/>
                    <a:pt x="88" y="136"/>
                    <a:pt x="56" y="12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" name="Freeform 149">
              <a:extLst>
                <a:ext uri="{FF2B5EF4-FFF2-40B4-BE49-F238E27FC236}">
                  <a16:creationId xmlns:a16="http://schemas.microsoft.com/office/drawing/2014/main" id="{7A8E5C57-B593-4642-84A7-EEBF6ED60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6570" y="3396166"/>
              <a:ext cx="372179" cy="372179"/>
            </a:xfrm>
            <a:custGeom>
              <a:avLst/>
              <a:gdLst>
                <a:gd name="T0" fmla="*/ 56 w 137"/>
                <a:gd name="T1" fmla="*/ 129 h 137"/>
                <a:gd name="T2" fmla="*/ 56 w 137"/>
                <a:gd name="T3" fmla="*/ 129 h 137"/>
                <a:gd name="T4" fmla="*/ 7 w 137"/>
                <a:gd name="T5" fmla="*/ 56 h 137"/>
                <a:gd name="T6" fmla="*/ 80 w 137"/>
                <a:gd name="T7" fmla="*/ 7 h 137"/>
                <a:gd name="T8" fmla="*/ 129 w 137"/>
                <a:gd name="T9" fmla="*/ 80 h 137"/>
                <a:gd name="T10" fmla="*/ 56 w 137"/>
                <a:gd name="T11" fmla="*/ 12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37">
                  <a:moveTo>
                    <a:pt x="56" y="129"/>
                  </a:moveTo>
                  <a:lnTo>
                    <a:pt x="56" y="129"/>
                  </a:lnTo>
                  <a:cubicBezTo>
                    <a:pt x="21" y="122"/>
                    <a:pt x="0" y="87"/>
                    <a:pt x="7" y="56"/>
                  </a:cubicBezTo>
                  <a:cubicBezTo>
                    <a:pt x="14" y="21"/>
                    <a:pt x="45" y="0"/>
                    <a:pt x="80" y="7"/>
                  </a:cubicBezTo>
                  <a:cubicBezTo>
                    <a:pt x="115" y="14"/>
                    <a:pt x="136" y="45"/>
                    <a:pt x="129" y="80"/>
                  </a:cubicBezTo>
                  <a:cubicBezTo>
                    <a:pt x="122" y="115"/>
                    <a:pt x="87" y="136"/>
                    <a:pt x="56" y="12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" name="Freeform 150">
              <a:extLst>
                <a:ext uri="{FF2B5EF4-FFF2-40B4-BE49-F238E27FC236}">
                  <a16:creationId xmlns:a16="http://schemas.microsoft.com/office/drawing/2014/main" id="{D1755225-7DA2-D04C-81C4-1657DEA9A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817" y="2975955"/>
              <a:ext cx="372187" cy="372187"/>
            </a:xfrm>
            <a:custGeom>
              <a:avLst/>
              <a:gdLst>
                <a:gd name="T0" fmla="*/ 52 w 137"/>
                <a:gd name="T1" fmla="*/ 130 h 137"/>
                <a:gd name="T2" fmla="*/ 52 w 137"/>
                <a:gd name="T3" fmla="*/ 130 h 137"/>
                <a:gd name="T4" fmla="*/ 7 w 137"/>
                <a:gd name="T5" fmla="*/ 56 h 137"/>
                <a:gd name="T6" fmla="*/ 80 w 137"/>
                <a:gd name="T7" fmla="*/ 7 h 137"/>
                <a:gd name="T8" fmla="*/ 129 w 137"/>
                <a:gd name="T9" fmla="*/ 81 h 137"/>
                <a:gd name="T10" fmla="*/ 52 w 137"/>
                <a:gd name="T11" fmla="*/ 13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37">
                  <a:moveTo>
                    <a:pt x="52" y="130"/>
                  </a:moveTo>
                  <a:lnTo>
                    <a:pt x="52" y="130"/>
                  </a:lnTo>
                  <a:cubicBezTo>
                    <a:pt x="21" y="123"/>
                    <a:pt x="0" y="88"/>
                    <a:pt x="7" y="56"/>
                  </a:cubicBezTo>
                  <a:cubicBezTo>
                    <a:pt x="14" y="21"/>
                    <a:pt x="45" y="0"/>
                    <a:pt x="80" y="7"/>
                  </a:cubicBezTo>
                  <a:cubicBezTo>
                    <a:pt x="115" y="14"/>
                    <a:pt x="136" y="49"/>
                    <a:pt x="129" y="81"/>
                  </a:cubicBezTo>
                  <a:cubicBezTo>
                    <a:pt x="122" y="116"/>
                    <a:pt x="87" y="136"/>
                    <a:pt x="52" y="13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" name="Freeform 151">
              <a:extLst>
                <a:ext uri="{FF2B5EF4-FFF2-40B4-BE49-F238E27FC236}">
                  <a16:creationId xmlns:a16="http://schemas.microsoft.com/office/drawing/2014/main" id="{9C23C802-00C3-EF45-832B-131F4DBEB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958" y="1307139"/>
              <a:ext cx="1788883" cy="1704838"/>
            </a:xfrm>
            <a:custGeom>
              <a:avLst/>
              <a:gdLst>
                <a:gd name="T0" fmla="*/ 269 w 658"/>
                <a:gd name="T1" fmla="*/ 590 h 626"/>
                <a:gd name="T2" fmla="*/ 269 w 658"/>
                <a:gd name="T3" fmla="*/ 590 h 626"/>
                <a:gd name="T4" fmla="*/ 32 w 658"/>
                <a:gd name="T5" fmla="*/ 248 h 626"/>
                <a:gd name="T6" fmla="*/ 388 w 658"/>
                <a:gd name="T7" fmla="*/ 35 h 626"/>
                <a:gd name="T8" fmla="*/ 626 w 658"/>
                <a:gd name="T9" fmla="*/ 377 h 626"/>
                <a:gd name="T10" fmla="*/ 269 w 658"/>
                <a:gd name="T11" fmla="*/ 590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8" h="626">
                  <a:moveTo>
                    <a:pt x="269" y="590"/>
                  </a:moveTo>
                  <a:lnTo>
                    <a:pt x="269" y="590"/>
                  </a:lnTo>
                  <a:cubicBezTo>
                    <a:pt x="105" y="555"/>
                    <a:pt x="0" y="402"/>
                    <a:pt x="32" y="248"/>
                  </a:cubicBezTo>
                  <a:cubicBezTo>
                    <a:pt x="63" y="97"/>
                    <a:pt x="224" y="0"/>
                    <a:pt x="388" y="35"/>
                  </a:cubicBezTo>
                  <a:cubicBezTo>
                    <a:pt x="552" y="70"/>
                    <a:pt x="657" y="223"/>
                    <a:pt x="626" y="377"/>
                  </a:cubicBezTo>
                  <a:cubicBezTo>
                    <a:pt x="591" y="531"/>
                    <a:pt x="433" y="625"/>
                    <a:pt x="269" y="59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Freeform 152">
              <a:extLst>
                <a:ext uri="{FF2B5EF4-FFF2-40B4-BE49-F238E27FC236}">
                  <a16:creationId xmlns:a16="http://schemas.microsoft.com/office/drawing/2014/main" id="{A381A2D9-C842-8244-A5DF-0D698BD8B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673" y="1955458"/>
              <a:ext cx="372179" cy="372179"/>
            </a:xfrm>
            <a:custGeom>
              <a:avLst/>
              <a:gdLst>
                <a:gd name="T0" fmla="*/ 53 w 138"/>
                <a:gd name="T1" fmla="*/ 130 h 138"/>
                <a:gd name="T2" fmla="*/ 53 w 138"/>
                <a:gd name="T3" fmla="*/ 130 h 138"/>
                <a:gd name="T4" fmla="*/ 7 w 138"/>
                <a:gd name="T5" fmla="*/ 56 h 138"/>
                <a:gd name="T6" fmla="*/ 81 w 138"/>
                <a:gd name="T7" fmla="*/ 7 h 138"/>
                <a:gd name="T8" fmla="*/ 130 w 138"/>
                <a:gd name="T9" fmla="*/ 81 h 138"/>
                <a:gd name="T10" fmla="*/ 53 w 138"/>
                <a:gd name="T11" fmla="*/ 13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138">
                  <a:moveTo>
                    <a:pt x="53" y="130"/>
                  </a:moveTo>
                  <a:lnTo>
                    <a:pt x="53" y="130"/>
                  </a:lnTo>
                  <a:cubicBezTo>
                    <a:pt x="21" y="123"/>
                    <a:pt x="0" y="91"/>
                    <a:pt x="7" y="56"/>
                  </a:cubicBezTo>
                  <a:cubicBezTo>
                    <a:pt x="15" y="21"/>
                    <a:pt x="46" y="0"/>
                    <a:pt x="81" y="7"/>
                  </a:cubicBezTo>
                  <a:cubicBezTo>
                    <a:pt x="116" y="14"/>
                    <a:pt x="137" y="49"/>
                    <a:pt x="130" y="81"/>
                  </a:cubicBezTo>
                  <a:cubicBezTo>
                    <a:pt x="123" y="116"/>
                    <a:pt x="88" y="137"/>
                    <a:pt x="53" y="13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" name="Freeform 153">
              <a:extLst>
                <a:ext uri="{FF2B5EF4-FFF2-40B4-BE49-F238E27FC236}">
                  <a16:creationId xmlns:a16="http://schemas.microsoft.com/office/drawing/2014/main" id="{B9EBF4FE-0D4D-3748-9B03-F2B215094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8218" y="610797"/>
              <a:ext cx="372187" cy="372179"/>
            </a:xfrm>
            <a:custGeom>
              <a:avLst/>
              <a:gdLst>
                <a:gd name="T0" fmla="*/ 56 w 138"/>
                <a:gd name="T1" fmla="*/ 129 h 137"/>
                <a:gd name="T2" fmla="*/ 56 w 138"/>
                <a:gd name="T3" fmla="*/ 129 h 137"/>
                <a:gd name="T4" fmla="*/ 7 w 138"/>
                <a:gd name="T5" fmla="*/ 56 h 137"/>
                <a:gd name="T6" fmla="*/ 84 w 138"/>
                <a:gd name="T7" fmla="*/ 7 h 137"/>
                <a:gd name="T8" fmla="*/ 130 w 138"/>
                <a:gd name="T9" fmla="*/ 80 h 137"/>
                <a:gd name="T10" fmla="*/ 56 w 138"/>
                <a:gd name="T11" fmla="*/ 12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137">
                  <a:moveTo>
                    <a:pt x="56" y="129"/>
                  </a:moveTo>
                  <a:lnTo>
                    <a:pt x="56" y="129"/>
                  </a:lnTo>
                  <a:cubicBezTo>
                    <a:pt x="21" y="122"/>
                    <a:pt x="0" y="87"/>
                    <a:pt x="7" y="56"/>
                  </a:cubicBezTo>
                  <a:cubicBezTo>
                    <a:pt x="14" y="21"/>
                    <a:pt x="49" y="0"/>
                    <a:pt x="84" y="7"/>
                  </a:cubicBezTo>
                  <a:cubicBezTo>
                    <a:pt x="116" y="14"/>
                    <a:pt x="137" y="49"/>
                    <a:pt x="130" y="80"/>
                  </a:cubicBezTo>
                  <a:cubicBezTo>
                    <a:pt x="123" y="115"/>
                    <a:pt x="91" y="136"/>
                    <a:pt x="56" y="12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" name="Freeform 154">
              <a:extLst>
                <a:ext uri="{FF2B5EF4-FFF2-40B4-BE49-F238E27FC236}">
                  <a16:creationId xmlns:a16="http://schemas.microsoft.com/office/drawing/2014/main" id="{6110DC33-CE59-A547-945F-95A1CB662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2879" y="1667316"/>
              <a:ext cx="276139" cy="288142"/>
            </a:xfrm>
            <a:custGeom>
              <a:avLst/>
              <a:gdLst>
                <a:gd name="T0" fmla="*/ 63 w 102"/>
                <a:gd name="T1" fmla="*/ 98 h 106"/>
                <a:gd name="T2" fmla="*/ 63 w 102"/>
                <a:gd name="T3" fmla="*/ 98 h 106"/>
                <a:gd name="T4" fmla="*/ 7 w 102"/>
                <a:gd name="T5" fmla="*/ 66 h 106"/>
                <a:gd name="T6" fmla="*/ 39 w 102"/>
                <a:gd name="T7" fmla="*/ 7 h 106"/>
                <a:gd name="T8" fmla="*/ 94 w 102"/>
                <a:gd name="T9" fmla="*/ 38 h 106"/>
                <a:gd name="T10" fmla="*/ 63 w 102"/>
                <a:gd name="T11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06">
                  <a:moveTo>
                    <a:pt x="63" y="98"/>
                  </a:moveTo>
                  <a:lnTo>
                    <a:pt x="63" y="98"/>
                  </a:lnTo>
                  <a:cubicBezTo>
                    <a:pt x="39" y="105"/>
                    <a:pt x="14" y="91"/>
                    <a:pt x="7" y="66"/>
                  </a:cubicBezTo>
                  <a:cubicBezTo>
                    <a:pt x="0" y="42"/>
                    <a:pt x="14" y="14"/>
                    <a:pt x="39" y="7"/>
                  </a:cubicBezTo>
                  <a:cubicBezTo>
                    <a:pt x="63" y="0"/>
                    <a:pt x="87" y="14"/>
                    <a:pt x="94" y="38"/>
                  </a:cubicBezTo>
                  <a:cubicBezTo>
                    <a:pt x="101" y="63"/>
                    <a:pt x="87" y="91"/>
                    <a:pt x="63" y="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" name="Freeform 155">
              <a:extLst>
                <a:ext uri="{FF2B5EF4-FFF2-40B4-BE49-F238E27FC236}">
                  <a16:creationId xmlns:a16="http://schemas.microsoft.com/office/drawing/2014/main" id="{C5739DC0-9FB4-2348-9F78-FB3FD810F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159" y="3180059"/>
              <a:ext cx="288142" cy="288142"/>
            </a:xfrm>
            <a:custGeom>
              <a:avLst/>
              <a:gdLst>
                <a:gd name="T0" fmla="*/ 67 w 106"/>
                <a:gd name="T1" fmla="*/ 98 h 106"/>
                <a:gd name="T2" fmla="*/ 67 w 106"/>
                <a:gd name="T3" fmla="*/ 98 h 106"/>
                <a:gd name="T4" fmla="*/ 7 w 106"/>
                <a:gd name="T5" fmla="*/ 67 h 106"/>
                <a:gd name="T6" fmla="*/ 39 w 106"/>
                <a:gd name="T7" fmla="*/ 7 h 106"/>
                <a:gd name="T8" fmla="*/ 98 w 106"/>
                <a:gd name="T9" fmla="*/ 39 h 106"/>
                <a:gd name="T10" fmla="*/ 67 w 106"/>
                <a:gd name="T11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06">
                  <a:moveTo>
                    <a:pt x="67" y="98"/>
                  </a:moveTo>
                  <a:lnTo>
                    <a:pt x="67" y="98"/>
                  </a:lnTo>
                  <a:cubicBezTo>
                    <a:pt x="42" y="105"/>
                    <a:pt x="14" y="91"/>
                    <a:pt x="7" y="67"/>
                  </a:cubicBezTo>
                  <a:cubicBezTo>
                    <a:pt x="0" y="42"/>
                    <a:pt x="14" y="14"/>
                    <a:pt x="39" y="7"/>
                  </a:cubicBezTo>
                  <a:cubicBezTo>
                    <a:pt x="63" y="0"/>
                    <a:pt x="88" y="14"/>
                    <a:pt x="98" y="39"/>
                  </a:cubicBezTo>
                  <a:cubicBezTo>
                    <a:pt x="105" y="63"/>
                    <a:pt x="91" y="91"/>
                    <a:pt x="67" y="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" name="Freeform 156">
              <a:extLst>
                <a:ext uri="{FF2B5EF4-FFF2-40B4-BE49-F238E27FC236}">
                  <a16:creationId xmlns:a16="http://schemas.microsoft.com/office/drawing/2014/main" id="{BDDDD727-E4E3-7041-9F85-ECA3B6623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911" y="1151059"/>
              <a:ext cx="276139" cy="276139"/>
            </a:xfrm>
            <a:custGeom>
              <a:avLst/>
              <a:gdLst>
                <a:gd name="T0" fmla="*/ 63 w 102"/>
                <a:gd name="T1" fmla="*/ 95 h 103"/>
                <a:gd name="T2" fmla="*/ 63 w 102"/>
                <a:gd name="T3" fmla="*/ 95 h 103"/>
                <a:gd name="T4" fmla="*/ 7 w 102"/>
                <a:gd name="T5" fmla="*/ 63 h 103"/>
                <a:gd name="T6" fmla="*/ 38 w 102"/>
                <a:gd name="T7" fmla="*/ 7 h 103"/>
                <a:gd name="T8" fmla="*/ 94 w 102"/>
                <a:gd name="T9" fmla="*/ 39 h 103"/>
                <a:gd name="T10" fmla="*/ 63 w 102"/>
                <a:gd name="T11" fmla="*/ 9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03">
                  <a:moveTo>
                    <a:pt x="63" y="95"/>
                  </a:moveTo>
                  <a:lnTo>
                    <a:pt x="63" y="95"/>
                  </a:lnTo>
                  <a:cubicBezTo>
                    <a:pt x="38" y="102"/>
                    <a:pt x="14" y="88"/>
                    <a:pt x="7" y="63"/>
                  </a:cubicBezTo>
                  <a:cubicBezTo>
                    <a:pt x="0" y="39"/>
                    <a:pt x="14" y="14"/>
                    <a:pt x="38" y="7"/>
                  </a:cubicBezTo>
                  <a:cubicBezTo>
                    <a:pt x="63" y="0"/>
                    <a:pt x="87" y="14"/>
                    <a:pt x="94" y="39"/>
                  </a:cubicBezTo>
                  <a:cubicBezTo>
                    <a:pt x="101" y="63"/>
                    <a:pt x="87" y="88"/>
                    <a:pt x="63" y="9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" name="Freeform 157">
              <a:extLst>
                <a:ext uri="{FF2B5EF4-FFF2-40B4-BE49-F238E27FC236}">
                  <a16:creationId xmlns:a16="http://schemas.microsoft.com/office/drawing/2014/main" id="{2936BAA2-C5FE-9C43-BC94-0E19E31D3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6511" y="1859410"/>
              <a:ext cx="300144" cy="396191"/>
            </a:xfrm>
            <a:custGeom>
              <a:avLst/>
              <a:gdLst>
                <a:gd name="T0" fmla="*/ 14 w 109"/>
                <a:gd name="T1" fmla="*/ 88 h 145"/>
                <a:gd name="T2" fmla="*/ 14 w 109"/>
                <a:gd name="T3" fmla="*/ 88 h 145"/>
                <a:gd name="T4" fmla="*/ 32 w 109"/>
                <a:gd name="T5" fmla="*/ 11 h 145"/>
                <a:gd name="T6" fmla="*/ 98 w 109"/>
                <a:gd name="T7" fmla="*/ 56 h 145"/>
                <a:gd name="T8" fmla="*/ 80 w 109"/>
                <a:gd name="T9" fmla="*/ 133 h 145"/>
                <a:gd name="T10" fmla="*/ 14 w 109"/>
                <a:gd name="T11" fmla="*/ 8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145">
                  <a:moveTo>
                    <a:pt x="14" y="88"/>
                  </a:moveTo>
                  <a:lnTo>
                    <a:pt x="14" y="88"/>
                  </a:lnTo>
                  <a:cubicBezTo>
                    <a:pt x="0" y="53"/>
                    <a:pt x="7" y="18"/>
                    <a:pt x="32" y="11"/>
                  </a:cubicBezTo>
                  <a:cubicBezTo>
                    <a:pt x="52" y="0"/>
                    <a:pt x="84" y="21"/>
                    <a:pt x="98" y="56"/>
                  </a:cubicBezTo>
                  <a:cubicBezTo>
                    <a:pt x="108" y="91"/>
                    <a:pt x="101" y="126"/>
                    <a:pt x="80" y="133"/>
                  </a:cubicBezTo>
                  <a:cubicBezTo>
                    <a:pt x="56" y="144"/>
                    <a:pt x="28" y="123"/>
                    <a:pt x="14" y="8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" name="Freeform 158">
              <a:extLst>
                <a:ext uri="{FF2B5EF4-FFF2-40B4-BE49-F238E27FC236}">
                  <a16:creationId xmlns:a16="http://schemas.microsoft.com/office/drawing/2014/main" id="{DF0CD26C-69BC-A743-8391-3EF7D7562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300" y="2279613"/>
              <a:ext cx="336165" cy="408201"/>
            </a:xfrm>
            <a:custGeom>
              <a:avLst/>
              <a:gdLst>
                <a:gd name="T0" fmla="*/ 21 w 124"/>
                <a:gd name="T1" fmla="*/ 133 h 148"/>
                <a:gd name="T2" fmla="*/ 21 w 124"/>
                <a:gd name="T3" fmla="*/ 133 h 148"/>
                <a:gd name="T4" fmla="*/ 21 w 124"/>
                <a:gd name="T5" fmla="*/ 46 h 148"/>
                <a:gd name="T6" fmla="*/ 98 w 124"/>
                <a:gd name="T7" fmla="*/ 14 h 148"/>
                <a:gd name="T8" fmla="*/ 102 w 124"/>
                <a:gd name="T9" fmla="*/ 98 h 148"/>
                <a:gd name="T10" fmla="*/ 21 w 124"/>
                <a:gd name="T11" fmla="*/ 13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48">
                  <a:moveTo>
                    <a:pt x="21" y="133"/>
                  </a:moveTo>
                  <a:lnTo>
                    <a:pt x="21" y="133"/>
                  </a:lnTo>
                  <a:cubicBezTo>
                    <a:pt x="0" y="119"/>
                    <a:pt x="0" y="80"/>
                    <a:pt x="21" y="46"/>
                  </a:cubicBezTo>
                  <a:cubicBezTo>
                    <a:pt x="42" y="14"/>
                    <a:pt x="77" y="0"/>
                    <a:pt x="98" y="14"/>
                  </a:cubicBezTo>
                  <a:cubicBezTo>
                    <a:pt x="123" y="28"/>
                    <a:pt x="123" y="66"/>
                    <a:pt x="102" y="98"/>
                  </a:cubicBezTo>
                  <a:cubicBezTo>
                    <a:pt x="81" y="129"/>
                    <a:pt x="46" y="147"/>
                    <a:pt x="21" y="1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" name="Freeform 159">
              <a:extLst>
                <a:ext uri="{FF2B5EF4-FFF2-40B4-BE49-F238E27FC236}">
                  <a16:creationId xmlns:a16="http://schemas.microsoft.com/office/drawing/2014/main" id="{FFAAEDC1-7467-DB48-BB4E-A4509CEBD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182" y="1751354"/>
              <a:ext cx="360177" cy="408201"/>
            </a:xfrm>
            <a:custGeom>
              <a:avLst/>
              <a:gdLst>
                <a:gd name="T0" fmla="*/ 105 w 134"/>
                <a:gd name="T1" fmla="*/ 18 h 152"/>
                <a:gd name="T2" fmla="*/ 105 w 134"/>
                <a:gd name="T3" fmla="*/ 18 h 152"/>
                <a:gd name="T4" fmla="*/ 21 w 134"/>
                <a:gd name="T5" fmla="*/ 46 h 152"/>
                <a:gd name="T6" fmla="*/ 28 w 134"/>
                <a:gd name="T7" fmla="*/ 133 h 152"/>
                <a:gd name="T8" fmla="*/ 112 w 134"/>
                <a:gd name="T9" fmla="*/ 105 h 152"/>
                <a:gd name="T10" fmla="*/ 105 w 134"/>
                <a:gd name="T11" fmla="*/ 1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" h="152">
                  <a:moveTo>
                    <a:pt x="105" y="18"/>
                  </a:moveTo>
                  <a:lnTo>
                    <a:pt x="105" y="18"/>
                  </a:lnTo>
                  <a:cubicBezTo>
                    <a:pt x="81" y="0"/>
                    <a:pt x="42" y="14"/>
                    <a:pt x="21" y="46"/>
                  </a:cubicBezTo>
                  <a:cubicBezTo>
                    <a:pt x="0" y="77"/>
                    <a:pt x="4" y="119"/>
                    <a:pt x="28" y="133"/>
                  </a:cubicBezTo>
                  <a:cubicBezTo>
                    <a:pt x="53" y="151"/>
                    <a:pt x="91" y="137"/>
                    <a:pt x="112" y="105"/>
                  </a:cubicBezTo>
                  <a:cubicBezTo>
                    <a:pt x="133" y="74"/>
                    <a:pt x="130" y="32"/>
                    <a:pt x="105" y="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E795459-EE83-BD4E-93E4-8FD99FD99813}"/>
              </a:ext>
            </a:extLst>
          </p:cNvPr>
          <p:cNvGrpSpPr/>
          <p:nvPr/>
        </p:nvGrpSpPr>
        <p:grpSpPr>
          <a:xfrm rot="3954051">
            <a:off x="18553967" y="3003055"/>
            <a:ext cx="3125417" cy="3170685"/>
            <a:chOff x="12603527" y="4344628"/>
            <a:chExt cx="2461213" cy="2593274"/>
          </a:xfrm>
        </p:grpSpPr>
        <p:sp>
          <p:nvSpPr>
            <p:cNvPr id="53" name="Freeform 160">
              <a:extLst>
                <a:ext uri="{FF2B5EF4-FFF2-40B4-BE49-F238E27FC236}">
                  <a16:creationId xmlns:a16="http://schemas.microsoft.com/office/drawing/2014/main" id="{4593B29F-8EE4-5E41-871F-0A09B161B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1610" y="5149027"/>
              <a:ext cx="672330" cy="432212"/>
            </a:xfrm>
            <a:custGeom>
              <a:avLst/>
              <a:gdLst>
                <a:gd name="T0" fmla="*/ 244 w 245"/>
                <a:gd name="T1" fmla="*/ 87 h 158"/>
                <a:gd name="T2" fmla="*/ 206 w 245"/>
                <a:gd name="T3" fmla="*/ 157 h 158"/>
                <a:gd name="T4" fmla="*/ 0 w 245"/>
                <a:gd name="T5" fmla="*/ 41 h 158"/>
                <a:gd name="T6" fmla="*/ 21 w 245"/>
                <a:gd name="T7" fmla="*/ 0 h 158"/>
                <a:gd name="T8" fmla="*/ 244 w 245"/>
                <a:gd name="T9" fmla="*/ 8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58">
                  <a:moveTo>
                    <a:pt x="244" y="87"/>
                  </a:moveTo>
                  <a:lnTo>
                    <a:pt x="206" y="157"/>
                  </a:lnTo>
                  <a:lnTo>
                    <a:pt x="0" y="41"/>
                  </a:lnTo>
                  <a:lnTo>
                    <a:pt x="21" y="0"/>
                  </a:lnTo>
                  <a:lnTo>
                    <a:pt x="244" y="87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Freeform 161">
              <a:extLst>
                <a:ext uri="{FF2B5EF4-FFF2-40B4-BE49-F238E27FC236}">
                  <a16:creationId xmlns:a16="http://schemas.microsoft.com/office/drawing/2014/main" id="{E886A684-AD71-AF48-BE28-2135182C0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1610" y="5737312"/>
              <a:ext cx="660328" cy="408201"/>
            </a:xfrm>
            <a:custGeom>
              <a:avLst/>
              <a:gdLst>
                <a:gd name="T0" fmla="*/ 210 w 242"/>
                <a:gd name="T1" fmla="*/ 0 h 151"/>
                <a:gd name="T2" fmla="*/ 241 w 242"/>
                <a:gd name="T3" fmla="*/ 73 h 151"/>
                <a:gd name="T4" fmla="*/ 14 w 242"/>
                <a:gd name="T5" fmla="*/ 150 h 151"/>
                <a:gd name="T6" fmla="*/ 0 w 242"/>
                <a:gd name="T7" fmla="*/ 108 h 151"/>
                <a:gd name="T8" fmla="*/ 210 w 242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51">
                  <a:moveTo>
                    <a:pt x="210" y="0"/>
                  </a:moveTo>
                  <a:lnTo>
                    <a:pt x="241" y="73"/>
                  </a:lnTo>
                  <a:lnTo>
                    <a:pt x="14" y="150"/>
                  </a:lnTo>
                  <a:lnTo>
                    <a:pt x="0" y="108"/>
                  </a:lnTo>
                  <a:lnTo>
                    <a:pt x="21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Freeform 162">
              <a:extLst>
                <a:ext uri="{FF2B5EF4-FFF2-40B4-BE49-F238E27FC236}">
                  <a16:creationId xmlns:a16="http://schemas.microsoft.com/office/drawing/2014/main" id="{858C294A-0E0A-BA42-A563-07CE6FFCB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8129" y="6121501"/>
              <a:ext cx="288142" cy="672330"/>
            </a:xfrm>
            <a:custGeom>
              <a:avLst/>
              <a:gdLst>
                <a:gd name="T0" fmla="*/ 0 w 105"/>
                <a:gd name="T1" fmla="*/ 14 h 246"/>
                <a:gd name="T2" fmla="*/ 80 w 105"/>
                <a:gd name="T3" fmla="*/ 0 h 246"/>
                <a:gd name="T4" fmla="*/ 104 w 105"/>
                <a:gd name="T5" fmla="*/ 238 h 246"/>
                <a:gd name="T6" fmla="*/ 59 w 105"/>
                <a:gd name="T7" fmla="*/ 245 h 246"/>
                <a:gd name="T8" fmla="*/ 0 w 105"/>
                <a:gd name="T9" fmla="*/ 1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246">
                  <a:moveTo>
                    <a:pt x="0" y="14"/>
                  </a:moveTo>
                  <a:lnTo>
                    <a:pt x="80" y="0"/>
                  </a:lnTo>
                  <a:lnTo>
                    <a:pt x="104" y="238"/>
                  </a:lnTo>
                  <a:lnTo>
                    <a:pt x="59" y="245"/>
                  </a:lnTo>
                  <a:lnTo>
                    <a:pt x="0" y="14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Freeform 163">
              <a:extLst>
                <a:ext uri="{FF2B5EF4-FFF2-40B4-BE49-F238E27FC236}">
                  <a16:creationId xmlns:a16="http://schemas.microsoft.com/office/drawing/2014/main" id="{A3F7F95B-E2F0-8A4C-8782-6BDD301E9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8306" y="5893393"/>
              <a:ext cx="636316" cy="504248"/>
            </a:xfrm>
            <a:custGeom>
              <a:avLst/>
              <a:gdLst>
                <a:gd name="T0" fmla="*/ 0 w 235"/>
                <a:gd name="T1" fmla="*/ 67 h 186"/>
                <a:gd name="T2" fmla="*/ 45 w 235"/>
                <a:gd name="T3" fmla="*/ 0 h 186"/>
                <a:gd name="T4" fmla="*/ 234 w 235"/>
                <a:gd name="T5" fmla="*/ 147 h 186"/>
                <a:gd name="T6" fmla="*/ 210 w 235"/>
                <a:gd name="T7" fmla="*/ 185 h 186"/>
                <a:gd name="T8" fmla="*/ 0 w 235"/>
                <a:gd name="T9" fmla="*/ 6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86">
                  <a:moveTo>
                    <a:pt x="0" y="67"/>
                  </a:moveTo>
                  <a:lnTo>
                    <a:pt x="45" y="0"/>
                  </a:lnTo>
                  <a:lnTo>
                    <a:pt x="234" y="147"/>
                  </a:lnTo>
                  <a:lnTo>
                    <a:pt x="210" y="185"/>
                  </a:lnTo>
                  <a:lnTo>
                    <a:pt x="0" y="67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Freeform 164">
              <a:extLst>
                <a:ext uri="{FF2B5EF4-FFF2-40B4-BE49-F238E27FC236}">
                  <a16:creationId xmlns:a16="http://schemas.microsoft.com/office/drawing/2014/main" id="{61618B86-A5CF-E742-A6F2-FB614A34C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0341" y="5016958"/>
              <a:ext cx="636316" cy="492246"/>
            </a:xfrm>
            <a:custGeom>
              <a:avLst/>
              <a:gdLst>
                <a:gd name="T0" fmla="*/ 42 w 232"/>
                <a:gd name="T1" fmla="*/ 181 h 182"/>
                <a:gd name="T2" fmla="*/ 0 w 232"/>
                <a:gd name="T3" fmla="*/ 111 h 182"/>
                <a:gd name="T4" fmla="*/ 207 w 232"/>
                <a:gd name="T5" fmla="*/ 0 h 182"/>
                <a:gd name="T6" fmla="*/ 231 w 232"/>
                <a:gd name="T7" fmla="*/ 38 h 182"/>
                <a:gd name="T8" fmla="*/ 42 w 232"/>
                <a:gd name="T9" fmla="*/ 18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182">
                  <a:moveTo>
                    <a:pt x="42" y="181"/>
                  </a:moveTo>
                  <a:lnTo>
                    <a:pt x="0" y="111"/>
                  </a:lnTo>
                  <a:lnTo>
                    <a:pt x="207" y="0"/>
                  </a:lnTo>
                  <a:lnTo>
                    <a:pt x="231" y="38"/>
                  </a:lnTo>
                  <a:lnTo>
                    <a:pt x="42" y="18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Freeform 165">
              <a:extLst>
                <a:ext uri="{FF2B5EF4-FFF2-40B4-BE49-F238E27FC236}">
                  <a16:creationId xmlns:a16="http://schemas.microsoft.com/office/drawing/2014/main" id="{778766D8-82E8-CA46-B5C4-6DCB98BD7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6093" y="4536722"/>
              <a:ext cx="228116" cy="660328"/>
            </a:xfrm>
            <a:custGeom>
              <a:avLst/>
              <a:gdLst>
                <a:gd name="T0" fmla="*/ 81 w 82"/>
                <a:gd name="T1" fmla="*/ 238 h 243"/>
                <a:gd name="T2" fmla="*/ 0 w 82"/>
                <a:gd name="T3" fmla="*/ 242 h 243"/>
                <a:gd name="T4" fmla="*/ 0 w 82"/>
                <a:gd name="T5" fmla="*/ 0 h 243"/>
                <a:gd name="T6" fmla="*/ 46 w 82"/>
                <a:gd name="T7" fmla="*/ 0 h 243"/>
                <a:gd name="T8" fmla="*/ 81 w 82"/>
                <a:gd name="T9" fmla="*/ 238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243">
                  <a:moveTo>
                    <a:pt x="81" y="238"/>
                  </a:moveTo>
                  <a:lnTo>
                    <a:pt x="0" y="242"/>
                  </a:lnTo>
                  <a:lnTo>
                    <a:pt x="0" y="0"/>
                  </a:lnTo>
                  <a:lnTo>
                    <a:pt x="46" y="0"/>
                  </a:lnTo>
                  <a:lnTo>
                    <a:pt x="81" y="238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166">
              <a:extLst>
                <a:ext uri="{FF2B5EF4-FFF2-40B4-BE49-F238E27FC236}">
                  <a16:creationId xmlns:a16="http://schemas.microsoft.com/office/drawing/2014/main" id="{48B557C2-12EE-F44A-B485-C9B6089DB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891" y="4848876"/>
              <a:ext cx="348167" cy="516257"/>
            </a:xfrm>
            <a:custGeom>
              <a:avLst/>
              <a:gdLst>
                <a:gd name="T0" fmla="*/ 126 w 127"/>
                <a:gd name="T1" fmla="*/ 167 h 190"/>
                <a:gd name="T2" fmla="*/ 81 w 127"/>
                <a:gd name="T3" fmla="*/ 189 h 190"/>
                <a:gd name="T4" fmla="*/ 0 w 127"/>
                <a:gd name="T5" fmla="*/ 14 h 190"/>
                <a:gd name="T6" fmla="*/ 28 w 127"/>
                <a:gd name="T7" fmla="*/ 0 h 190"/>
                <a:gd name="T8" fmla="*/ 126 w 127"/>
                <a:gd name="T9" fmla="*/ 16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90">
                  <a:moveTo>
                    <a:pt x="126" y="167"/>
                  </a:moveTo>
                  <a:lnTo>
                    <a:pt x="81" y="189"/>
                  </a:lnTo>
                  <a:lnTo>
                    <a:pt x="0" y="14"/>
                  </a:lnTo>
                  <a:lnTo>
                    <a:pt x="28" y="0"/>
                  </a:lnTo>
                  <a:lnTo>
                    <a:pt x="126" y="167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Freeform 167">
              <a:extLst>
                <a:ext uri="{FF2B5EF4-FFF2-40B4-BE49-F238E27FC236}">
                  <a16:creationId xmlns:a16="http://schemas.microsoft.com/office/drawing/2014/main" id="{56FF2FC2-C79D-194C-A58B-798E0002B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5857" y="6061475"/>
              <a:ext cx="360177" cy="504248"/>
            </a:xfrm>
            <a:custGeom>
              <a:avLst/>
              <a:gdLst>
                <a:gd name="T0" fmla="*/ 88 w 134"/>
                <a:gd name="T1" fmla="*/ 0 h 186"/>
                <a:gd name="T2" fmla="*/ 133 w 134"/>
                <a:gd name="T3" fmla="*/ 28 h 186"/>
                <a:gd name="T4" fmla="*/ 25 w 134"/>
                <a:gd name="T5" fmla="*/ 185 h 186"/>
                <a:gd name="T6" fmla="*/ 0 w 134"/>
                <a:gd name="T7" fmla="*/ 168 h 186"/>
                <a:gd name="T8" fmla="*/ 88 w 134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86">
                  <a:moveTo>
                    <a:pt x="88" y="0"/>
                  </a:moveTo>
                  <a:lnTo>
                    <a:pt x="133" y="28"/>
                  </a:lnTo>
                  <a:lnTo>
                    <a:pt x="25" y="185"/>
                  </a:lnTo>
                  <a:lnTo>
                    <a:pt x="0" y="168"/>
                  </a:lnTo>
                  <a:lnTo>
                    <a:pt x="88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168">
              <a:extLst>
                <a:ext uri="{FF2B5EF4-FFF2-40B4-BE49-F238E27FC236}">
                  <a16:creationId xmlns:a16="http://schemas.microsoft.com/office/drawing/2014/main" id="{89540C14-9D41-B542-962A-98649473B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2376" y="5677286"/>
              <a:ext cx="540269" cy="168083"/>
            </a:xfrm>
            <a:custGeom>
              <a:avLst/>
              <a:gdLst>
                <a:gd name="T0" fmla="*/ 0 w 197"/>
                <a:gd name="T1" fmla="*/ 52 h 60"/>
                <a:gd name="T2" fmla="*/ 4 w 197"/>
                <a:gd name="T3" fmla="*/ 0 h 60"/>
                <a:gd name="T4" fmla="*/ 196 w 197"/>
                <a:gd name="T5" fmla="*/ 28 h 60"/>
                <a:gd name="T6" fmla="*/ 193 w 197"/>
                <a:gd name="T7" fmla="*/ 59 h 60"/>
                <a:gd name="T8" fmla="*/ 0 w 197"/>
                <a:gd name="T9" fmla="*/ 5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60">
                  <a:moveTo>
                    <a:pt x="0" y="52"/>
                  </a:moveTo>
                  <a:lnTo>
                    <a:pt x="4" y="0"/>
                  </a:lnTo>
                  <a:lnTo>
                    <a:pt x="196" y="28"/>
                  </a:lnTo>
                  <a:lnTo>
                    <a:pt x="193" y="59"/>
                  </a:lnTo>
                  <a:lnTo>
                    <a:pt x="0" y="52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169">
              <a:extLst>
                <a:ext uri="{FF2B5EF4-FFF2-40B4-BE49-F238E27FC236}">
                  <a16:creationId xmlns:a16="http://schemas.microsoft.com/office/drawing/2014/main" id="{869A8E67-0136-C544-A054-8718C8019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7539" y="5052980"/>
              <a:ext cx="300151" cy="288142"/>
            </a:xfrm>
            <a:custGeom>
              <a:avLst/>
              <a:gdLst>
                <a:gd name="T0" fmla="*/ 109 w 110"/>
                <a:gd name="T1" fmla="*/ 53 h 106"/>
                <a:gd name="T2" fmla="*/ 109 w 110"/>
                <a:gd name="T3" fmla="*/ 53 h 106"/>
                <a:gd name="T4" fmla="*/ 56 w 110"/>
                <a:gd name="T5" fmla="*/ 105 h 106"/>
                <a:gd name="T6" fmla="*/ 0 w 110"/>
                <a:gd name="T7" fmla="*/ 53 h 106"/>
                <a:gd name="T8" fmla="*/ 56 w 110"/>
                <a:gd name="T9" fmla="*/ 0 h 106"/>
                <a:gd name="T10" fmla="*/ 109 w 110"/>
                <a:gd name="T11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106">
                  <a:moveTo>
                    <a:pt x="109" y="53"/>
                  </a:moveTo>
                  <a:lnTo>
                    <a:pt x="109" y="53"/>
                  </a:lnTo>
                  <a:cubicBezTo>
                    <a:pt x="109" y="80"/>
                    <a:pt x="84" y="105"/>
                    <a:pt x="56" y="105"/>
                  </a:cubicBezTo>
                  <a:cubicBezTo>
                    <a:pt x="25" y="105"/>
                    <a:pt x="0" y="80"/>
                    <a:pt x="0" y="53"/>
                  </a:cubicBezTo>
                  <a:cubicBezTo>
                    <a:pt x="0" y="21"/>
                    <a:pt x="25" y="0"/>
                    <a:pt x="56" y="0"/>
                  </a:cubicBezTo>
                  <a:cubicBezTo>
                    <a:pt x="84" y="0"/>
                    <a:pt x="109" y="21"/>
                    <a:pt x="109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Freeform 170">
              <a:extLst>
                <a:ext uri="{FF2B5EF4-FFF2-40B4-BE49-F238E27FC236}">
                  <a16:creationId xmlns:a16="http://schemas.microsoft.com/office/drawing/2014/main" id="{2B056F1A-EBD0-1746-8C73-F29D60AB5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0046" y="4344628"/>
              <a:ext cx="288142" cy="288142"/>
            </a:xfrm>
            <a:custGeom>
              <a:avLst/>
              <a:gdLst>
                <a:gd name="T0" fmla="*/ 105 w 106"/>
                <a:gd name="T1" fmla="*/ 52 h 105"/>
                <a:gd name="T2" fmla="*/ 105 w 106"/>
                <a:gd name="T3" fmla="*/ 52 h 105"/>
                <a:gd name="T4" fmla="*/ 53 w 106"/>
                <a:gd name="T5" fmla="*/ 104 h 105"/>
                <a:gd name="T6" fmla="*/ 0 w 106"/>
                <a:gd name="T7" fmla="*/ 52 h 105"/>
                <a:gd name="T8" fmla="*/ 53 w 106"/>
                <a:gd name="T9" fmla="*/ 0 h 105"/>
                <a:gd name="T10" fmla="*/ 105 w 106"/>
                <a:gd name="T11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05">
                  <a:moveTo>
                    <a:pt x="105" y="52"/>
                  </a:moveTo>
                  <a:lnTo>
                    <a:pt x="105" y="52"/>
                  </a:lnTo>
                  <a:cubicBezTo>
                    <a:pt x="105" y="80"/>
                    <a:pt x="84" y="104"/>
                    <a:pt x="53" y="104"/>
                  </a:cubicBezTo>
                  <a:cubicBezTo>
                    <a:pt x="25" y="104"/>
                    <a:pt x="0" y="80"/>
                    <a:pt x="0" y="52"/>
                  </a:cubicBezTo>
                  <a:cubicBezTo>
                    <a:pt x="0" y="24"/>
                    <a:pt x="25" y="0"/>
                    <a:pt x="53" y="0"/>
                  </a:cubicBezTo>
                  <a:cubicBezTo>
                    <a:pt x="84" y="0"/>
                    <a:pt x="105" y="24"/>
                    <a:pt x="105" y="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Freeform 171">
              <a:extLst>
                <a:ext uri="{FF2B5EF4-FFF2-40B4-BE49-F238E27FC236}">
                  <a16:creationId xmlns:a16="http://schemas.microsoft.com/office/drawing/2014/main" id="{0626FA72-E089-314A-9428-B7491C2EC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6598" y="4896899"/>
              <a:ext cx="288142" cy="288142"/>
            </a:xfrm>
            <a:custGeom>
              <a:avLst/>
              <a:gdLst>
                <a:gd name="T0" fmla="*/ 105 w 106"/>
                <a:gd name="T1" fmla="*/ 53 h 106"/>
                <a:gd name="T2" fmla="*/ 105 w 106"/>
                <a:gd name="T3" fmla="*/ 53 h 106"/>
                <a:gd name="T4" fmla="*/ 53 w 106"/>
                <a:gd name="T5" fmla="*/ 105 h 106"/>
                <a:gd name="T6" fmla="*/ 0 w 106"/>
                <a:gd name="T7" fmla="*/ 53 h 106"/>
                <a:gd name="T8" fmla="*/ 53 w 106"/>
                <a:gd name="T9" fmla="*/ 0 h 106"/>
                <a:gd name="T10" fmla="*/ 105 w 106"/>
                <a:gd name="T11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06">
                  <a:moveTo>
                    <a:pt x="105" y="53"/>
                  </a:moveTo>
                  <a:lnTo>
                    <a:pt x="105" y="53"/>
                  </a:lnTo>
                  <a:cubicBezTo>
                    <a:pt x="105" y="81"/>
                    <a:pt x="84" y="105"/>
                    <a:pt x="53" y="105"/>
                  </a:cubicBezTo>
                  <a:cubicBezTo>
                    <a:pt x="25" y="105"/>
                    <a:pt x="0" y="81"/>
                    <a:pt x="0" y="53"/>
                  </a:cubicBezTo>
                  <a:cubicBezTo>
                    <a:pt x="0" y="21"/>
                    <a:pt x="25" y="0"/>
                    <a:pt x="53" y="0"/>
                  </a:cubicBezTo>
                  <a:cubicBezTo>
                    <a:pt x="84" y="0"/>
                    <a:pt x="105" y="21"/>
                    <a:pt x="105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Freeform 172">
              <a:extLst>
                <a:ext uri="{FF2B5EF4-FFF2-40B4-BE49-F238E27FC236}">
                  <a16:creationId xmlns:a16="http://schemas.microsoft.com/office/drawing/2014/main" id="{544051E8-C2E5-184F-8A80-5E8938F04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4563" y="6217548"/>
              <a:ext cx="288142" cy="288142"/>
            </a:xfrm>
            <a:custGeom>
              <a:avLst/>
              <a:gdLst>
                <a:gd name="T0" fmla="*/ 104 w 105"/>
                <a:gd name="T1" fmla="*/ 52 h 106"/>
                <a:gd name="T2" fmla="*/ 104 w 105"/>
                <a:gd name="T3" fmla="*/ 52 h 106"/>
                <a:gd name="T4" fmla="*/ 52 w 105"/>
                <a:gd name="T5" fmla="*/ 105 h 106"/>
                <a:gd name="T6" fmla="*/ 0 w 105"/>
                <a:gd name="T7" fmla="*/ 52 h 106"/>
                <a:gd name="T8" fmla="*/ 52 w 105"/>
                <a:gd name="T9" fmla="*/ 0 h 106"/>
                <a:gd name="T10" fmla="*/ 104 w 105"/>
                <a:gd name="T11" fmla="*/ 5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106">
                  <a:moveTo>
                    <a:pt x="104" y="52"/>
                  </a:moveTo>
                  <a:lnTo>
                    <a:pt x="104" y="52"/>
                  </a:lnTo>
                  <a:cubicBezTo>
                    <a:pt x="104" y="84"/>
                    <a:pt x="80" y="105"/>
                    <a:pt x="52" y="105"/>
                  </a:cubicBezTo>
                  <a:cubicBezTo>
                    <a:pt x="21" y="105"/>
                    <a:pt x="0" y="84"/>
                    <a:pt x="0" y="52"/>
                  </a:cubicBezTo>
                  <a:cubicBezTo>
                    <a:pt x="0" y="24"/>
                    <a:pt x="21" y="0"/>
                    <a:pt x="52" y="0"/>
                  </a:cubicBezTo>
                  <a:cubicBezTo>
                    <a:pt x="80" y="0"/>
                    <a:pt x="104" y="24"/>
                    <a:pt x="104" y="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Freeform 173">
              <a:extLst>
                <a:ext uri="{FF2B5EF4-FFF2-40B4-BE49-F238E27FC236}">
                  <a16:creationId xmlns:a16="http://schemas.microsoft.com/office/drawing/2014/main" id="{336CC352-9D96-774C-9E46-71935A746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1820" y="5016958"/>
              <a:ext cx="1308639" cy="1392684"/>
            </a:xfrm>
            <a:custGeom>
              <a:avLst/>
              <a:gdLst>
                <a:gd name="T0" fmla="*/ 479 w 480"/>
                <a:gd name="T1" fmla="*/ 255 h 511"/>
                <a:gd name="T2" fmla="*/ 479 w 480"/>
                <a:gd name="T3" fmla="*/ 255 h 511"/>
                <a:gd name="T4" fmla="*/ 238 w 480"/>
                <a:gd name="T5" fmla="*/ 510 h 511"/>
                <a:gd name="T6" fmla="*/ 0 w 480"/>
                <a:gd name="T7" fmla="*/ 255 h 511"/>
                <a:gd name="T8" fmla="*/ 238 w 480"/>
                <a:gd name="T9" fmla="*/ 0 h 511"/>
                <a:gd name="T10" fmla="*/ 479 w 480"/>
                <a:gd name="T11" fmla="*/ 255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0" h="511">
                  <a:moveTo>
                    <a:pt x="479" y="255"/>
                  </a:moveTo>
                  <a:lnTo>
                    <a:pt x="479" y="255"/>
                  </a:lnTo>
                  <a:cubicBezTo>
                    <a:pt x="479" y="395"/>
                    <a:pt x="370" y="510"/>
                    <a:pt x="238" y="510"/>
                  </a:cubicBezTo>
                  <a:cubicBezTo>
                    <a:pt x="108" y="510"/>
                    <a:pt x="0" y="395"/>
                    <a:pt x="0" y="255"/>
                  </a:cubicBezTo>
                  <a:cubicBezTo>
                    <a:pt x="0" y="111"/>
                    <a:pt x="108" y="0"/>
                    <a:pt x="238" y="0"/>
                  </a:cubicBezTo>
                  <a:cubicBezTo>
                    <a:pt x="370" y="0"/>
                    <a:pt x="479" y="111"/>
                    <a:pt x="479" y="25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Freeform 174">
              <a:extLst>
                <a:ext uri="{FF2B5EF4-FFF2-40B4-BE49-F238E27FC236}">
                  <a16:creationId xmlns:a16="http://schemas.microsoft.com/office/drawing/2014/main" id="{08AF0A1F-92F0-BE47-9DBC-5BA51F1AC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4176" y="6649760"/>
              <a:ext cx="288142" cy="288142"/>
            </a:xfrm>
            <a:custGeom>
              <a:avLst/>
              <a:gdLst>
                <a:gd name="T0" fmla="*/ 104 w 105"/>
                <a:gd name="T1" fmla="*/ 53 h 106"/>
                <a:gd name="T2" fmla="*/ 104 w 105"/>
                <a:gd name="T3" fmla="*/ 53 h 106"/>
                <a:gd name="T4" fmla="*/ 52 w 105"/>
                <a:gd name="T5" fmla="*/ 105 h 106"/>
                <a:gd name="T6" fmla="*/ 0 w 105"/>
                <a:gd name="T7" fmla="*/ 53 h 106"/>
                <a:gd name="T8" fmla="*/ 52 w 105"/>
                <a:gd name="T9" fmla="*/ 0 h 106"/>
                <a:gd name="T10" fmla="*/ 104 w 105"/>
                <a:gd name="T11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106">
                  <a:moveTo>
                    <a:pt x="104" y="53"/>
                  </a:moveTo>
                  <a:lnTo>
                    <a:pt x="104" y="53"/>
                  </a:lnTo>
                  <a:cubicBezTo>
                    <a:pt x="104" y="81"/>
                    <a:pt x="80" y="105"/>
                    <a:pt x="52" y="105"/>
                  </a:cubicBezTo>
                  <a:cubicBezTo>
                    <a:pt x="24" y="105"/>
                    <a:pt x="0" y="81"/>
                    <a:pt x="0" y="53"/>
                  </a:cubicBezTo>
                  <a:cubicBezTo>
                    <a:pt x="0" y="25"/>
                    <a:pt x="24" y="0"/>
                    <a:pt x="52" y="0"/>
                  </a:cubicBezTo>
                  <a:cubicBezTo>
                    <a:pt x="80" y="0"/>
                    <a:pt x="104" y="25"/>
                    <a:pt x="104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Freeform 175">
              <a:extLst>
                <a:ext uri="{FF2B5EF4-FFF2-40B4-BE49-F238E27FC236}">
                  <a16:creationId xmlns:a16="http://schemas.microsoft.com/office/drawing/2014/main" id="{F993BBC9-BB78-E440-9FCC-B6A506309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3527" y="5965428"/>
              <a:ext cx="288142" cy="288142"/>
            </a:xfrm>
            <a:custGeom>
              <a:avLst/>
              <a:gdLst>
                <a:gd name="T0" fmla="*/ 105 w 106"/>
                <a:gd name="T1" fmla="*/ 52 h 105"/>
                <a:gd name="T2" fmla="*/ 105 w 106"/>
                <a:gd name="T3" fmla="*/ 52 h 105"/>
                <a:gd name="T4" fmla="*/ 53 w 106"/>
                <a:gd name="T5" fmla="*/ 104 h 105"/>
                <a:gd name="T6" fmla="*/ 0 w 106"/>
                <a:gd name="T7" fmla="*/ 52 h 105"/>
                <a:gd name="T8" fmla="*/ 53 w 106"/>
                <a:gd name="T9" fmla="*/ 0 h 105"/>
                <a:gd name="T10" fmla="*/ 105 w 106"/>
                <a:gd name="T11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05">
                  <a:moveTo>
                    <a:pt x="105" y="52"/>
                  </a:moveTo>
                  <a:lnTo>
                    <a:pt x="105" y="52"/>
                  </a:lnTo>
                  <a:cubicBezTo>
                    <a:pt x="105" y="80"/>
                    <a:pt x="81" y="104"/>
                    <a:pt x="53" y="104"/>
                  </a:cubicBezTo>
                  <a:cubicBezTo>
                    <a:pt x="25" y="104"/>
                    <a:pt x="0" y="80"/>
                    <a:pt x="0" y="52"/>
                  </a:cubicBezTo>
                  <a:cubicBezTo>
                    <a:pt x="0" y="24"/>
                    <a:pt x="25" y="0"/>
                    <a:pt x="53" y="0"/>
                  </a:cubicBezTo>
                  <a:cubicBezTo>
                    <a:pt x="81" y="0"/>
                    <a:pt x="105" y="24"/>
                    <a:pt x="105" y="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Freeform 176">
              <a:extLst>
                <a:ext uri="{FF2B5EF4-FFF2-40B4-BE49-F238E27FC236}">
                  <a16:creationId xmlns:a16="http://schemas.microsoft.com/office/drawing/2014/main" id="{4A198001-A658-484E-8396-F01A7EBF9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7834" y="4740826"/>
              <a:ext cx="252128" cy="240118"/>
            </a:xfrm>
            <a:custGeom>
              <a:avLst/>
              <a:gdLst>
                <a:gd name="T0" fmla="*/ 80 w 92"/>
                <a:gd name="T1" fmla="*/ 25 h 89"/>
                <a:gd name="T2" fmla="*/ 80 w 92"/>
                <a:gd name="T3" fmla="*/ 25 h 89"/>
                <a:gd name="T4" fmla="*/ 63 w 92"/>
                <a:gd name="T5" fmla="*/ 77 h 89"/>
                <a:gd name="T6" fmla="*/ 10 w 92"/>
                <a:gd name="T7" fmla="*/ 63 h 89"/>
                <a:gd name="T8" fmla="*/ 24 w 92"/>
                <a:gd name="T9" fmla="*/ 11 h 89"/>
                <a:gd name="T10" fmla="*/ 80 w 92"/>
                <a:gd name="T11" fmla="*/ 2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89">
                  <a:moveTo>
                    <a:pt x="80" y="25"/>
                  </a:moveTo>
                  <a:lnTo>
                    <a:pt x="80" y="25"/>
                  </a:lnTo>
                  <a:cubicBezTo>
                    <a:pt x="91" y="42"/>
                    <a:pt x="84" y="67"/>
                    <a:pt x="63" y="77"/>
                  </a:cubicBezTo>
                  <a:cubicBezTo>
                    <a:pt x="45" y="88"/>
                    <a:pt x="21" y="81"/>
                    <a:pt x="10" y="63"/>
                  </a:cubicBezTo>
                  <a:cubicBezTo>
                    <a:pt x="0" y="42"/>
                    <a:pt x="7" y="18"/>
                    <a:pt x="24" y="11"/>
                  </a:cubicBezTo>
                  <a:cubicBezTo>
                    <a:pt x="45" y="0"/>
                    <a:pt x="70" y="4"/>
                    <a:pt x="80" y="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Freeform 177">
              <a:extLst>
                <a:ext uri="{FF2B5EF4-FFF2-40B4-BE49-F238E27FC236}">
                  <a16:creationId xmlns:a16="http://schemas.microsoft.com/office/drawing/2014/main" id="{EDF86B5C-CB4D-B14B-88C5-20499E1CB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0577" y="5665277"/>
              <a:ext cx="240118" cy="252128"/>
            </a:xfrm>
            <a:custGeom>
              <a:avLst/>
              <a:gdLst>
                <a:gd name="T0" fmla="*/ 77 w 88"/>
                <a:gd name="T1" fmla="*/ 25 h 92"/>
                <a:gd name="T2" fmla="*/ 77 w 88"/>
                <a:gd name="T3" fmla="*/ 25 h 92"/>
                <a:gd name="T4" fmla="*/ 63 w 88"/>
                <a:gd name="T5" fmla="*/ 81 h 92"/>
                <a:gd name="T6" fmla="*/ 10 w 88"/>
                <a:gd name="T7" fmla="*/ 63 h 92"/>
                <a:gd name="T8" fmla="*/ 24 w 88"/>
                <a:gd name="T9" fmla="*/ 11 h 92"/>
                <a:gd name="T10" fmla="*/ 77 w 88"/>
                <a:gd name="T11" fmla="*/ 2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92">
                  <a:moveTo>
                    <a:pt x="77" y="25"/>
                  </a:moveTo>
                  <a:lnTo>
                    <a:pt x="77" y="25"/>
                  </a:lnTo>
                  <a:cubicBezTo>
                    <a:pt x="87" y="46"/>
                    <a:pt x="80" y="70"/>
                    <a:pt x="63" y="81"/>
                  </a:cubicBezTo>
                  <a:cubicBezTo>
                    <a:pt x="45" y="91"/>
                    <a:pt x="21" y="84"/>
                    <a:pt x="10" y="63"/>
                  </a:cubicBezTo>
                  <a:cubicBezTo>
                    <a:pt x="0" y="46"/>
                    <a:pt x="7" y="21"/>
                    <a:pt x="24" y="11"/>
                  </a:cubicBezTo>
                  <a:cubicBezTo>
                    <a:pt x="45" y="0"/>
                    <a:pt x="66" y="7"/>
                    <a:pt x="77" y="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Freeform 178">
              <a:extLst>
                <a:ext uri="{FF2B5EF4-FFF2-40B4-BE49-F238E27FC236}">
                  <a16:creationId xmlns:a16="http://schemas.microsoft.com/office/drawing/2014/main" id="{E42BD10D-0DA6-9649-B444-A30659305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5798" y="6457666"/>
              <a:ext cx="240118" cy="240118"/>
            </a:xfrm>
            <a:custGeom>
              <a:avLst/>
              <a:gdLst>
                <a:gd name="T0" fmla="*/ 77 w 88"/>
                <a:gd name="T1" fmla="*/ 25 h 89"/>
                <a:gd name="T2" fmla="*/ 77 w 88"/>
                <a:gd name="T3" fmla="*/ 25 h 89"/>
                <a:gd name="T4" fmla="*/ 63 w 88"/>
                <a:gd name="T5" fmla="*/ 77 h 89"/>
                <a:gd name="T6" fmla="*/ 10 w 88"/>
                <a:gd name="T7" fmla="*/ 63 h 89"/>
                <a:gd name="T8" fmla="*/ 24 w 88"/>
                <a:gd name="T9" fmla="*/ 11 h 89"/>
                <a:gd name="T10" fmla="*/ 77 w 88"/>
                <a:gd name="T11" fmla="*/ 2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89">
                  <a:moveTo>
                    <a:pt x="77" y="25"/>
                  </a:moveTo>
                  <a:lnTo>
                    <a:pt x="77" y="25"/>
                  </a:lnTo>
                  <a:cubicBezTo>
                    <a:pt x="87" y="46"/>
                    <a:pt x="80" y="67"/>
                    <a:pt x="63" y="77"/>
                  </a:cubicBezTo>
                  <a:cubicBezTo>
                    <a:pt x="45" y="88"/>
                    <a:pt x="21" y="81"/>
                    <a:pt x="10" y="63"/>
                  </a:cubicBezTo>
                  <a:cubicBezTo>
                    <a:pt x="0" y="46"/>
                    <a:pt x="7" y="21"/>
                    <a:pt x="24" y="11"/>
                  </a:cubicBezTo>
                  <a:cubicBezTo>
                    <a:pt x="45" y="0"/>
                    <a:pt x="66" y="7"/>
                    <a:pt x="77" y="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Freeform 179">
              <a:extLst>
                <a:ext uri="{FF2B5EF4-FFF2-40B4-BE49-F238E27FC236}">
                  <a16:creationId xmlns:a16="http://schemas.microsoft.com/office/drawing/2014/main" id="{328A0AEB-5098-4B47-8E54-0B3627F2A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9987" y="5293098"/>
              <a:ext cx="312153" cy="264130"/>
            </a:xfrm>
            <a:custGeom>
              <a:avLst/>
              <a:gdLst>
                <a:gd name="T0" fmla="*/ 77 w 116"/>
                <a:gd name="T1" fmla="*/ 80 h 99"/>
                <a:gd name="T2" fmla="*/ 77 w 116"/>
                <a:gd name="T3" fmla="*/ 80 h 99"/>
                <a:gd name="T4" fmla="*/ 10 w 116"/>
                <a:gd name="T5" fmla="*/ 80 h 99"/>
                <a:gd name="T6" fmla="*/ 35 w 116"/>
                <a:gd name="T7" fmla="*/ 17 h 99"/>
                <a:gd name="T8" fmla="*/ 105 w 116"/>
                <a:gd name="T9" fmla="*/ 17 h 99"/>
                <a:gd name="T10" fmla="*/ 77 w 116"/>
                <a:gd name="T11" fmla="*/ 8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99">
                  <a:moveTo>
                    <a:pt x="77" y="80"/>
                  </a:moveTo>
                  <a:lnTo>
                    <a:pt x="77" y="80"/>
                  </a:lnTo>
                  <a:cubicBezTo>
                    <a:pt x="52" y="98"/>
                    <a:pt x="21" y="98"/>
                    <a:pt x="10" y="80"/>
                  </a:cubicBezTo>
                  <a:cubicBezTo>
                    <a:pt x="0" y="63"/>
                    <a:pt x="10" y="35"/>
                    <a:pt x="35" y="17"/>
                  </a:cubicBezTo>
                  <a:cubicBezTo>
                    <a:pt x="63" y="0"/>
                    <a:pt x="91" y="0"/>
                    <a:pt x="105" y="17"/>
                  </a:cubicBezTo>
                  <a:cubicBezTo>
                    <a:pt x="115" y="35"/>
                    <a:pt x="105" y="63"/>
                    <a:pt x="77" y="8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Freeform 180">
              <a:extLst>
                <a:ext uri="{FF2B5EF4-FFF2-40B4-BE49-F238E27FC236}">
                  <a16:creationId xmlns:a16="http://schemas.microsoft.com/office/drawing/2014/main" id="{B590A415-D0B7-5C44-8EA0-6862561FB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6185" y="5557227"/>
              <a:ext cx="348167" cy="264130"/>
            </a:xfrm>
            <a:custGeom>
              <a:avLst/>
              <a:gdLst>
                <a:gd name="T0" fmla="*/ 118 w 130"/>
                <a:gd name="T1" fmla="*/ 70 h 99"/>
                <a:gd name="T2" fmla="*/ 118 w 130"/>
                <a:gd name="T3" fmla="*/ 70 h 99"/>
                <a:gd name="T4" fmla="*/ 48 w 130"/>
                <a:gd name="T5" fmla="*/ 88 h 99"/>
                <a:gd name="T6" fmla="*/ 7 w 130"/>
                <a:gd name="T7" fmla="*/ 28 h 99"/>
                <a:gd name="T8" fmla="*/ 76 w 130"/>
                <a:gd name="T9" fmla="*/ 11 h 99"/>
                <a:gd name="T10" fmla="*/ 118 w 130"/>
                <a:gd name="T11" fmla="*/ 7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99">
                  <a:moveTo>
                    <a:pt x="118" y="70"/>
                  </a:moveTo>
                  <a:lnTo>
                    <a:pt x="118" y="70"/>
                  </a:lnTo>
                  <a:cubicBezTo>
                    <a:pt x="111" y="91"/>
                    <a:pt x="80" y="98"/>
                    <a:pt x="48" y="88"/>
                  </a:cubicBezTo>
                  <a:cubicBezTo>
                    <a:pt x="17" y="74"/>
                    <a:pt x="0" y="49"/>
                    <a:pt x="7" y="28"/>
                  </a:cubicBezTo>
                  <a:cubicBezTo>
                    <a:pt x="17" y="7"/>
                    <a:pt x="45" y="0"/>
                    <a:pt x="76" y="11"/>
                  </a:cubicBezTo>
                  <a:cubicBezTo>
                    <a:pt x="108" y="21"/>
                    <a:pt x="129" y="49"/>
                    <a:pt x="118" y="7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" name="Freeform 181">
              <a:extLst>
                <a:ext uri="{FF2B5EF4-FFF2-40B4-BE49-F238E27FC236}">
                  <a16:creationId xmlns:a16="http://schemas.microsoft.com/office/drawing/2014/main" id="{0A2745A7-7B86-004D-9DA1-1FE8ED8A3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9987" y="5821357"/>
              <a:ext cx="348175" cy="300144"/>
            </a:xfrm>
            <a:custGeom>
              <a:avLst/>
              <a:gdLst>
                <a:gd name="T0" fmla="*/ 7 w 127"/>
                <a:gd name="T1" fmla="*/ 35 h 110"/>
                <a:gd name="T2" fmla="*/ 7 w 127"/>
                <a:gd name="T3" fmla="*/ 35 h 110"/>
                <a:gd name="T4" fmla="*/ 49 w 127"/>
                <a:gd name="T5" fmla="*/ 98 h 110"/>
                <a:gd name="T6" fmla="*/ 119 w 127"/>
                <a:gd name="T7" fmla="*/ 77 h 110"/>
                <a:gd name="T8" fmla="*/ 81 w 127"/>
                <a:gd name="T9" fmla="*/ 11 h 110"/>
                <a:gd name="T10" fmla="*/ 7 w 127"/>
                <a:gd name="T11" fmla="*/ 3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110">
                  <a:moveTo>
                    <a:pt x="7" y="35"/>
                  </a:moveTo>
                  <a:lnTo>
                    <a:pt x="7" y="35"/>
                  </a:lnTo>
                  <a:cubicBezTo>
                    <a:pt x="0" y="60"/>
                    <a:pt x="18" y="88"/>
                    <a:pt x="49" y="98"/>
                  </a:cubicBezTo>
                  <a:cubicBezTo>
                    <a:pt x="77" y="109"/>
                    <a:pt x="109" y="102"/>
                    <a:pt x="119" y="77"/>
                  </a:cubicBezTo>
                  <a:cubicBezTo>
                    <a:pt x="126" y="53"/>
                    <a:pt x="109" y="25"/>
                    <a:pt x="81" y="11"/>
                  </a:cubicBezTo>
                  <a:cubicBezTo>
                    <a:pt x="49" y="0"/>
                    <a:pt x="18" y="11"/>
                    <a:pt x="7" y="3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75" name="Rectángulo 4">
            <a:extLst>
              <a:ext uri="{FF2B5EF4-FFF2-40B4-BE49-F238E27FC236}">
                <a16:creationId xmlns:a16="http://schemas.microsoft.com/office/drawing/2014/main" id="{091D7701-701B-E347-8E6D-BD6B9A23C358}"/>
              </a:ext>
            </a:extLst>
          </p:cNvPr>
          <p:cNvSpPr/>
          <p:nvPr/>
        </p:nvSpPr>
        <p:spPr>
          <a:xfrm>
            <a:off x="5729287" y="3715490"/>
            <a:ext cx="12957393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20000" dirty="0">
                <a:solidFill>
                  <a:schemeClr val="bg2"/>
                </a:solidFill>
                <a:latin typeface="Raleway Light" panose="020B0403030101060003" pitchFamily="34" charset="77"/>
              </a:rPr>
              <a:t>Symptoms</a:t>
            </a:r>
          </a:p>
        </p:txBody>
      </p:sp>
      <p:sp>
        <p:nvSpPr>
          <p:cNvPr id="76" name="Rectángulo 1071">
            <a:extLst>
              <a:ext uri="{FF2B5EF4-FFF2-40B4-BE49-F238E27FC236}">
                <a16:creationId xmlns:a16="http://schemas.microsoft.com/office/drawing/2014/main" id="{72982065-2993-E04F-B683-97FE9A269B58}"/>
              </a:ext>
            </a:extLst>
          </p:cNvPr>
          <p:cNvSpPr/>
          <p:nvPr/>
        </p:nvSpPr>
        <p:spPr>
          <a:xfrm>
            <a:off x="6482468" y="6557671"/>
            <a:ext cx="11413702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20000" dirty="0">
                <a:solidFill>
                  <a:schemeClr val="bg2"/>
                </a:solidFill>
                <a:latin typeface="Raleway Medium" panose="020B0503030101060003" pitchFamily="34" charset="77"/>
              </a:rPr>
              <a:t>COVID 19</a:t>
            </a:r>
          </a:p>
        </p:txBody>
      </p:sp>
      <p:sp>
        <p:nvSpPr>
          <p:cNvPr id="77" name="Rectángulo 7">
            <a:extLst>
              <a:ext uri="{FF2B5EF4-FFF2-40B4-BE49-F238E27FC236}">
                <a16:creationId xmlns:a16="http://schemas.microsoft.com/office/drawing/2014/main" id="{AFB4EA34-5E05-1E44-B58F-C50766B4214F}"/>
              </a:ext>
            </a:extLst>
          </p:cNvPr>
          <p:cNvSpPr/>
          <p:nvPr/>
        </p:nvSpPr>
        <p:spPr>
          <a:xfrm flipH="1">
            <a:off x="6244185" y="10073248"/>
            <a:ext cx="119218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chemeClr val="bg2"/>
                </a:solidFill>
                <a:latin typeface="Raleway" panose="020B0503030101060003" pitchFamily="34" charset="77"/>
              </a:rPr>
              <a:t>The disease causes respiratory illness (like the flu) with symptoms such as  a cough, fever. </a:t>
            </a:r>
          </a:p>
        </p:txBody>
      </p:sp>
    </p:spTree>
    <p:extLst>
      <p:ext uri="{BB962C8B-B14F-4D97-AF65-F5344CB8AC3E}">
        <p14:creationId xmlns:p14="http://schemas.microsoft.com/office/powerpoint/2010/main" val="56887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03049AA-67CE-8F43-B25D-80A3370D5E56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ángulo 5">
            <a:extLst>
              <a:ext uri="{FF2B5EF4-FFF2-40B4-BE49-F238E27FC236}">
                <a16:creationId xmlns:a16="http://schemas.microsoft.com/office/drawing/2014/main" id="{AEE6883D-4702-9D47-8D85-1C44155E0920}"/>
              </a:ext>
            </a:extLst>
          </p:cNvPr>
          <p:cNvSpPr/>
          <p:nvPr/>
        </p:nvSpPr>
        <p:spPr>
          <a:xfrm>
            <a:off x="2210880" y="9458331"/>
            <a:ext cx="10408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2"/>
                </a:solidFill>
                <a:latin typeface="Raleway" panose="020B0503030101060003" pitchFamily="34" charset="77"/>
              </a:rPr>
              <a:t>The disease causes respiratory illness (like the flu) with symptoms such as a cough, fever, and in more severe cases, difficulty breathing.</a:t>
            </a:r>
          </a:p>
          <a:p>
            <a:endParaRPr lang="es-MX" dirty="0">
              <a:solidFill>
                <a:schemeClr val="bg2"/>
              </a:solidFill>
              <a:latin typeface="Raleway" panose="020B0503030101060003" pitchFamily="34" charset="77"/>
            </a:endParaRPr>
          </a:p>
        </p:txBody>
      </p:sp>
      <p:sp>
        <p:nvSpPr>
          <p:cNvPr id="10" name="Rectángulo 4">
            <a:extLst>
              <a:ext uri="{FF2B5EF4-FFF2-40B4-BE49-F238E27FC236}">
                <a16:creationId xmlns:a16="http://schemas.microsoft.com/office/drawing/2014/main" id="{9B22506E-4238-744F-B797-56C6B52A47C2}"/>
              </a:ext>
            </a:extLst>
          </p:cNvPr>
          <p:cNvSpPr/>
          <p:nvPr/>
        </p:nvSpPr>
        <p:spPr>
          <a:xfrm>
            <a:off x="2008684" y="2140799"/>
            <a:ext cx="8977138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20000" dirty="0">
                <a:solidFill>
                  <a:schemeClr val="bg2"/>
                </a:solidFill>
                <a:latin typeface="Raleway Light" panose="020B0403030101060003" pitchFamily="34" charset="77"/>
              </a:rPr>
              <a:t>Section</a:t>
            </a:r>
          </a:p>
        </p:txBody>
      </p:sp>
      <p:sp>
        <p:nvSpPr>
          <p:cNvPr id="11" name="Rectángulo 1071">
            <a:extLst>
              <a:ext uri="{FF2B5EF4-FFF2-40B4-BE49-F238E27FC236}">
                <a16:creationId xmlns:a16="http://schemas.microsoft.com/office/drawing/2014/main" id="{2C06DE4D-EB97-3A46-84E8-88C63ABAE7B3}"/>
              </a:ext>
            </a:extLst>
          </p:cNvPr>
          <p:cNvSpPr/>
          <p:nvPr/>
        </p:nvSpPr>
        <p:spPr>
          <a:xfrm>
            <a:off x="1931542" y="4464934"/>
            <a:ext cx="9199954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0" dirty="0">
                <a:solidFill>
                  <a:schemeClr val="bg2"/>
                </a:solidFill>
                <a:latin typeface="Raleway Medium" panose="020B0503030101060003" pitchFamily="34" charset="77"/>
              </a:rPr>
              <a:t>BREAK </a:t>
            </a:r>
          </a:p>
        </p:txBody>
      </p:sp>
      <p:sp>
        <p:nvSpPr>
          <p:cNvPr id="47" name="Teardrop 46">
            <a:extLst>
              <a:ext uri="{FF2B5EF4-FFF2-40B4-BE49-F238E27FC236}">
                <a16:creationId xmlns:a16="http://schemas.microsoft.com/office/drawing/2014/main" id="{18FD8C11-F1A0-8749-90A4-1C980695B9F9}"/>
              </a:ext>
            </a:extLst>
          </p:cNvPr>
          <p:cNvSpPr/>
          <p:nvPr/>
        </p:nvSpPr>
        <p:spPr>
          <a:xfrm rot="5400000">
            <a:off x="13251261" y="2547257"/>
            <a:ext cx="11168743" cy="11168743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12381DE-4C48-314C-9B86-B29FD6B62F8C}"/>
              </a:ext>
            </a:extLst>
          </p:cNvPr>
          <p:cNvGrpSpPr/>
          <p:nvPr/>
        </p:nvGrpSpPr>
        <p:grpSpPr>
          <a:xfrm>
            <a:off x="15920183" y="5727773"/>
            <a:ext cx="4659056" cy="4722581"/>
            <a:chOff x="8832725" y="18235457"/>
            <a:chExt cx="2641297" cy="2677311"/>
          </a:xfrm>
        </p:grpSpPr>
        <p:sp>
          <p:nvSpPr>
            <p:cNvPr id="38" name="Freeform 240">
              <a:extLst>
                <a:ext uri="{FF2B5EF4-FFF2-40B4-BE49-F238E27FC236}">
                  <a16:creationId xmlns:a16="http://schemas.microsoft.com/office/drawing/2014/main" id="{0A5687A4-BAD0-2A4B-95CC-A43555808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2725" y="19736190"/>
              <a:ext cx="444222" cy="168083"/>
            </a:xfrm>
            <a:custGeom>
              <a:avLst/>
              <a:gdLst>
                <a:gd name="T0" fmla="*/ 35 w 161"/>
                <a:gd name="T1" fmla="*/ 28 h 60"/>
                <a:gd name="T2" fmla="*/ 35 w 161"/>
                <a:gd name="T3" fmla="*/ 28 h 60"/>
                <a:gd name="T4" fmla="*/ 77 w 161"/>
                <a:gd name="T5" fmla="*/ 17 h 60"/>
                <a:gd name="T6" fmla="*/ 118 w 161"/>
                <a:gd name="T7" fmla="*/ 10 h 60"/>
                <a:gd name="T8" fmla="*/ 160 w 161"/>
                <a:gd name="T9" fmla="*/ 0 h 60"/>
                <a:gd name="T10" fmla="*/ 160 w 161"/>
                <a:gd name="T11" fmla="*/ 3 h 60"/>
                <a:gd name="T12" fmla="*/ 122 w 161"/>
                <a:gd name="T13" fmla="*/ 24 h 60"/>
                <a:gd name="T14" fmla="*/ 83 w 161"/>
                <a:gd name="T15" fmla="*/ 42 h 60"/>
                <a:gd name="T16" fmla="*/ 45 w 161"/>
                <a:gd name="T17" fmla="*/ 56 h 60"/>
                <a:gd name="T18" fmla="*/ 0 w 161"/>
                <a:gd name="T19" fmla="*/ 56 h 60"/>
                <a:gd name="T20" fmla="*/ 0 w 161"/>
                <a:gd name="T21" fmla="*/ 56 h 60"/>
                <a:gd name="T22" fmla="*/ 35 w 161"/>
                <a:gd name="T23" fmla="*/ 2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1" h="60">
                  <a:moveTo>
                    <a:pt x="35" y="28"/>
                  </a:moveTo>
                  <a:lnTo>
                    <a:pt x="35" y="28"/>
                  </a:lnTo>
                  <a:cubicBezTo>
                    <a:pt x="49" y="21"/>
                    <a:pt x="63" y="21"/>
                    <a:pt x="77" y="17"/>
                  </a:cubicBezTo>
                  <a:cubicBezTo>
                    <a:pt x="90" y="14"/>
                    <a:pt x="104" y="10"/>
                    <a:pt x="118" y="10"/>
                  </a:cubicBezTo>
                  <a:cubicBezTo>
                    <a:pt x="132" y="7"/>
                    <a:pt x="146" y="3"/>
                    <a:pt x="160" y="0"/>
                  </a:cubicBezTo>
                  <a:cubicBezTo>
                    <a:pt x="160" y="3"/>
                    <a:pt x="160" y="3"/>
                    <a:pt x="160" y="3"/>
                  </a:cubicBezTo>
                  <a:cubicBezTo>
                    <a:pt x="146" y="10"/>
                    <a:pt x="136" y="17"/>
                    <a:pt x="122" y="24"/>
                  </a:cubicBezTo>
                  <a:cubicBezTo>
                    <a:pt x="108" y="28"/>
                    <a:pt x="97" y="35"/>
                    <a:pt x="83" y="42"/>
                  </a:cubicBezTo>
                  <a:cubicBezTo>
                    <a:pt x="69" y="45"/>
                    <a:pt x="59" y="56"/>
                    <a:pt x="45" y="56"/>
                  </a:cubicBezTo>
                  <a:cubicBezTo>
                    <a:pt x="31" y="59"/>
                    <a:pt x="17" y="59"/>
                    <a:pt x="0" y="56"/>
                  </a:cubicBezTo>
                  <a:lnTo>
                    <a:pt x="0" y="56"/>
                  </a:lnTo>
                  <a:cubicBezTo>
                    <a:pt x="10" y="42"/>
                    <a:pt x="24" y="35"/>
                    <a:pt x="35" y="28"/>
                  </a:cubicBezTo>
                </a:path>
              </a:pathLst>
            </a:custGeom>
            <a:solidFill>
              <a:srgbClr val="F9A3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241">
              <a:extLst>
                <a:ext uri="{FF2B5EF4-FFF2-40B4-BE49-F238E27FC236}">
                  <a16:creationId xmlns:a16="http://schemas.microsoft.com/office/drawing/2014/main" id="{E2EEDC88-EFF1-FA41-95A3-9FFFA89E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4819" y="19592119"/>
              <a:ext cx="372187" cy="84045"/>
            </a:xfrm>
            <a:custGeom>
              <a:avLst/>
              <a:gdLst>
                <a:gd name="T0" fmla="*/ 137 w 138"/>
                <a:gd name="T1" fmla="*/ 28 h 33"/>
                <a:gd name="T2" fmla="*/ 137 w 138"/>
                <a:gd name="T3" fmla="*/ 28 h 33"/>
                <a:gd name="T4" fmla="*/ 102 w 138"/>
                <a:gd name="T5" fmla="*/ 32 h 33"/>
                <a:gd name="T6" fmla="*/ 67 w 138"/>
                <a:gd name="T7" fmla="*/ 32 h 33"/>
                <a:gd name="T8" fmla="*/ 32 w 138"/>
                <a:gd name="T9" fmla="*/ 28 h 33"/>
                <a:gd name="T10" fmla="*/ 0 w 138"/>
                <a:gd name="T11" fmla="*/ 14 h 33"/>
                <a:gd name="T12" fmla="*/ 0 w 138"/>
                <a:gd name="T13" fmla="*/ 11 h 33"/>
                <a:gd name="T14" fmla="*/ 35 w 138"/>
                <a:gd name="T15" fmla="*/ 0 h 33"/>
                <a:gd name="T16" fmla="*/ 70 w 138"/>
                <a:gd name="T17" fmla="*/ 7 h 33"/>
                <a:gd name="T18" fmla="*/ 105 w 138"/>
                <a:gd name="T19" fmla="*/ 14 h 33"/>
                <a:gd name="T20" fmla="*/ 137 w 138"/>
                <a:gd name="T21" fmla="*/ 25 h 33"/>
                <a:gd name="T22" fmla="*/ 137 w 138"/>
                <a:gd name="T23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8" h="33">
                  <a:moveTo>
                    <a:pt x="137" y="28"/>
                  </a:moveTo>
                  <a:lnTo>
                    <a:pt x="137" y="28"/>
                  </a:lnTo>
                  <a:cubicBezTo>
                    <a:pt x="126" y="28"/>
                    <a:pt x="116" y="28"/>
                    <a:pt x="102" y="32"/>
                  </a:cubicBezTo>
                  <a:cubicBezTo>
                    <a:pt x="91" y="32"/>
                    <a:pt x="77" y="32"/>
                    <a:pt x="67" y="32"/>
                  </a:cubicBezTo>
                  <a:cubicBezTo>
                    <a:pt x="56" y="32"/>
                    <a:pt x="42" y="32"/>
                    <a:pt x="32" y="28"/>
                  </a:cubicBezTo>
                  <a:cubicBezTo>
                    <a:pt x="21" y="28"/>
                    <a:pt x="11" y="21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1" y="4"/>
                    <a:pt x="25" y="0"/>
                    <a:pt x="35" y="0"/>
                  </a:cubicBezTo>
                  <a:cubicBezTo>
                    <a:pt x="49" y="0"/>
                    <a:pt x="60" y="4"/>
                    <a:pt x="70" y="7"/>
                  </a:cubicBezTo>
                  <a:cubicBezTo>
                    <a:pt x="81" y="11"/>
                    <a:pt x="91" y="14"/>
                    <a:pt x="105" y="14"/>
                  </a:cubicBezTo>
                  <a:cubicBezTo>
                    <a:pt x="116" y="18"/>
                    <a:pt x="126" y="21"/>
                    <a:pt x="137" y="25"/>
                  </a:cubicBezTo>
                  <a:lnTo>
                    <a:pt x="137" y="28"/>
                  </a:lnTo>
                </a:path>
              </a:pathLst>
            </a:custGeom>
            <a:solidFill>
              <a:srgbClr val="F9A3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" name="Freeform 242">
              <a:extLst>
                <a:ext uri="{FF2B5EF4-FFF2-40B4-BE49-F238E27FC236}">
                  <a16:creationId xmlns:a16="http://schemas.microsoft.com/office/drawing/2014/main" id="{59158F96-4F46-5E48-B0EC-2EEBA05A0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0866" y="19760202"/>
              <a:ext cx="300151" cy="252128"/>
            </a:xfrm>
            <a:custGeom>
              <a:avLst/>
              <a:gdLst>
                <a:gd name="T0" fmla="*/ 46 w 110"/>
                <a:gd name="T1" fmla="*/ 35 h 92"/>
                <a:gd name="T2" fmla="*/ 46 w 110"/>
                <a:gd name="T3" fmla="*/ 35 h 92"/>
                <a:gd name="T4" fmla="*/ 77 w 110"/>
                <a:gd name="T5" fmla="*/ 18 h 92"/>
                <a:gd name="T6" fmla="*/ 109 w 110"/>
                <a:gd name="T7" fmla="*/ 0 h 92"/>
                <a:gd name="T8" fmla="*/ 109 w 110"/>
                <a:gd name="T9" fmla="*/ 0 h 92"/>
                <a:gd name="T10" fmla="*/ 88 w 110"/>
                <a:gd name="T11" fmla="*/ 28 h 92"/>
                <a:gd name="T12" fmla="*/ 63 w 110"/>
                <a:gd name="T13" fmla="*/ 53 h 92"/>
                <a:gd name="T14" fmla="*/ 39 w 110"/>
                <a:gd name="T15" fmla="*/ 81 h 92"/>
                <a:gd name="T16" fmla="*/ 4 w 110"/>
                <a:gd name="T17" fmla="*/ 91 h 92"/>
                <a:gd name="T18" fmla="*/ 0 w 110"/>
                <a:gd name="T19" fmla="*/ 91 h 92"/>
                <a:gd name="T20" fmla="*/ 18 w 110"/>
                <a:gd name="T21" fmla="*/ 56 h 92"/>
                <a:gd name="T22" fmla="*/ 46 w 110"/>
                <a:gd name="T23" fmla="*/ 3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" h="92">
                  <a:moveTo>
                    <a:pt x="46" y="35"/>
                  </a:moveTo>
                  <a:lnTo>
                    <a:pt x="46" y="35"/>
                  </a:lnTo>
                  <a:cubicBezTo>
                    <a:pt x="56" y="28"/>
                    <a:pt x="67" y="25"/>
                    <a:pt x="77" y="18"/>
                  </a:cubicBezTo>
                  <a:cubicBezTo>
                    <a:pt x="88" y="11"/>
                    <a:pt x="98" y="4"/>
                    <a:pt x="109" y="0"/>
                  </a:cubicBezTo>
                  <a:lnTo>
                    <a:pt x="109" y="0"/>
                  </a:lnTo>
                  <a:cubicBezTo>
                    <a:pt x="102" y="11"/>
                    <a:pt x="95" y="18"/>
                    <a:pt x="88" y="28"/>
                  </a:cubicBezTo>
                  <a:cubicBezTo>
                    <a:pt x="77" y="39"/>
                    <a:pt x="70" y="46"/>
                    <a:pt x="63" y="53"/>
                  </a:cubicBezTo>
                  <a:cubicBezTo>
                    <a:pt x="56" y="63"/>
                    <a:pt x="49" y="74"/>
                    <a:pt x="39" y="81"/>
                  </a:cubicBezTo>
                  <a:cubicBezTo>
                    <a:pt x="28" y="84"/>
                    <a:pt x="18" y="91"/>
                    <a:pt x="4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4" y="77"/>
                    <a:pt x="11" y="67"/>
                    <a:pt x="18" y="56"/>
                  </a:cubicBezTo>
                  <a:cubicBezTo>
                    <a:pt x="25" y="46"/>
                    <a:pt x="39" y="42"/>
                    <a:pt x="46" y="35"/>
                  </a:cubicBezTo>
                </a:path>
              </a:pathLst>
            </a:custGeom>
            <a:solidFill>
              <a:srgbClr val="F9A3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" name="Freeform 243">
              <a:extLst>
                <a:ext uri="{FF2B5EF4-FFF2-40B4-BE49-F238E27FC236}">
                  <a16:creationId xmlns:a16="http://schemas.microsoft.com/office/drawing/2014/main" id="{649B5E21-667A-0442-A4F5-3D38AC761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9218" y="19916282"/>
              <a:ext cx="1140557" cy="996486"/>
            </a:xfrm>
            <a:custGeom>
              <a:avLst/>
              <a:gdLst>
                <a:gd name="T0" fmla="*/ 0 w 420"/>
                <a:gd name="T1" fmla="*/ 300 h 364"/>
                <a:gd name="T2" fmla="*/ 0 w 420"/>
                <a:gd name="T3" fmla="*/ 300 h 364"/>
                <a:gd name="T4" fmla="*/ 25 w 420"/>
                <a:gd name="T5" fmla="*/ 0 h 364"/>
                <a:gd name="T6" fmla="*/ 339 w 420"/>
                <a:gd name="T7" fmla="*/ 21 h 364"/>
                <a:gd name="T8" fmla="*/ 419 w 420"/>
                <a:gd name="T9" fmla="*/ 279 h 364"/>
                <a:gd name="T10" fmla="*/ 210 w 420"/>
                <a:gd name="T11" fmla="*/ 363 h 364"/>
                <a:gd name="T12" fmla="*/ 0 w 420"/>
                <a:gd name="T13" fmla="*/ 30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0" h="364">
                  <a:moveTo>
                    <a:pt x="0" y="300"/>
                  </a:moveTo>
                  <a:lnTo>
                    <a:pt x="0" y="300"/>
                  </a:lnTo>
                  <a:cubicBezTo>
                    <a:pt x="87" y="157"/>
                    <a:pt x="25" y="0"/>
                    <a:pt x="25" y="0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39" y="21"/>
                    <a:pt x="349" y="188"/>
                    <a:pt x="419" y="279"/>
                  </a:cubicBezTo>
                  <a:cubicBezTo>
                    <a:pt x="395" y="321"/>
                    <a:pt x="311" y="363"/>
                    <a:pt x="210" y="363"/>
                  </a:cubicBezTo>
                  <a:cubicBezTo>
                    <a:pt x="108" y="363"/>
                    <a:pt x="25" y="342"/>
                    <a:pt x="0" y="300"/>
                  </a:cubicBezTo>
                </a:path>
              </a:pathLst>
            </a:custGeom>
            <a:solidFill>
              <a:srgbClr val="EDC4A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" name="Freeform 244">
              <a:extLst>
                <a:ext uri="{FF2B5EF4-FFF2-40B4-BE49-F238E27FC236}">
                  <a16:creationId xmlns:a16="http://schemas.microsoft.com/office/drawing/2014/main" id="{6F8490F5-8D71-2145-A738-CA17DDA6D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1018" y="18271470"/>
              <a:ext cx="1668816" cy="1872920"/>
            </a:xfrm>
            <a:custGeom>
              <a:avLst/>
              <a:gdLst>
                <a:gd name="T0" fmla="*/ 0 w 612"/>
                <a:gd name="T1" fmla="*/ 402 h 686"/>
                <a:gd name="T2" fmla="*/ 0 w 612"/>
                <a:gd name="T3" fmla="*/ 402 h 686"/>
                <a:gd name="T4" fmla="*/ 52 w 612"/>
                <a:gd name="T5" fmla="*/ 322 h 686"/>
                <a:gd name="T6" fmla="*/ 140 w 612"/>
                <a:gd name="T7" fmla="*/ 84 h 686"/>
                <a:gd name="T8" fmla="*/ 552 w 612"/>
                <a:gd name="T9" fmla="*/ 388 h 686"/>
                <a:gd name="T10" fmla="*/ 510 w 612"/>
                <a:gd name="T11" fmla="*/ 647 h 686"/>
                <a:gd name="T12" fmla="*/ 286 w 612"/>
                <a:gd name="T13" fmla="*/ 674 h 686"/>
                <a:gd name="T14" fmla="*/ 66 w 612"/>
                <a:gd name="T15" fmla="*/ 650 h 686"/>
                <a:gd name="T16" fmla="*/ 49 w 612"/>
                <a:gd name="T17" fmla="*/ 570 h 686"/>
                <a:gd name="T18" fmla="*/ 38 w 612"/>
                <a:gd name="T19" fmla="*/ 549 h 686"/>
                <a:gd name="T20" fmla="*/ 59 w 612"/>
                <a:gd name="T21" fmla="*/ 545 h 686"/>
                <a:gd name="T22" fmla="*/ 87 w 612"/>
                <a:gd name="T23" fmla="*/ 542 h 686"/>
                <a:gd name="T24" fmla="*/ 105 w 612"/>
                <a:gd name="T25" fmla="*/ 531 h 686"/>
                <a:gd name="T26" fmla="*/ 87 w 612"/>
                <a:gd name="T27" fmla="*/ 517 h 686"/>
                <a:gd name="T28" fmla="*/ 52 w 612"/>
                <a:gd name="T29" fmla="*/ 510 h 686"/>
                <a:gd name="T30" fmla="*/ 31 w 612"/>
                <a:gd name="T31" fmla="*/ 500 h 686"/>
                <a:gd name="T32" fmla="*/ 38 w 612"/>
                <a:gd name="T33" fmla="*/ 479 h 686"/>
                <a:gd name="T34" fmla="*/ 35 w 612"/>
                <a:gd name="T35" fmla="*/ 426 h 686"/>
                <a:gd name="T36" fmla="*/ 0 w 612"/>
                <a:gd name="T37" fmla="*/ 402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2" h="686">
                  <a:moveTo>
                    <a:pt x="0" y="402"/>
                  </a:moveTo>
                  <a:lnTo>
                    <a:pt x="0" y="402"/>
                  </a:lnTo>
                  <a:cubicBezTo>
                    <a:pt x="0" y="388"/>
                    <a:pt x="42" y="339"/>
                    <a:pt x="52" y="322"/>
                  </a:cubicBezTo>
                  <a:cubicBezTo>
                    <a:pt x="59" y="217"/>
                    <a:pt x="70" y="129"/>
                    <a:pt x="140" y="84"/>
                  </a:cubicBezTo>
                  <a:cubicBezTo>
                    <a:pt x="265" y="0"/>
                    <a:pt x="493" y="227"/>
                    <a:pt x="552" y="388"/>
                  </a:cubicBezTo>
                  <a:cubicBezTo>
                    <a:pt x="611" y="549"/>
                    <a:pt x="510" y="647"/>
                    <a:pt x="510" y="647"/>
                  </a:cubicBezTo>
                  <a:cubicBezTo>
                    <a:pt x="510" y="647"/>
                    <a:pt x="430" y="671"/>
                    <a:pt x="286" y="674"/>
                  </a:cubicBezTo>
                  <a:cubicBezTo>
                    <a:pt x="192" y="678"/>
                    <a:pt x="98" y="685"/>
                    <a:pt x="66" y="650"/>
                  </a:cubicBezTo>
                  <a:cubicBezTo>
                    <a:pt x="49" y="629"/>
                    <a:pt x="70" y="598"/>
                    <a:pt x="49" y="570"/>
                  </a:cubicBezTo>
                  <a:cubicBezTo>
                    <a:pt x="42" y="563"/>
                    <a:pt x="35" y="556"/>
                    <a:pt x="38" y="549"/>
                  </a:cubicBezTo>
                  <a:cubicBezTo>
                    <a:pt x="42" y="545"/>
                    <a:pt x="52" y="545"/>
                    <a:pt x="59" y="545"/>
                  </a:cubicBezTo>
                  <a:cubicBezTo>
                    <a:pt x="66" y="545"/>
                    <a:pt x="80" y="545"/>
                    <a:pt x="87" y="542"/>
                  </a:cubicBezTo>
                  <a:cubicBezTo>
                    <a:pt x="98" y="542"/>
                    <a:pt x="105" y="535"/>
                    <a:pt x="105" y="531"/>
                  </a:cubicBezTo>
                  <a:cubicBezTo>
                    <a:pt x="105" y="524"/>
                    <a:pt x="98" y="521"/>
                    <a:pt x="87" y="517"/>
                  </a:cubicBezTo>
                  <a:cubicBezTo>
                    <a:pt x="77" y="514"/>
                    <a:pt x="63" y="510"/>
                    <a:pt x="52" y="510"/>
                  </a:cubicBezTo>
                  <a:cubicBezTo>
                    <a:pt x="42" y="510"/>
                    <a:pt x="31" y="507"/>
                    <a:pt x="31" y="500"/>
                  </a:cubicBezTo>
                  <a:cubicBezTo>
                    <a:pt x="31" y="489"/>
                    <a:pt x="35" y="489"/>
                    <a:pt x="38" y="479"/>
                  </a:cubicBezTo>
                  <a:cubicBezTo>
                    <a:pt x="38" y="461"/>
                    <a:pt x="38" y="447"/>
                    <a:pt x="35" y="426"/>
                  </a:cubicBezTo>
                  <a:cubicBezTo>
                    <a:pt x="24" y="423"/>
                    <a:pt x="0" y="412"/>
                    <a:pt x="0" y="402"/>
                  </a:cubicBezTo>
                </a:path>
              </a:pathLst>
            </a:custGeom>
            <a:solidFill>
              <a:srgbClr val="EDC4A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Freeform 245">
              <a:extLst>
                <a:ext uri="{FF2B5EF4-FFF2-40B4-BE49-F238E27FC236}">
                  <a16:creationId xmlns:a16="http://schemas.microsoft.com/office/drawing/2014/main" id="{0FBA0198-D5FE-334B-AEB8-E4515B242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5147" y="19015836"/>
              <a:ext cx="312153" cy="168083"/>
            </a:xfrm>
            <a:custGeom>
              <a:avLst/>
              <a:gdLst>
                <a:gd name="T0" fmla="*/ 104 w 113"/>
                <a:gd name="T1" fmla="*/ 59 h 60"/>
                <a:gd name="T2" fmla="*/ 104 w 113"/>
                <a:gd name="T3" fmla="*/ 59 h 60"/>
                <a:gd name="T4" fmla="*/ 108 w 113"/>
                <a:gd name="T5" fmla="*/ 59 h 60"/>
                <a:gd name="T6" fmla="*/ 108 w 113"/>
                <a:gd name="T7" fmla="*/ 49 h 60"/>
                <a:gd name="T8" fmla="*/ 3 w 113"/>
                <a:gd name="T9" fmla="*/ 45 h 60"/>
                <a:gd name="T10" fmla="*/ 3 w 113"/>
                <a:gd name="T11" fmla="*/ 55 h 60"/>
                <a:gd name="T12" fmla="*/ 14 w 113"/>
                <a:gd name="T13" fmla="*/ 55 h 60"/>
                <a:gd name="T14" fmla="*/ 14 w 113"/>
                <a:gd name="T15" fmla="*/ 55 h 60"/>
                <a:gd name="T16" fmla="*/ 98 w 113"/>
                <a:gd name="T17" fmla="*/ 59 h 60"/>
                <a:gd name="T18" fmla="*/ 104 w 113"/>
                <a:gd name="T1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60">
                  <a:moveTo>
                    <a:pt x="104" y="59"/>
                  </a:moveTo>
                  <a:lnTo>
                    <a:pt x="104" y="59"/>
                  </a:lnTo>
                  <a:lnTo>
                    <a:pt x="108" y="59"/>
                  </a:lnTo>
                  <a:cubicBezTo>
                    <a:pt x="112" y="55"/>
                    <a:pt x="112" y="49"/>
                    <a:pt x="108" y="49"/>
                  </a:cubicBezTo>
                  <a:cubicBezTo>
                    <a:pt x="52" y="0"/>
                    <a:pt x="3" y="45"/>
                    <a:pt x="3" y="45"/>
                  </a:cubicBezTo>
                  <a:cubicBezTo>
                    <a:pt x="0" y="49"/>
                    <a:pt x="0" y="52"/>
                    <a:pt x="3" y="55"/>
                  </a:cubicBezTo>
                  <a:cubicBezTo>
                    <a:pt x="7" y="59"/>
                    <a:pt x="10" y="59"/>
                    <a:pt x="14" y="55"/>
                  </a:cubicBezTo>
                  <a:lnTo>
                    <a:pt x="14" y="55"/>
                  </a:lnTo>
                  <a:cubicBezTo>
                    <a:pt x="17" y="55"/>
                    <a:pt x="52" y="21"/>
                    <a:pt x="98" y="59"/>
                  </a:cubicBezTo>
                  <a:cubicBezTo>
                    <a:pt x="101" y="59"/>
                    <a:pt x="101" y="59"/>
                    <a:pt x="104" y="59"/>
                  </a:cubicBezTo>
                </a:path>
              </a:pathLst>
            </a:custGeom>
            <a:solidFill>
              <a:srgbClr val="7F66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" name="Freeform 246">
              <a:extLst>
                <a:ext uri="{FF2B5EF4-FFF2-40B4-BE49-F238E27FC236}">
                  <a16:creationId xmlns:a16="http://schemas.microsoft.com/office/drawing/2014/main" id="{350CC83E-BE9A-0B45-B1A9-05D84C72C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9185" y="19123893"/>
              <a:ext cx="96047" cy="108049"/>
            </a:xfrm>
            <a:custGeom>
              <a:avLst/>
              <a:gdLst>
                <a:gd name="T0" fmla="*/ 0 w 36"/>
                <a:gd name="T1" fmla="*/ 21 h 39"/>
                <a:gd name="T2" fmla="*/ 0 w 36"/>
                <a:gd name="T3" fmla="*/ 21 h 39"/>
                <a:gd name="T4" fmla="*/ 18 w 36"/>
                <a:gd name="T5" fmla="*/ 38 h 39"/>
                <a:gd name="T6" fmla="*/ 35 w 36"/>
                <a:gd name="T7" fmla="*/ 21 h 39"/>
                <a:gd name="T8" fmla="*/ 18 w 36"/>
                <a:gd name="T9" fmla="*/ 0 h 39"/>
                <a:gd name="T10" fmla="*/ 0 w 36"/>
                <a:gd name="T11" fmla="*/ 2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9">
                  <a:moveTo>
                    <a:pt x="0" y="21"/>
                  </a:moveTo>
                  <a:lnTo>
                    <a:pt x="0" y="21"/>
                  </a:lnTo>
                  <a:cubicBezTo>
                    <a:pt x="0" y="31"/>
                    <a:pt x="11" y="38"/>
                    <a:pt x="18" y="38"/>
                  </a:cubicBezTo>
                  <a:cubicBezTo>
                    <a:pt x="28" y="38"/>
                    <a:pt x="35" y="31"/>
                    <a:pt x="35" y="21"/>
                  </a:cubicBezTo>
                  <a:cubicBezTo>
                    <a:pt x="35" y="11"/>
                    <a:pt x="28" y="0"/>
                    <a:pt x="18" y="0"/>
                  </a:cubicBezTo>
                  <a:cubicBezTo>
                    <a:pt x="11" y="0"/>
                    <a:pt x="0" y="11"/>
                    <a:pt x="0" y="21"/>
                  </a:cubicBezTo>
                </a:path>
              </a:pathLst>
            </a:custGeom>
            <a:solidFill>
              <a:srgbClr val="7F66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" name="Freeform 247">
              <a:extLst>
                <a:ext uri="{FF2B5EF4-FFF2-40B4-BE49-F238E27FC236}">
                  <a16:creationId xmlns:a16="http://schemas.microsoft.com/office/drawing/2014/main" id="{E5E5CD1A-A52F-9F45-8F61-EC6796EEE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5114" y="18235457"/>
              <a:ext cx="1848908" cy="1872920"/>
            </a:xfrm>
            <a:custGeom>
              <a:avLst/>
              <a:gdLst>
                <a:gd name="T0" fmla="*/ 3 w 679"/>
                <a:gd name="T1" fmla="*/ 164 h 686"/>
                <a:gd name="T2" fmla="*/ 3 w 679"/>
                <a:gd name="T3" fmla="*/ 164 h 686"/>
                <a:gd name="T4" fmla="*/ 153 w 679"/>
                <a:gd name="T5" fmla="*/ 7 h 686"/>
                <a:gd name="T6" fmla="*/ 671 w 679"/>
                <a:gd name="T7" fmla="*/ 339 h 686"/>
                <a:gd name="T8" fmla="*/ 391 w 679"/>
                <a:gd name="T9" fmla="*/ 685 h 686"/>
                <a:gd name="T10" fmla="*/ 398 w 679"/>
                <a:gd name="T11" fmla="*/ 584 h 686"/>
                <a:gd name="T12" fmla="*/ 363 w 679"/>
                <a:gd name="T13" fmla="*/ 419 h 686"/>
                <a:gd name="T14" fmla="*/ 251 w 679"/>
                <a:gd name="T15" fmla="*/ 465 h 686"/>
                <a:gd name="T16" fmla="*/ 3 w 679"/>
                <a:gd name="T17" fmla="*/ 164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9" h="686">
                  <a:moveTo>
                    <a:pt x="3" y="164"/>
                  </a:moveTo>
                  <a:lnTo>
                    <a:pt x="3" y="164"/>
                  </a:lnTo>
                  <a:cubicBezTo>
                    <a:pt x="3" y="164"/>
                    <a:pt x="0" y="11"/>
                    <a:pt x="153" y="7"/>
                  </a:cubicBezTo>
                  <a:cubicBezTo>
                    <a:pt x="339" y="0"/>
                    <a:pt x="667" y="14"/>
                    <a:pt x="671" y="339"/>
                  </a:cubicBezTo>
                  <a:cubicBezTo>
                    <a:pt x="678" y="629"/>
                    <a:pt x="391" y="685"/>
                    <a:pt x="391" y="685"/>
                  </a:cubicBezTo>
                  <a:cubicBezTo>
                    <a:pt x="391" y="685"/>
                    <a:pt x="353" y="654"/>
                    <a:pt x="398" y="584"/>
                  </a:cubicBezTo>
                  <a:cubicBezTo>
                    <a:pt x="440" y="510"/>
                    <a:pt x="426" y="430"/>
                    <a:pt x="363" y="419"/>
                  </a:cubicBezTo>
                  <a:cubicBezTo>
                    <a:pt x="300" y="409"/>
                    <a:pt x="293" y="493"/>
                    <a:pt x="251" y="465"/>
                  </a:cubicBezTo>
                  <a:cubicBezTo>
                    <a:pt x="213" y="437"/>
                    <a:pt x="433" y="87"/>
                    <a:pt x="3" y="164"/>
                  </a:cubicBezTo>
                </a:path>
              </a:pathLst>
            </a:custGeom>
            <a:solidFill>
              <a:srgbClr val="7F66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AED42C5-D176-A841-9D23-B2C4730D8800}"/>
              </a:ext>
            </a:extLst>
          </p:cNvPr>
          <p:cNvSpPr/>
          <p:nvPr/>
        </p:nvSpPr>
        <p:spPr>
          <a:xfrm>
            <a:off x="1989316" y="6355928"/>
            <a:ext cx="331477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0" dirty="0">
                <a:solidFill>
                  <a:schemeClr val="accent1"/>
                </a:solidFill>
                <a:latin typeface="Raleway Medium" panose="020B0503030101060003" pitchFamily="34" charset="7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13742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93FF23A-823E-FD49-B5D1-75FF53D68CA6}"/>
              </a:ext>
            </a:extLst>
          </p:cNvPr>
          <p:cNvGrpSpPr/>
          <p:nvPr/>
        </p:nvGrpSpPr>
        <p:grpSpPr>
          <a:xfrm>
            <a:off x="4561669" y="4867345"/>
            <a:ext cx="13817141" cy="5157700"/>
            <a:chOff x="11806717" y="5415645"/>
            <a:chExt cx="4834368" cy="1804586"/>
          </a:xfrm>
        </p:grpSpPr>
        <p:sp>
          <p:nvSpPr>
            <p:cNvPr id="61" name="Forma libre 82">
              <a:extLst>
                <a:ext uri="{FF2B5EF4-FFF2-40B4-BE49-F238E27FC236}">
                  <a16:creationId xmlns:a16="http://schemas.microsoft.com/office/drawing/2014/main" id="{7BD3B770-A9D8-E44D-9CF3-28E0E09C0DBA}"/>
                </a:ext>
              </a:extLst>
            </p:cNvPr>
            <p:cNvSpPr/>
            <p:nvPr/>
          </p:nvSpPr>
          <p:spPr>
            <a:xfrm>
              <a:off x="12957126" y="5419174"/>
              <a:ext cx="663547" cy="1801057"/>
            </a:xfrm>
            <a:custGeom>
              <a:avLst/>
              <a:gdLst>
                <a:gd name="connsiteX0" fmla="*/ 334709 w 333375"/>
                <a:gd name="connsiteY0" fmla="*/ 290930 h 904875"/>
                <a:gd name="connsiteX1" fmla="*/ 276511 w 333375"/>
                <a:gd name="connsiteY1" fmla="*/ 183392 h 904875"/>
                <a:gd name="connsiteX2" fmla="*/ 218313 w 333375"/>
                <a:gd name="connsiteY2" fmla="*/ 169486 h 904875"/>
                <a:gd name="connsiteX3" fmla="*/ 205645 w 333375"/>
                <a:gd name="connsiteY3" fmla="*/ 155294 h 904875"/>
                <a:gd name="connsiteX4" fmla="*/ 205645 w 333375"/>
                <a:gd name="connsiteY4" fmla="*/ 146911 h 904875"/>
                <a:gd name="connsiteX5" fmla="*/ 210121 w 333375"/>
                <a:gd name="connsiteY5" fmla="*/ 139195 h 904875"/>
                <a:gd name="connsiteX6" fmla="*/ 239554 w 333375"/>
                <a:gd name="connsiteY6" fmla="*/ 74522 h 904875"/>
                <a:gd name="connsiteX7" fmla="*/ 173585 w 333375"/>
                <a:gd name="connsiteY7" fmla="*/ 7147 h 904875"/>
                <a:gd name="connsiteX8" fmla="*/ 170688 w 333375"/>
                <a:gd name="connsiteY8" fmla="*/ 7180 h 904875"/>
                <a:gd name="connsiteX9" fmla="*/ 101367 w 333375"/>
                <a:gd name="connsiteY9" fmla="*/ 73071 h 904875"/>
                <a:gd name="connsiteX10" fmla="*/ 101346 w 333375"/>
                <a:gd name="connsiteY10" fmla="*/ 74522 h 904875"/>
                <a:gd name="connsiteX11" fmla="*/ 133731 w 333375"/>
                <a:gd name="connsiteY11" fmla="*/ 140625 h 904875"/>
                <a:gd name="connsiteX12" fmla="*/ 138398 w 333375"/>
                <a:gd name="connsiteY12" fmla="*/ 148341 h 904875"/>
                <a:gd name="connsiteX13" fmla="*/ 138399 w 333375"/>
                <a:gd name="connsiteY13" fmla="*/ 155675 h 904875"/>
                <a:gd name="connsiteX14" fmla="*/ 126302 w 333375"/>
                <a:gd name="connsiteY14" fmla="*/ 169963 h 904875"/>
                <a:gd name="connsiteX15" fmla="*/ 62675 w 333375"/>
                <a:gd name="connsiteY15" fmla="*/ 187869 h 904875"/>
                <a:gd name="connsiteX16" fmla="*/ 7144 w 333375"/>
                <a:gd name="connsiteY16" fmla="*/ 303027 h 904875"/>
                <a:gd name="connsiteX17" fmla="*/ 8191 w 333375"/>
                <a:gd name="connsiteY17" fmla="*/ 503052 h 904875"/>
                <a:gd name="connsiteX18" fmla="*/ 8191 w 333375"/>
                <a:gd name="connsiteY18" fmla="*/ 503052 h 904875"/>
                <a:gd name="connsiteX19" fmla="*/ 8191 w 333375"/>
                <a:gd name="connsiteY19" fmla="*/ 503052 h 904875"/>
                <a:gd name="connsiteX20" fmla="*/ 36004 w 333375"/>
                <a:gd name="connsiteY20" fmla="*/ 530864 h 904875"/>
                <a:gd name="connsiteX21" fmla="*/ 63817 w 333375"/>
                <a:gd name="connsiteY21" fmla="*/ 503052 h 904875"/>
                <a:gd name="connsiteX22" fmla="*/ 63818 w 333375"/>
                <a:gd name="connsiteY22" fmla="*/ 503052 h 904875"/>
                <a:gd name="connsiteX23" fmla="*/ 63818 w 333375"/>
                <a:gd name="connsiteY23" fmla="*/ 503052 h 904875"/>
                <a:gd name="connsiteX24" fmla="*/ 67246 w 333375"/>
                <a:gd name="connsiteY24" fmla="*/ 345413 h 904875"/>
                <a:gd name="connsiteX25" fmla="*/ 78295 w 333375"/>
                <a:gd name="connsiteY25" fmla="*/ 311029 h 904875"/>
                <a:gd name="connsiteX26" fmla="*/ 84391 w 333375"/>
                <a:gd name="connsiteY26" fmla="*/ 863479 h 904875"/>
                <a:gd name="connsiteX27" fmla="*/ 113919 w 333375"/>
                <a:gd name="connsiteY27" fmla="*/ 904339 h 904875"/>
                <a:gd name="connsiteX28" fmla="*/ 150876 w 333375"/>
                <a:gd name="connsiteY28" fmla="*/ 865288 h 904875"/>
                <a:gd name="connsiteX29" fmla="*/ 157639 w 333375"/>
                <a:gd name="connsiteY29" fmla="*/ 546200 h 904875"/>
                <a:gd name="connsiteX30" fmla="*/ 171926 w 333375"/>
                <a:gd name="connsiteY30" fmla="*/ 532008 h 904875"/>
                <a:gd name="connsiteX31" fmla="*/ 171926 w 333375"/>
                <a:gd name="connsiteY31" fmla="*/ 532008 h 904875"/>
                <a:gd name="connsiteX32" fmla="*/ 186309 w 333375"/>
                <a:gd name="connsiteY32" fmla="*/ 546200 h 904875"/>
                <a:gd name="connsiteX33" fmla="*/ 186309 w 333375"/>
                <a:gd name="connsiteY33" fmla="*/ 546200 h 904875"/>
                <a:gd name="connsiteX34" fmla="*/ 193072 w 333375"/>
                <a:gd name="connsiteY34" fmla="*/ 863479 h 904875"/>
                <a:gd name="connsiteX35" fmla="*/ 221647 w 333375"/>
                <a:gd name="connsiteY35" fmla="*/ 904339 h 904875"/>
                <a:gd name="connsiteX36" fmla="*/ 256699 w 333375"/>
                <a:gd name="connsiteY36" fmla="*/ 865288 h 904875"/>
                <a:gd name="connsiteX37" fmla="*/ 265366 w 333375"/>
                <a:gd name="connsiteY37" fmla="*/ 311408 h 904875"/>
                <a:gd name="connsiteX38" fmla="*/ 276606 w 333375"/>
                <a:gd name="connsiteY38" fmla="*/ 343508 h 904875"/>
                <a:gd name="connsiteX39" fmla="*/ 279845 w 333375"/>
                <a:gd name="connsiteY39" fmla="*/ 503433 h 904875"/>
                <a:gd name="connsiteX40" fmla="*/ 279845 w 333375"/>
                <a:gd name="connsiteY40" fmla="*/ 503433 h 904875"/>
                <a:gd name="connsiteX41" fmla="*/ 279845 w 333375"/>
                <a:gd name="connsiteY41" fmla="*/ 503433 h 904875"/>
                <a:gd name="connsiteX42" fmla="*/ 309335 w 333375"/>
                <a:gd name="connsiteY42" fmla="*/ 529664 h 904875"/>
                <a:gd name="connsiteX43" fmla="*/ 335566 w 333375"/>
                <a:gd name="connsiteY43" fmla="*/ 503433 h 904875"/>
                <a:gd name="connsiteX44" fmla="*/ 335566 w 333375"/>
                <a:gd name="connsiteY44" fmla="*/ 503433 h 904875"/>
                <a:gd name="connsiteX45" fmla="*/ 335566 w 333375"/>
                <a:gd name="connsiteY45" fmla="*/ 503433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33375" h="904875">
                  <a:moveTo>
                    <a:pt x="334709" y="290930"/>
                  </a:moveTo>
                  <a:cubicBezTo>
                    <a:pt x="334709" y="216348"/>
                    <a:pt x="316897" y="201586"/>
                    <a:pt x="276511" y="183392"/>
                  </a:cubicBezTo>
                  <a:cubicBezTo>
                    <a:pt x="257842" y="176109"/>
                    <a:pt x="238259" y="171430"/>
                    <a:pt x="218313" y="169486"/>
                  </a:cubicBezTo>
                  <a:cubicBezTo>
                    <a:pt x="211097" y="168663"/>
                    <a:pt x="205647" y="162556"/>
                    <a:pt x="205645" y="155294"/>
                  </a:cubicBezTo>
                  <a:lnTo>
                    <a:pt x="205645" y="146911"/>
                  </a:lnTo>
                  <a:cubicBezTo>
                    <a:pt x="205767" y="143755"/>
                    <a:pt x="207443" y="140867"/>
                    <a:pt x="210121" y="139195"/>
                  </a:cubicBezTo>
                  <a:cubicBezTo>
                    <a:pt x="231457" y="125291"/>
                    <a:pt x="239554" y="96144"/>
                    <a:pt x="239554" y="74522"/>
                  </a:cubicBezTo>
                  <a:cubicBezTo>
                    <a:pt x="239942" y="37701"/>
                    <a:pt x="210407" y="7536"/>
                    <a:pt x="173585" y="7147"/>
                  </a:cubicBezTo>
                  <a:cubicBezTo>
                    <a:pt x="172620" y="7138"/>
                    <a:pt x="171653" y="7147"/>
                    <a:pt x="170688" y="7180"/>
                  </a:cubicBezTo>
                  <a:cubicBezTo>
                    <a:pt x="133350" y="6233"/>
                    <a:pt x="102314" y="35734"/>
                    <a:pt x="101367" y="73071"/>
                  </a:cubicBezTo>
                  <a:cubicBezTo>
                    <a:pt x="101355" y="73555"/>
                    <a:pt x="101348" y="74038"/>
                    <a:pt x="101346" y="74522"/>
                  </a:cubicBezTo>
                  <a:cubicBezTo>
                    <a:pt x="101346" y="97381"/>
                    <a:pt x="110871" y="127100"/>
                    <a:pt x="133731" y="140625"/>
                  </a:cubicBezTo>
                  <a:cubicBezTo>
                    <a:pt x="136482" y="142251"/>
                    <a:pt x="138235" y="145148"/>
                    <a:pt x="138398" y="148341"/>
                  </a:cubicBezTo>
                  <a:lnTo>
                    <a:pt x="138399" y="155675"/>
                  </a:lnTo>
                  <a:cubicBezTo>
                    <a:pt x="138362" y="162740"/>
                    <a:pt x="133265" y="168763"/>
                    <a:pt x="126302" y="169963"/>
                  </a:cubicBezTo>
                  <a:cubicBezTo>
                    <a:pt x="104549" y="173797"/>
                    <a:pt x="83234" y="179797"/>
                    <a:pt x="62675" y="187869"/>
                  </a:cubicBezTo>
                  <a:cubicBezTo>
                    <a:pt x="23050" y="205682"/>
                    <a:pt x="7144" y="231780"/>
                    <a:pt x="7144" y="303027"/>
                  </a:cubicBezTo>
                  <a:lnTo>
                    <a:pt x="8191" y="503052"/>
                  </a:lnTo>
                  <a:lnTo>
                    <a:pt x="8191" y="503052"/>
                  </a:lnTo>
                  <a:lnTo>
                    <a:pt x="8191" y="503052"/>
                  </a:lnTo>
                  <a:cubicBezTo>
                    <a:pt x="8191" y="518414"/>
                    <a:pt x="20644" y="530864"/>
                    <a:pt x="36004" y="530864"/>
                  </a:cubicBezTo>
                  <a:cubicBezTo>
                    <a:pt x="51365" y="530864"/>
                    <a:pt x="63817" y="518411"/>
                    <a:pt x="63817" y="503052"/>
                  </a:cubicBezTo>
                  <a:lnTo>
                    <a:pt x="63818" y="503052"/>
                  </a:lnTo>
                  <a:lnTo>
                    <a:pt x="63818" y="503052"/>
                  </a:lnTo>
                  <a:lnTo>
                    <a:pt x="67246" y="345413"/>
                  </a:lnTo>
                  <a:cubicBezTo>
                    <a:pt x="67246" y="327507"/>
                    <a:pt x="71628" y="315886"/>
                    <a:pt x="78295" y="311029"/>
                  </a:cubicBezTo>
                  <a:lnTo>
                    <a:pt x="84391" y="863479"/>
                  </a:lnTo>
                  <a:cubicBezTo>
                    <a:pt x="84391" y="883861"/>
                    <a:pt x="93345" y="902244"/>
                    <a:pt x="113919" y="904339"/>
                  </a:cubicBezTo>
                  <a:cubicBezTo>
                    <a:pt x="137541" y="906625"/>
                    <a:pt x="150876" y="888147"/>
                    <a:pt x="150876" y="865288"/>
                  </a:cubicBezTo>
                  <a:lnTo>
                    <a:pt x="157639" y="546200"/>
                  </a:lnTo>
                  <a:cubicBezTo>
                    <a:pt x="157691" y="538347"/>
                    <a:pt x="164073" y="532008"/>
                    <a:pt x="171926" y="532008"/>
                  </a:cubicBezTo>
                  <a:lnTo>
                    <a:pt x="171926" y="532008"/>
                  </a:lnTo>
                  <a:cubicBezTo>
                    <a:pt x="179817" y="531955"/>
                    <a:pt x="186256" y="538310"/>
                    <a:pt x="186309" y="546200"/>
                  </a:cubicBezTo>
                  <a:cubicBezTo>
                    <a:pt x="186309" y="546200"/>
                    <a:pt x="186309" y="546200"/>
                    <a:pt x="186309" y="546200"/>
                  </a:cubicBezTo>
                  <a:lnTo>
                    <a:pt x="193072" y="863479"/>
                  </a:lnTo>
                  <a:cubicBezTo>
                    <a:pt x="193072" y="883861"/>
                    <a:pt x="201263" y="902244"/>
                    <a:pt x="221647" y="904339"/>
                  </a:cubicBezTo>
                  <a:cubicBezTo>
                    <a:pt x="245269" y="906625"/>
                    <a:pt x="256699" y="888147"/>
                    <a:pt x="256699" y="865288"/>
                  </a:cubicBezTo>
                  <a:lnTo>
                    <a:pt x="265366" y="311408"/>
                  </a:lnTo>
                  <a:cubicBezTo>
                    <a:pt x="270605" y="314552"/>
                    <a:pt x="276606" y="325600"/>
                    <a:pt x="276606" y="343508"/>
                  </a:cubicBezTo>
                  <a:lnTo>
                    <a:pt x="279845" y="503433"/>
                  </a:lnTo>
                  <a:lnTo>
                    <a:pt x="279845" y="503433"/>
                  </a:lnTo>
                  <a:cubicBezTo>
                    <a:pt x="279845" y="503433"/>
                    <a:pt x="279845" y="503433"/>
                    <a:pt x="279845" y="503433"/>
                  </a:cubicBezTo>
                  <a:cubicBezTo>
                    <a:pt x="280745" y="518821"/>
                    <a:pt x="293948" y="530564"/>
                    <a:pt x="309335" y="529664"/>
                  </a:cubicBezTo>
                  <a:cubicBezTo>
                    <a:pt x="323465" y="528839"/>
                    <a:pt x="334739" y="517563"/>
                    <a:pt x="335566" y="503433"/>
                  </a:cubicBezTo>
                  <a:cubicBezTo>
                    <a:pt x="335566" y="503433"/>
                    <a:pt x="335566" y="503433"/>
                    <a:pt x="335566" y="503433"/>
                  </a:cubicBezTo>
                  <a:lnTo>
                    <a:pt x="335566" y="50343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2" name="Forma libre 83">
              <a:extLst>
                <a:ext uri="{FF2B5EF4-FFF2-40B4-BE49-F238E27FC236}">
                  <a16:creationId xmlns:a16="http://schemas.microsoft.com/office/drawing/2014/main" id="{CD304032-B30E-1F42-9580-F22CED5CBA20}"/>
                </a:ext>
              </a:extLst>
            </p:cNvPr>
            <p:cNvSpPr/>
            <p:nvPr/>
          </p:nvSpPr>
          <p:spPr>
            <a:xfrm>
              <a:off x="14865867" y="5415645"/>
              <a:ext cx="682506" cy="1801057"/>
            </a:xfrm>
            <a:custGeom>
              <a:avLst/>
              <a:gdLst>
                <a:gd name="connsiteX0" fmla="*/ 334709 w 342900"/>
                <a:gd name="connsiteY0" fmla="*/ 292703 h 904875"/>
                <a:gd name="connsiteX1" fmla="*/ 276511 w 342900"/>
                <a:gd name="connsiteY1" fmla="*/ 185165 h 904875"/>
                <a:gd name="connsiteX2" fmla="*/ 218313 w 342900"/>
                <a:gd name="connsiteY2" fmla="*/ 171259 h 904875"/>
                <a:gd name="connsiteX3" fmla="*/ 205645 w 342900"/>
                <a:gd name="connsiteY3" fmla="*/ 157067 h 904875"/>
                <a:gd name="connsiteX4" fmla="*/ 205645 w 342900"/>
                <a:gd name="connsiteY4" fmla="*/ 148684 h 904875"/>
                <a:gd name="connsiteX5" fmla="*/ 210121 w 342900"/>
                <a:gd name="connsiteY5" fmla="*/ 140968 h 904875"/>
                <a:gd name="connsiteX6" fmla="*/ 239649 w 342900"/>
                <a:gd name="connsiteY6" fmla="*/ 76295 h 904875"/>
                <a:gd name="connsiteX7" fmla="*/ 170498 w 342900"/>
                <a:gd name="connsiteY7" fmla="*/ 7144 h 904875"/>
                <a:gd name="connsiteX8" fmla="*/ 101346 w 342900"/>
                <a:gd name="connsiteY8" fmla="*/ 76295 h 904875"/>
                <a:gd name="connsiteX9" fmla="*/ 133731 w 342900"/>
                <a:gd name="connsiteY9" fmla="*/ 142398 h 904875"/>
                <a:gd name="connsiteX10" fmla="*/ 138493 w 342900"/>
                <a:gd name="connsiteY10" fmla="*/ 150114 h 904875"/>
                <a:gd name="connsiteX11" fmla="*/ 138493 w 342900"/>
                <a:gd name="connsiteY11" fmla="*/ 157449 h 904875"/>
                <a:gd name="connsiteX12" fmla="*/ 126396 w 342900"/>
                <a:gd name="connsiteY12" fmla="*/ 171736 h 904875"/>
                <a:gd name="connsiteX13" fmla="*/ 62674 w 342900"/>
                <a:gd name="connsiteY13" fmla="*/ 189642 h 904875"/>
                <a:gd name="connsiteX14" fmla="*/ 7144 w 342900"/>
                <a:gd name="connsiteY14" fmla="*/ 304800 h 904875"/>
                <a:gd name="connsiteX15" fmla="*/ 8287 w 342900"/>
                <a:gd name="connsiteY15" fmla="*/ 504825 h 904875"/>
                <a:gd name="connsiteX16" fmla="*/ 8287 w 342900"/>
                <a:gd name="connsiteY16" fmla="*/ 504825 h 904875"/>
                <a:gd name="connsiteX17" fmla="*/ 8287 w 342900"/>
                <a:gd name="connsiteY17" fmla="*/ 504825 h 904875"/>
                <a:gd name="connsiteX18" fmla="*/ 36100 w 342900"/>
                <a:gd name="connsiteY18" fmla="*/ 532637 h 904875"/>
                <a:gd name="connsiteX19" fmla="*/ 63912 w 342900"/>
                <a:gd name="connsiteY19" fmla="*/ 504825 h 904875"/>
                <a:gd name="connsiteX20" fmla="*/ 63913 w 342900"/>
                <a:gd name="connsiteY20" fmla="*/ 504825 h 904875"/>
                <a:gd name="connsiteX21" fmla="*/ 63913 w 342900"/>
                <a:gd name="connsiteY21" fmla="*/ 504825 h 904875"/>
                <a:gd name="connsiteX22" fmla="*/ 67342 w 342900"/>
                <a:gd name="connsiteY22" fmla="*/ 347186 h 904875"/>
                <a:gd name="connsiteX23" fmla="*/ 78391 w 342900"/>
                <a:gd name="connsiteY23" fmla="*/ 312802 h 904875"/>
                <a:gd name="connsiteX24" fmla="*/ 84487 w 342900"/>
                <a:gd name="connsiteY24" fmla="*/ 865252 h 904875"/>
                <a:gd name="connsiteX25" fmla="*/ 114015 w 342900"/>
                <a:gd name="connsiteY25" fmla="*/ 906112 h 904875"/>
                <a:gd name="connsiteX26" fmla="*/ 150972 w 342900"/>
                <a:gd name="connsiteY26" fmla="*/ 867061 h 904875"/>
                <a:gd name="connsiteX27" fmla="*/ 157734 w 342900"/>
                <a:gd name="connsiteY27" fmla="*/ 547974 h 904875"/>
                <a:gd name="connsiteX28" fmla="*/ 172021 w 342900"/>
                <a:gd name="connsiteY28" fmla="*/ 533781 h 904875"/>
                <a:gd name="connsiteX29" fmla="*/ 172021 w 342900"/>
                <a:gd name="connsiteY29" fmla="*/ 533781 h 904875"/>
                <a:gd name="connsiteX30" fmla="*/ 186404 w 342900"/>
                <a:gd name="connsiteY30" fmla="*/ 547974 h 904875"/>
                <a:gd name="connsiteX31" fmla="*/ 186404 w 342900"/>
                <a:gd name="connsiteY31" fmla="*/ 547974 h 904875"/>
                <a:gd name="connsiteX32" fmla="*/ 193548 w 342900"/>
                <a:gd name="connsiteY32" fmla="*/ 864203 h 904875"/>
                <a:gd name="connsiteX33" fmla="*/ 222123 w 342900"/>
                <a:gd name="connsiteY33" fmla="*/ 905066 h 904875"/>
                <a:gd name="connsiteX34" fmla="*/ 257175 w 342900"/>
                <a:gd name="connsiteY34" fmla="*/ 866012 h 904875"/>
                <a:gd name="connsiteX35" fmla="*/ 265843 w 342900"/>
                <a:gd name="connsiteY35" fmla="*/ 312134 h 904875"/>
                <a:gd name="connsiteX36" fmla="*/ 277083 w 342900"/>
                <a:gd name="connsiteY36" fmla="*/ 344232 h 904875"/>
                <a:gd name="connsiteX37" fmla="*/ 280321 w 342900"/>
                <a:gd name="connsiteY37" fmla="*/ 504158 h 904875"/>
                <a:gd name="connsiteX38" fmla="*/ 280321 w 342900"/>
                <a:gd name="connsiteY38" fmla="*/ 504158 h 904875"/>
                <a:gd name="connsiteX39" fmla="*/ 280321 w 342900"/>
                <a:gd name="connsiteY39" fmla="*/ 504158 h 904875"/>
                <a:gd name="connsiteX40" fmla="*/ 308134 w 342900"/>
                <a:gd name="connsiteY40" fmla="*/ 531970 h 904875"/>
                <a:gd name="connsiteX41" fmla="*/ 335946 w 342900"/>
                <a:gd name="connsiteY41" fmla="*/ 504158 h 904875"/>
                <a:gd name="connsiteX42" fmla="*/ 335947 w 342900"/>
                <a:gd name="connsiteY42" fmla="*/ 504158 h 904875"/>
                <a:gd name="connsiteX43" fmla="*/ 335947 w 342900"/>
                <a:gd name="connsiteY43" fmla="*/ 504158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42900" h="904875">
                  <a:moveTo>
                    <a:pt x="334709" y="292703"/>
                  </a:moveTo>
                  <a:cubicBezTo>
                    <a:pt x="334709" y="218122"/>
                    <a:pt x="316992" y="203360"/>
                    <a:pt x="276511" y="185165"/>
                  </a:cubicBezTo>
                  <a:cubicBezTo>
                    <a:pt x="257842" y="177882"/>
                    <a:pt x="238259" y="173203"/>
                    <a:pt x="218313" y="171259"/>
                  </a:cubicBezTo>
                  <a:cubicBezTo>
                    <a:pt x="211097" y="170436"/>
                    <a:pt x="205647" y="164330"/>
                    <a:pt x="205645" y="157067"/>
                  </a:cubicBezTo>
                  <a:lnTo>
                    <a:pt x="205645" y="148684"/>
                  </a:lnTo>
                  <a:cubicBezTo>
                    <a:pt x="205767" y="145528"/>
                    <a:pt x="207443" y="142640"/>
                    <a:pt x="210121" y="140968"/>
                  </a:cubicBezTo>
                  <a:cubicBezTo>
                    <a:pt x="231457" y="127064"/>
                    <a:pt x="239649" y="97917"/>
                    <a:pt x="239649" y="76295"/>
                  </a:cubicBezTo>
                  <a:cubicBezTo>
                    <a:pt x="239649" y="38105"/>
                    <a:pt x="208689" y="7144"/>
                    <a:pt x="170498" y="7144"/>
                  </a:cubicBezTo>
                  <a:cubicBezTo>
                    <a:pt x="132306" y="7144"/>
                    <a:pt x="101346" y="38105"/>
                    <a:pt x="101346" y="76295"/>
                  </a:cubicBezTo>
                  <a:cubicBezTo>
                    <a:pt x="101346" y="99154"/>
                    <a:pt x="110871" y="128874"/>
                    <a:pt x="133731" y="142398"/>
                  </a:cubicBezTo>
                  <a:cubicBezTo>
                    <a:pt x="136599" y="143917"/>
                    <a:pt x="138422" y="146868"/>
                    <a:pt x="138493" y="150114"/>
                  </a:cubicBezTo>
                  <a:lnTo>
                    <a:pt x="138493" y="157449"/>
                  </a:lnTo>
                  <a:cubicBezTo>
                    <a:pt x="138419" y="164499"/>
                    <a:pt x="133339" y="170501"/>
                    <a:pt x="126396" y="171736"/>
                  </a:cubicBezTo>
                  <a:cubicBezTo>
                    <a:pt x="104613" y="175571"/>
                    <a:pt x="83266" y="181570"/>
                    <a:pt x="62674" y="189642"/>
                  </a:cubicBezTo>
                  <a:cubicBezTo>
                    <a:pt x="23050" y="207455"/>
                    <a:pt x="7144" y="233553"/>
                    <a:pt x="7144" y="304800"/>
                  </a:cubicBezTo>
                  <a:lnTo>
                    <a:pt x="8287" y="504825"/>
                  </a:lnTo>
                  <a:lnTo>
                    <a:pt x="8287" y="504825"/>
                  </a:lnTo>
                  <a:lnTo>
                    <a:pt x="8287" y="504825"/>
                  </a:lnTo>
                  <a:cubicBezTo>
                    <a:pt x="8287" y="520187"/>
                    <a:pt x="20739" y="532637"/>
                    <a:pt x="36100" y="532637"/>
                  </a:cubicBezTo>
                  <a:cubicBezTo>
                    <a:pt x="51460" y="532637"/>
                    <a:pt x="63912" y="520185"/>
                    <a:pt x="63912" y="504825"/>
                  </a:cubicBezTo>
                  <a:lnTo>
                    <a:pt x="63913" y="504825"/>
                  </a:lnTo>
                  <a:lnTo>
                    <a:pt x="63913" y="504825"/>
                  </a:lnTo>
                  <a:lnTo>
                    <a:pt x="67342" y="347186"/>
                  </a:lnTo>
                  <a:cubicBezTo>
                    <a:pt x="67342" y="329280"/>
                    <a:pt x="71724" y="317660"/>
                    <a:pt x="78391" y="312802"/>
                  </a:cubicBezTo>
                  <a:lnTo>
                    <a:pt x="84487" y="865252"/>
                  </a:lnTo>
                  <a:cubicBezTo>
                    <a:pt x="84487" y="885634"/>
                    <a:pt x="93440" y="904017"/>
                    <a:pt x="114015" y="906112"/>
                  </a:cubicBezTo>
                  <a:cubicBezTo>
                    <a:pt x="137636" y="908398"/>
                    <a:pt x="150972" y="889920"/>
                    <a:pt x="150972" y="867061"/>
                  </a:cubicBezTo>
                  <a:lnTo>
                    <a:pt x="157734" y="547974"/>
                  </a:lnTo>
                  <a:cubicBezTo>
                    <a:pt x="157786" y="540121"/>
                    <a:pt x="164168" y="533781"/>
                    <a:pt x="172021" y="533781"/>
                  </a:cubicBezTo>
                  <a:lnTo>
                    <a:pt x="172021" y="533781"/>
                  </a:lnTo>
                  <a:cubicBezTo>
                    <a:pt x="179912" y="533728"/>
                    <a:pt x="186351" y="540083"/>
                    <a:pt x="186404" y="547974"/>
                  </a:cubicBezTo>
                  <a:cubicBezTo>
                    <a:pt x="186404" y="547974"/>
                    <a:pt x="186404" y="547974"/>
                    <a:pt x="186404" y="547974"/>
                  </a:cubicBezTo>
                  <a:lnTo>
                    <a:pt x="193548" y="864203"/>
                  </a:lnTo>
                  <a:cubicBezTo>
                    <a:pt x="193548" y="884586"/>
                    <a:pt x="201739" y="902970"/>
                    <a:pt x="222123" y="905066"/>
                  </a:cubicBezTo>
                  <a:cubicBezTo>
                    <a:pt x="245745" y="907352"/>
                    <a:pt x="257175" y="888874"/>
                    <a:pt x="257175" y="866012"/>
                  </a:cubicBezTo>
                  <a:lnTo>
                    <a:pt x="265843" y="312134"/>
                  </a:lnTo>
                  <a:cubicBezTo>
                    <a:pt x="271082" y="315278"/>
                    <a:pt x="277083" y="326327"/>
                    <a:pt x="277083" y="344232"/>
                  </a:cubicBezTo>
                  <a:lnTo>
                    <a:pt x="280321" y="504158"/>
                  </a:lnTo>
                  <a:lnTo>
                    <a:pt x="280321" y="504158"/>
                  </a:lnTo>
                  <a:lnTo>
                    <a:pt x="280321" y="504158"/>
                  </a:lnTo>
                  <a:cubicBezTo>
                    <a:pt x="280321" y="519519"/>
                    <a:pt x="292773" y="531970"/>
                    <a:pt x="308134" y="531970"/>
                  </a:cubicBezTo>
                  <a:cubicBezTo>
                    <a:pt x="323494" y="531970"/>
                    <a:pt x="335946" y="519517"/>
                    <a:pt x="335946" y="504158"/>
                  </a:cubicBezTo>
                  <a:cubicBezTo>
                    <a:pt x="335947" y="504158"/>
                    <a:pt x="335947" y="504158"/>
                    <a:pt x="335947" y="504158"/>
                  </a:cubicBezTo>
                  <a:lnTo>
                    <a:pt x="335947" y="50415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3" name="Forma libre 84">
              <a:extLst>
                <a:ext uri="{FF2B5EF4-FFF2-40B4-BE49-F238E27FC236}">
                  <a16:creationId xmlns:a16="http://schemas.microsoft.com/office/drawing/2014/main" id="{35FC8EA3-3CCB-4B41-B037-0A11846A6338}"/>
                </a:ext>
              </a:extLst>
            </p:cNvPr>
            <p:cNvSpPr/>
            <p:nvPr/>
          </p:nvSpPr>
          <p:spPr>
            <a:xfrm>
              <a:off x="13858981" y="6192184"/>
              <a:ext cx="739381" cy="151668"/>
            </a:xfrm>
            <a:custGeom>
              <a:avLst/>
              <a:gdLst>
                <a:gd name="connsiteX0" fmla="*/ 7144 w 371475"/>
                <a:gd name="connsiteY0" fmla="*/ 7144 h 76200"/>
                <a:gd name="connsiteX1" fmla="*/ 372333 w 371475"/>
                <a:gd name="connsiteY1" fmla="*/ 7144 h 76200"/>
                <a:gd name="connsiteX2" fmla="*/ 372333 w 371475"/>
                <a:gd name="connsiteY2" fmla="*/ 70009 h 76200"/>
                <a:gd name="connsiteX3" fmla="*/ 7144 w 371475"/>
                <a:gd name="connsiteY3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475" h="76200">
                  <a:moveTo>
                    <a:pt x="7144" y="7144"/>
                  </a:moveTo>
                  <a:lnTo>
                    <a:pt x="372333" y="7144"/>
                  </a:lnTo>
                  <a:lnTo>
                    <a:pt x="372333" y="70009"/>
                  </a:lnTo>
                  <a:lnTo>
                    <a:pt x="7144" y="7000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5" name="Forma libre 85">
              <a:extLst>
                <a:ext uri="{FF2B5EF4-FFF2-40B4-BE49-F238E27FC236}">
                  <a16:creationId xmlns:a16="http://schemas.microsoft.com/office/drawing/2014/main" id="{279F9B53-EA52-B94A-953F-AACF8DDF5F46}"/>
                </a:ext>
              </a:extLst>
            </p:cNvPr>
            <p:cNvSpPr/>
            <p:nvPr/>
          </p:nvSpPr>
          <p:spPr>
            <a:xfrm>
              <a:off x="13760587" y="6101371"/>
              <a:ext cx="208544" cy="322294"/>
            </a:xfrm>
            <a:custGeom>
              <a:avLst/>
              <a:gdLst>
                <a:gd name="connsiteX0" fmla="*/ 7144 w 104775"/>
                <a:gd name="connsiteY0" fmla="*/ 84202 h 161925"/>
                <a:gd name="connsiteX1" fmla="*/ 97917 w 104775"/>
                <a:gd name="connsiteY1" fmla="*/ 161353 h 161925"/>
                <a:gd name="connsiteX2" fmla="*/ 97917 w 104775"/>
                <a:gd name="connsiteY2" fmla="*/ 7144 h 161925"/>
                <a:gd name="connsiteX3" fmla="*/ 7144 w 104775"/>
                <a:gd name="connsiteY3" fmla="*/ 8420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61925">
                  <a:moveTo>
                    <a:pt x="7144" y="84202"/>
                  </a:moveTo>
                  <a:lnTo>
                    <a:pt x="97917" y="161353"/>
                  </a:lnTo>
                  <a:lnTo>
                    <a:pt x="97917" y="7144"/>
                  </a:lnTo>
                  <a:lnTo>
                    <a:pt x="7144" y="84202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6" name="Forma libre 86">
              <a:extLst>
                <a:ext uri="{FF2B5EF4-FFF2-40B4-BE49-F238E27FC236}">
                  <a16:creationId xmlns:a16="http://schemas.microsoft.com/office/drawing/2014/main" id="{1459670F-EC93-CF46-972F-FEEA56395B4E}"/>
                </a:ext>
              </a:extLst>
            </p:cNvPr>
            <p:cNvSpPr/>
            <p:nvPr/>
          </p:nvSpPr>
          <p:spPr>
            <a:xfrm>
              <a:off x="14535801" y="6101371"/>
              <a:ext cx="208544" cy="322294"/>
            </a:xfrm>
            <a:custGeom>
              <a:avLst/>
              <a:gdLst>
                <a:gd name="connsiteX0" fmla="*/ 97917 w 104775"/>
                <a:gd name="connsiteY0" fmla="*/ 84202 h 161925"/>
                <a:gd name="connsiteX1" fmla="*/ 7144 w 104775"/>
                <a:gd name="connsiteY1" fmla="*/ 161353 h 161925"/>
                <a:gd name="connsiteX2" fmla="*/ 7144 w 104775"/>
                <a:gd name="connsiteY2" fmla="*/ 7144 h 161925"/>
                <a:gd name="connsiteX3" fmla="*/ 97917 w 104775"/>
                <a:gd name="connsiteY3" fmla="*/ 8420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61925">
                  <a:moveTo>
                    <a:pt x="97917" y="84202"/>
                  </a:moveTo>
                  <a:lnTo>
                    <a:pt x="7144" y="161353"/>
                  </a:lnTo>
                  <a:lnTo>
                    <a:pt x="7144" y="7144"/>
                  </a:lnTo>
                  <a:lnTo>
                    <a:pt x="97917" y="84202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5" name="Forma libre 84">
              <a:extLst>
                <a:ext uri="{FF2B5EF4-FFF2-40B4-BE49-F238E27FC236}">
                  <a16:creationId xmlns:a16="http://schemas.microsoft.com/office/drawing/2014/main" id="{FC8A6C2A-63FF-8A41-8A7E-A7B93DAC8035}"/>
                </a:ext>
              </a:extLst>
            </p:cNvPr>
            <p:cNvSpPr/>
            <p:nvPr/>
          </p:nvSpPr>
          <p:spPr>
            <a:xfrm>
              <a:off x="11905110" y="6192184"/>
              <a:ext cx="739381" cy="151668"/>
            </a:xfrm>
            <a:custGeom>
              <a:avLst/>
              <a:gdLst>
                <a:gd name="connsiteX0" fmla="*/ 7144 w 371475"/>
                <a:gd name="connsiteY0" fmla="*/ 7144 h 76200"/>
                <a:gd name="connsiteX1" fmla="*/ 372333 w 371475"/>
                <a:gd name="connsiteY1" fmla="*/ 7144 h 76200"/>
                <a:gd name="connsiteX2" fmla="*/ 372333 w 371475"/>
                <a:gd name="connsiteY2" fmla="*/ 70009 h 76200"/>
                <a:gd name="connsiteX3" fmla="*/ 7144 w 371475"/>
                <a:gd name="connsiteY3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475" h="76200">
                  <a:moveTo>
                    <a:pt x="7144" y="7144"/>
                  </a:moveTo>
                  <a:lnTo>
                    <a:pt x="372333" y="7144"/>
                  </a:lnTo>
                  <a:lnTo>
                    <a:pt x="372333" y="70009"/>
                  </a:lnTo>
                  <a:lnTo>
                    <a:pt x="7144" y="7000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6" name="Forma libre 85">
              <a:extLst>
                <a:ext uri="{FF2B5EF4-FFF2-40B4-BE49-F238E27FC236}">
                  <a16:creationId xmlns:a16="http://schemas.microsoft.com/office/drawing/2014/main" id="{30EA61B7-2D1E-2F41-9BE2-FA93C2AFE60C}"/>
                </a:ext>
              </a:extLst>
            </p:cNvPr>
            <p:cNvSpPr/>
            <p:nvPr/>
          </p:nvSpPr>
          <p:spPr>
            <a:xfrm>
              <a:off x="11806717" y="6101371"/>
              <a:ext cx="208544" cy="322294"/>
            </a:xfrm>
            <a:custGeom>
              <a:avLst/>
              <a:gdLst>
                <a:gd name="connsiteX0" fmla="*/ 7144 w 104775"/>
                <a:gd name="connsiteY0" fmla="*/ 84202 h 161925"/>
                <a:gd name="connsiteX1" fmla="*/ 97917 w 104775"/>
                <a:gd name="connsiteY1" fmla="*/ 161353 h 161925"/>
                <a:gd name="connsiteX2" fmla="*/ 97917 w 104775"/>
                <a:gd name="connsiteY2" fmla="*/ 7144 h 161925"/>
                <a:gd name="connsiteX3" fmla="*/ 7144 w 104775"/>
                <a:gd name="connsiteY3" fmla="*/ 8420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61925">
                  <a:moveTo>
                    <a:pt x="7144" y="84202"/>
                  </a:moveTo>
                  <a:lnTo>
                    <a:pt x="97917" y="161353"/>
                  </a:lnTo>
                  <a:lnTo>
                    <a:pt x="97917" y="7144"/>
                  </a:lnTo>
                  <a:lnTo>
                    <a:pt x="7144" y="84202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7" name="Forma libre 86">
              <a:extLst>
                <a:ext uri="{FF2B5EF4-FFF2-40B4-BE49-F238E27FC236}">
                  <a16:creationId xmlns:a16="http://schemas.microsoft.com/office/drawing/2014/main" id="{F6D41C8D-82BE-1549-BCF1-F639D7886E20}"/>
                </a:ext>
              </a:extLst>
            </p:cNvPr>
            <p:cNvSpPr/>
            <p:nvPr/>
          </p:nvSpPr>
          <p:spPr>
            <a:xfrm>
              <a:off x="12581930" y="6101371"/>
              <a:ext cx="208544" cy="322294"/>
            </a:xfrm>
            <a:custGeom>
              <a:avLst/>
              <a:gdLst>
                <a:gd name="connsiteX0" fmla="*/ 97917 w 104775"/>
                <a:gd name="connsiteY0" fmla="*/ 84202 h 161925"/>
                <a:gd name="connsiteX1" fmla="*/ 7144 w 104775"/>
                <a:gd name="connsiteY1" fmla="*/ 161353 h 161925"/>
                <a:gd name="connsiteX2" fmla="*/ 7144 w 104775"/>
                <a:gd name="connsiteY2" fmla="*/ 7144 h 161925"/>
                <a:gd name="connsiteX3" fmla="*/ 97917 w 104775"/>
                <a:gd name="connsiteY3" fmla="*/ 8420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61925">
                  <a:moveTo>
                    <a:pt x="97917" y="84202"/>
                  </a:moveTo>
                  <a:lnTo>
                    <a:pt x="7144" y="161353"/>
                  </a:lnTo>
                  <a:lnTo>
                    <a:pt x="7144" y="7144"/>
                  </a:lnTo>
                  <a:lnTo>
                    <a:pt x="97917" y="84202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8" name="Forma libre 84">
              <a:extLst>
                <a:ext uri="{FF2B5EF4-FFF2-40B4-BE49-F238E27FC236}">
                  <a16:creationId xmlns:a16="http://schemas.microsoft.com/office/drawing/2014/main" id="{96F1E8A1-B868-B44B-82DE-DA8551D0F7CC}"/>
                </a:ext>
              </a:extLst>
            </p:cNvPr>
            <p:cNvSpPr/>
            <p:nvPr/>
          </p:nvSpPr>
          <p:spPr>
            <a:xfrm>
              <a:off x="15755721" y="6192184"/>
              <a:ext cx="739381" cy="151668"/>
            </a:xfrm>
            <a:custGeom>
              <a:avLst/>
              <a:gdLst>
                <a:gd name="connsiteX0" fmla="*/ 7144 w 371475"/>
                <a:gd name="connsiteY0" fmla="*/ 7144 h 76200"/>
                <a:gd name="connsiteX1" fmla="*/ 372333 w 371475"/>
                <a:gd name="connsiteY1" fmla="*/ 7144 h 76200"/>
                <a:gd name="connsiteX2" fmla="*/ 372333 w 371475"/>
                <a:gd name="connsiteY2" fmla="*/ 70009 h 76200"/>
                <a:gd name="connsiteX3" fmla="*/ 7144 w 371475"/>
                <a:gd name="connsiteY3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475" h="76200">
                  <a:moveTo>
                    <a:pt x="7144" y="7144"/>
                  </a:moveTo>
                  <a:lnTo>
                    <a:pt x="372333" y="7144"/>
                  </a:lnTo>
                  <a:lnTo>
                    <a:pt x="372333" y="70009"/>
                  </a:lnTo>
                  <a:lnTo>
                    <a:pt x="7144" y="7000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9" name="Forma libre 85">
              <a:extLst>
                <a:ext uri="{FF2B5EF4-FFF2-40B4-BE49-F238E27FC236}">
                  <a16:creationId xmlns:a16="http://schemas.microsoft.com/office/drawing/2014/main" id="{17E47E9F-1B16-4946-A769-24DDB505798A}"/>
                </a:ext>
              </a:extLst>
            </p:cNvPr>
            <p:cNvSpPr/>
            <p:nvPr/>
          </p:nvSpPr>
          <p:spPr>
            <a:xfrm>
              <a:off x="15657328" y="6101371"/>
              <a:ext cx="208544" cy="322294"/>
            </a:xfrm>
            <a:custGeom>
              <a:avLst/>
              <a:gdLst>
                <a:gd name="connsiteX0" fmla="*/ 7144 w 104775"/>
                <a:gd name="connsiteY0" fmla="*/ 84202 h 161925"/>
                <a:gd name="connsiteX1" fmla="*/ 97917 w 104775"/>
                <a:gd name="connsiteY1" fmla="*/ 161353 h 161925"/>
                <a:gd name="connsiteX2" fmla="*/ 97917 w 104775"/>
                <a:gd name="connsiteY2" fmla="*/ 7144 h 161925"/>
                <a:gd name="connsiteX3" fmla="*/ 7144 w 104775"/>
                <a:gd name="connsiteY3" fmla="*/ 8420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61925">
                  <a:moveTo>
                    <a:pt x="7144" y="84202"/>
                  </a:moveTo>
                  <a:lnTo>
                    <a:pt x="97917" y="161353"/>
                  </a:lnTo>
                  <a:lnTo>
                    <a:pt x="97917" y="7144"/>
                  </a:lnTo>
                  <a:lnTo>
                    <a:pt x="7144" y="84202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0" name="Forma libre 86">
              <a:extLst>
                <a:ext uri="{FF2B5EF4-FFF2-40B4-BE49-F238E27FC236}">
                  <a16:creationId xmlns:a16="http://schemas.microsoft.com/office/drawing/2014/main" id="{358D952E-361C-FA40-B764-537CA874C85E}"/>
                </a:ext>
              </a:extLst>
            </p:cNvPr>
            <p:cNvSpPr/>
            <p:nvPr/>
          </p:nvSpPr>
          <p:spPr>
            <a:xfrm>
              <a:off x="16432541" y="6101371"/>
              <a:ext cx="208544" cy="322294"/>
            </a:xfrm>
            <a:custGeom>
              <a:avLst/>
              <a:gdLst>
                <a:gd name="connsiteX0" fmla="*/ 97917 w 104775"/>
                <a:gd name="connsiteY0" fmla="*/ 84202 h 161925"/>
                <a:gd name="connsiteX1" fmla="*/ 7144 w 104775"/>
                <a:gd name="connsiteY1" fmla="*/ 161353 h 161925"/>
                <a:gd name="connsiteX2" fmla="*/ 7144 w 104775"/>
                <a:gd name="connsiteY2" fmla="*/ 7144 h 161925"/>
                <a:gd name="connsiteX3" fmla="*/ 97917 w 104775"/>
                <a:gd name="connsiteY3" fmla="*/ 8420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61925">
                  <a:moveTo>
                    <a:pt x="97917" y="84202"/>
                  </a:moveTo>
                  <a:lnTo>
                    <a:pt x="7144" y="161353"/>
                  </a:lnTo>
                  <a:lnTo>
                    <a:pt x="7144" y="7144"/>
                  </a:lnTo>
                  <a:lnTo>
                    <a:pt x="97917" y="84202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2" name="Rectángulo 1072">
            <a:extLst>
              <a:ext uri="{FF2B5EF4-FFF2-40B4-BE49-F238E27FC236}">
                <a16:creationId xmlns:a16="http://schemas.microsoft.com/office/drawing/2014/main" id="{DF3E5E5F-0576-3148-B26E-A3400E107F3A}"/>
              </a:ext>
            </a:extLst>
          </p:cNvPr>
          <p:cNvSpPr/>
          <p:nvPr/>
        </p:nvSpPr>
        <p:spPr>
          <a:xfrm>
            <a:off x="11296080" y="1339837"/>
            <a:ext cx="110366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8000" dirty="0">
                <a:solidFill>
                  <a:schemeClr val="accent4"/>
                </a:solidFill>
                <a:latin typeface="Raleway Medium" panose="020B0503030101060003" pitchFamily="34" charset="77"/>
              </a:rPr>
              <a:t>KEEP DISTANCE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47197C6-C7B5-2B4F-8AB4-24CAAD31850B}"/>
              </a:ext>
            </a:extLst>
          </p:cNvPr>
          <p:cNvGrpSpPr/>
          <p:nvPr/>
        </p:nvGrpSpPr>
        <p:grpSpPr>
          <a:xfrm>
            <a:off x="18920431" y="4867345"/>
            <a:ext cx="7406061" cy="5157700"/>
            <a:chOff x="12957126" y="5415645"/>
            <a:chExt cx="2591247" cy="1804586"/>
          </a:xfrm>
        </p:grpSpPr>
        <p:sp>
          <p:nvSpPr>
            <p:cNvPr id="14" name="Forma libre 82">
              <a:extLst>
                <a:ext uri="{FF2B5EF4-FFF2-40B4-BE49-F238E27FC236}">
                  <a16:creationId xmlns:a16="http://schemas.microsoft.com/office/drawing/2014/main" id="{CB033DA5-3FDB-0A41-8E0C-F5AC6F2FFEC6}"/>
                </a:ext>
              </a:extLst>
            </p:cNvPr>
            <p:cNvSpPr/>
            <p:nvPr/>
          </p:nvSpPr>
          <p:spPr>
            <a:xfrm>
              <a:off x="12957126" y="5419174"/>
              <a:ext cx="663547" cy="1801057"/>
            </a:xfrm>
            <a:custGeom>
              <a:avLst/>
              <a:gdLst>
                <a:gd name="connsiteX0" fmla="*/ 334709 w 333375"/>
                <a:gd name="connsiteY0" fmla="*/ 290930 h 904875"/>
                <a:gd name="connsiteX1" fmla="*/ 276511 w 333375"/>
                <a:gd name="connsiteY1" fmla="*/ 183392 h 904875"/>
                <a:gd name="connsiteX2" fmla="*/ 218313 w 333375"/>
                <a:gd name="connsiteY2" fmla="*/ 169486 h 904875"/>
                <a:gd name="connsiteX3" fmla="*/ 205645 w 333375"/>
                <a:gd name="connsiteY3" fmla="*/ 155294 h 904875"/>
                <a:gd name="connsiteX4" fmla="*/ 205645 w 333375"/>
                <a:gd name="connsiteY4" fmla="*/ 146911 h 904875"/>
                <a:gd name="connsiteX5" fmla="*/ 210121 w 333375"/>
                <a:gd name="connsiteY5" fmla="*/ 139195 h 904875"/>
                <a:gd name="connsiteX6" fmla="*/ 239554 w 333375"/>
                <a:gd name="connsiteY6" fmla="*/ 74522 h 904875"/>
                <a:gd name="connsiteX7" fmla="*/ 173585 w 333375"/>
                <a:gd name="connsiteY7" fmla="*/ 7147 h 904875"/>
                <a:gd name="connsiteX8" fmla="*/ 170688 w 333375"/>
                <a:gd name="connsiteY8" fmla="*/ 7180 h 904875"/>
                <a:gd name="connsiteX9" fmla="*/ 101367 w 333375"/>
                <a:gd name="connsiteY9" fmla="*/ 73071 h 904875"/>
                <a:gd name="connsiteX10" fmla="*/ 101346 w 333375"/>
                <a:gd name="connsiteY10" fmla="*/ 74522 h 904875"/>
                <a:gd name="connsiteX11" fmla="*/ 133731 w 333375"/>
                <a:gd name="connsiteY11" fmla="*/ 140625 h 904875"/>
                <a:gd name="connsiteX12" fmla="*/ 138398 w 333375"/>
                <a:gd name="connsiteY12" fmla="*/ 148341 h 904875"/>
                <a:gd name="connsiteX13" fmla="*/ 138399 w 333375"/>
                <a:gd name="connsiteY13" fmla="*/ 155675 h 904875"/>
                <a:gd name="connsiteX14" fmla="*/ 126302 w 333375"/>
                <a:gd name="connsiteY14" fmla="*/ 169963 h 904875"/>
                <a:gd name="connsiteX15" fmla="*/ 62675 w 333375"/>
                <a:gd name="connsiteY15" fmla="*/ 187869 h 904875"/>
                <a:gd name="connsiteX16" fmla="*/ 7144 w 333375"/>
                <a:gd name="connsiteY16" fmla="*/ 303027 h 904875"/>
                <a:gd name="connsiteX17" fmla="*/ 8191 w 333375"/>
                <a:gd name="connsiteY17" fmla="*/ 503052 h 904875"/>
                <a:gd name="connsiteX18" fmla="*/ 8191 w 333375"/>
                <a:gd name="connsiteY18" fmla="*/ 503052 h 904875"/>
                <a:gd name="connsiteX19" fmla="*/ 8191 w 333375"/>
                <a:gd name="connsiteY19" fmla="*/ 503052 h 904875"/>
                <a:gd name="connsiteX20" fmla="*/ 36004 w 333375"/>
                <a:gd name="connsiteY20" fmla="*/ 530864 h 904875"/>
                <a:gd name="connsiteX21" fmla="*/ 63817 w 333375"/>
                <a:gd name="connsiteY21" fmla="*/ 503052 h 904875"/>
                <a:gd name="connsiteX22" fmla="*/ 63818 w 333375"/>
                <a:gd name="connsiteY22" fmla="*/ 503052 h 904875"/>
                <a:gd name="connsiteX23" fmla="*/ 63818 w 333375"/>
                <a:gd name="connsiteY23" fmla="*/ 503052 h 904875"/>
                <a:gd name="connsiteX24" fmla="*/ 67246 w 333375"/>
                <a:gd name="connsiteY24" fmla="*/ 345413 h 904875"/>
                <a:gd name="connsiteX25" fmla="*/ 78295 w 333375"/>
                <a:gd name="connsiteY25" fmla="*/ 311029 h 904875"/>
                <a:gd name="connsiteX26" fmla="*/ 84391 w 333375"/>
                <a:gd name="connsiteY26" fmla="*/ 863479 h 904875"/>
                <a:gd name="connsiteX27" fmla="*/ 113919 w 333375"/>
                <a:gd name="connsiteY27" fmla="*/ 904339 h 904875"/>
                <a:gd name="connsiteX28" fmla="*/ 150876 w 333375"/>
                <a:gd name="connsiteY28" fmla="*/ 865288 h 904875"/>
                <a:gd name="connsiteX29" fmla="*/ 157639 w 333375"/>
                <a:gd name="connsiteY29" fmla="*/ 546200 h 904875"/>
                <a:gd name="connsiteX30" fmla="*/ 171926 w 333375"/>
                <a:gd name="connsiteY30" fmla="*/ 532008 h 904875"/>
                <a:gd name="connsiteX31" fmla="*/ 171926 w 333375"/>
                <a:gd name="connsiteY31" fmla="*/ 532008 h 904875"/>
                <a:gd name="connsiteX32" fmla="*/ 186309 w 333375"/>
                <a:gd name="connsiteY32" fmla="*/ 546200 h 904875"/>
                <a:gd name="connsiteX33" fmla="*/ 186309 w 333375"/>
                <a:gd name="connsiteY33" fmla="*/ 546200 h 904875"/>
                <a:gd name="connsiteX34" fmla="*/ 193072 w 333375"/>
                <a:gd name="connsiteY34" fmla="*/ 863479 h 904875"/>
                <a:gd name="connsiteX35" fmla="*/ 221647 w 333375"/>
                <a:gd name="connsiteY35" fmla="*/ 904339 h 904875"/>
                <a:gd name="connsiteX36" fmla="*/ 256699 w 333375"/>
                <a:gd name="connsiteY36" fmla="*/ 865288 h 904875"/>
                <a:gd name="connsiteX37" fmla="*/ 265366 w 333375"/>
                <a:gd name="connsiteY37" fmla="*/ 311408 h 904875"/>
                <a:gd name="connsiteX38" fmla="*/ 276606 w 333375"/>
                <a:gd name="connsiteY38" fmla="*/ 343508 h 904875"/>
                <a:gd name="connsiteX39" fmla="*/ 279845 w 333375"/>
                <a:gd name="connsiteY39" fmla="*/ 503433 h 904875"/>
                <a:gd name="connsiteX40" fmla="*/ 279845 w 333375"/>
                <a:gd name="connsiteY40" fmla="*/ 503433 h 904875"/>
                <a:gd name="connsiteX41" fmla="*/ 279845 w 333375"/>
                <a:gd name="connsiteY41" fmla="*/ 503433 h 904875"/>
                <a:gd name="connsiteX42" fmla="*/ 309335 w 333375"/>
                <a:gd name="connsiteY42" fmla="*/ 529664 h 904875"/>
                <a:gd name="connsiteX43" fmla="*/ 335566 w 333375"/>
                <a:gd name="connsiteY43" fmla="*/ 503433 h 904875"/>
                <a:gd name="connsiteX44" fmla="*/ 335566 w 333375"/>
                <a:gd name="connsiteY44" fmla="*/ 503433 h 904875"/>
                <a:gd name="connsiteX45" fmla="*/ 335566 w 333375"/>
                <a:gd name="connsiteY45" fmla="*/ 503433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33375" h="904875">
                  <a:moveTo>
                    <a:pt x="334709" y="290930"/>
                  </a:moveTo>
                  <a:cubicBezTo>
                    <a:pt x="334709" y="216348"/>
                    <a:pt x="316897" y="201586"/>
                    <a:pt x="276511" y="183392"/>
                  </a:cubicBezTo>
                  <a:cubicBezTo>
                    <a:pt x="257842" y="176109"/>
                    <a:pt x="238259" y="171430"/>
                    <a:pt x="218313" y="169486"/>
                  </a:cubicBezTo>
                  <a:cubicBezTo>
                    <a:pt x="211097" y="168663"/>
                    <a:pt x="205647" y="162556"/>
                    <a:pt x="205645" y="155294"/>
                  </a:cubicBezTo>
                  <a:lnTo>
                    <a:pt x="205645" y="146911"/>
                  </a:lnTo>
                  <a:cubicBezTo>
                    <a:pt x="205767" y="143755"/>
                    <a:pt x="207443" y="140867"/>
                    <a:pt x="210121" y="139195"/>
                  </a:cubicBezTo>
                  <a:cubicBezTo>
                    <a:pt x="231457" y="125291"/>
                    <a:pt x="239554" y="96144"/>
                    <a:pt x="239554" y="74522"/>
                  </a:cubicBezTo>
                  <a:cubicBezTo>
                    <a:pt x="239942" y="37701"/>
                    <a:pt x="210407" y="7536"/>
                    <a:pt x="173585" y="7147"/>
                  </a:cubicBezTo>
                  <a:cubicBezTo>
                    <a:pt x="172620" y="7138"/>
                    <a:pt x="171653" y="7147"/>
                    <a:pt x="170688" y="7180"/>
                  </a:cubicBezTo>
                  <a:cubicBezTo>
                    <a:pt x="133350" y="6233"/>
                    <a:pt x="102314" y="35734"/>
                    <a:pt x="101367" y="73071"/>
                  </a:cubicBezTo>
                  <a:cubicBezTo>
                    <a:pt x="101355" y="73555"/>
                    <a:pt x="101348" y="74038"/>
                    <a:pt x="101346" y="74522"/>
                  </a:cubicBezTo>
                  <a:cubicBezTo>
                    <a:pt x="101346" y="97381"/>
                    <a:pt x="110871" y="127100"/>
                    <a:pt x="133731" y="140625"/>
                  </a:cubicBezTo>
                  <a:cubicBezTo>
                    <a:pt x="136482" y="142251"/>
                    <a:pt x="138235" y="145148"/>
                    <a:pt x="138398" y="148341"/>
                  </a:cubicBezTo>
                  <a:lnTo>
                    <a:pt x="138399" y="155675"/>
                  </a:lnTo>
                  <a:cubicBezTo>
                    <a:pt x="138362" y="162740"/>
                    <a:pt x="133265" y="168763"/>
                    <a:pt x="126302" y="169963"/>
                  </a:cubicBezTo>
                  <a:cubicBezTo>
                    <a:pt x="104549" y="173797"/>
                    <a:pt x="83234" y="179797"/>
                    <a:pt x="62675" y="187869"/>
                  </a:cubicBezTo>
                  <a:cubicBezTo>
                    <a:pt x="23050" y="205682"/>
                    <a:pt x="7144" y="231780"/>
                    <a:pt x="7144" y="303027"/>
                  </a:cubicBezTo>
                  <a:lnTo>
                    <a:pt x="8191" y="503052"/>
                  </a:lnTo>
                  <a:lnTo>
                    <a:pt x="8191" y="503052"/>
                  </a:lnTo>
                  <a:lnTo>
                    <a:pt x="8191" y="503052"/>
                  </a:lnTo>
                  <a:cubicBezTo>
                    <a:pt x="8191" y="518414"/>
                    <a:pt x="20644" y="530864"/>
                    <a:pt x="36004" y="530864"/>
                  </a:cubicBezTo>
                  <a:cubicBezTo>
                    <a:pt x="51365" y="530864"/>
                    <a:pt x="63817" y="518411"/>
                    <a:pt x="63817" y="503052"/>
                  </a:cubicBezTo>
                  <a:lnTo>
                    <a:pt x="63818" y="503052"/>
                  </a:lnTo>
                  <a:lnTo>
                    <a:pt x="63818" y="503052"/>
                  </a:lnTo>
                  <a:lnTo>
                    <a:pt x="67246" y="345413"/>
                  </a:lnTo>
                  <a:cubicBezTo>
                    <a:pt x="67246" y="327507"/>
                    <a:pt x="71628" y="315886"/>
                    <a:pt x="78295" y="311029"/>
                  </a:cubicBezTo>
                  <a:lnTo>
                    <a:pt x="84391" y="863479"/>
                  </a:lnTo>
                  <a:cubicBezTo>
                    <a:pt x="84391" y="883861"/>
                    <a:pt x="93345" y="902244"/>
                    <a:pt x="113919" y="904339"/>
                  </a:cubicBezTo>
                  <a:cubicBezTo>
                    <a:pt x="137541" y="906625"/>
                    <a:pt x="150876" y="888147"/>
                    <a:pt x="150876" y="865288"/>
                  </a:cubicBezTo>
                  <a:lnTo>
                    <a:pt x="157639" y="546200"/>
                  </a:lnTo>
                  <a:cubicBezTo>
                    <a:pt x="157691" y="538347"/>
                    <a:pt x="164073" y="532008"/>
                    <a:pt x="171926" y="532008"/>
                  </a:cubicBezTo>
                  <a:lnTo>
                    <a:pt x="171926" y="532008"/>
                  </a:lnTo>
                  <a:cubicBezTo>
                    <a:pt x="179817" y="531955"/>
                    <a:pt x="186256" y="538310"/>
                    <a:pt x="186309" y="546200"/>
                  </a:cubicBezTo>
                  <a:cubicBezTo>
                    <a:pt x="186309" y="546200"/>
                    <a:pt x="186309" y="546200"/>
                    <a:pt x="186309" y="546200"/>
                  </a:cubicBezTo>
                  <a:lnTo>
                    <a:pt x="193072" y="863479"/>
                  </a:lnTo>
                  <a:cubicBezTo>
                    <a:pt x="193072" y="883861"/>
                    <a:pt x="201263" y="902244"/>
                    <a:pt x="221647" y="904339"/>
                  </a:cubicBezTo>
                  <a:cubicBezTo>
                    <a:pt x="245269" y="906625"/>
                    <a:pt x="256699" y="888147"/>
                    <a:pt x="256699" y="865288"/>
                  </a:cubicBezTo>
                  <a:lnTo>
                    <a:pt x="265366" y="311408"/>
                  </a:lnTo>
                  <a:cubicBezTo>
                    <a:pt x="270605" y="314552"/>
                    <a:pt x="276606" y="325600"/>
                    <a:pt x="276606" y="343508"/>
                  </a:cubicBezTo>
                  <a:lnTo>
                    <a:pt x="279845" y="503433"/>
                  </a:lnTo>
                  <a:lnTo>
                    <a:pt x="279845" y="503433"/>
                  </a:lnTo>
                  <a:cubicBezTo>
                    <a:pt x="279845" y="503433"/>
                    <a:pt x="279845" y="503433"/>
                    <a:pt x="279845" y="503433"/>
                  </a:cubicBezTo>
                  <a:cubicBezTo>
                    <a:pt x="280745" y="518821"/>
                    <a:pt x="293948" y="530564"/>
                    <a:pt x="309335" y="529664"/>
                  </a:cubicBezTo>
                  <a:cubicBezTo>
                    <a:pt x="323465" y="528839"/>
                    <a:pt x="334739" y="517563"/>
                    <a:pt x="335566" y="503433"/>
                  </a:cubicBezTo>
                  <a:cubicBezTo>
                    <a:pt x="335566" y="503433"/>
                    <a:pt x="335566" y="503433"/>
                    <a:pt x="335566" y="503433"/>
                  </a:cubicBezTo>
                  <a:lnTo>
                    <a:pt x="335566" y="50343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5" name="Forma libre 83">
              <a:extLst>
                <a:ext uri="{FF2B5EF4-FFF2-40B4-BE49-F238E27FC236}">
                  <a16:creationId xmlns:a16="http://schemas.microsoft.com/office/drawing/2014/main" id="{70522FEE-F8B4-6841-966A-8A948907A913}"/>
                </a:ext>
              </a:extLst>
            </p:cNvPr>
            <p:cNvSpPr/>
            <p:nvPr/>
          </p:nvSpPr>
          <p:spPr>
            <a:xfrm>
              <a:off x="14865867" y="5415645"/>
              <a:ext cx="682506" cy="1801057"/>
            </a:xfrm>
            <a:custGeom>
              <a:avLst/>
              <a:gdLst>
                <a:gd name="connsiteX0" fmla="*/ 334709 w 342900"/>
                <a:gd name="connsiteY0" fmla="*/ 292703 h 904875"/>
                <a:gd name="connsiteX1" fmla="*/ 276511 w 342900"/>
                <a:gd name="connsiteY1" fmla="*/ 185165 h 904875"/>
                <a:gd name="connsiteX2" fmla="*/ 218313 w 342900"/>
                <a:gd name="connsiteY2" fmla="*/ 171259 h 904875"/>
                <a:gd name="connsiteX3" fmla="*/ 205645 w 342900"/>
                <a:gd name="connsiteY3" fmla="*/ 157067 h 904875"/>
                <a:gd name="connsiteX4" fmla="*/ 205645 w 342900"/>
                <a:gd name="connsiteY4" fmla="*/ 148684 h 904875"/>
                <a:gd name="connsiteX5" fmla="*/ 210121 w 342900"/>
                <a:gd name="connsiteY5" fmla="*/ 140968 h 904875"/>
                <a:gd name="connsiteX6" fmla="*/ 239649 w 342900"/>
                <a:gd name="connsiteY6" fmla="*/ 76295 h 904875"/>
                <a:gd name="connsiteX7" fmla="*/ 170498 w 342900"/>
                <a:gd name="connsiteY7" fmla="*/ 7144 h 904875"/>
                <a:gd name="connsiteX8" fmla="*/ 101346 w 342900"/>
                <a:gd name="connsiteY8" fmla="*/ 76295 h 904875"/>
                <a:gd name="connsiteX9" fmla="*/ 133731 w 342900"/>
                <a:gd name="connsiteY9" fmla="*/ 142398 h 904875"/>
                <a:gd name="connsiteX10" fmla="*/ 138493 w 342900"/>
                <a:gd name="connsiteY10" fmla="*/ 150114 h 904875"/>
                <a:gd name="connsiteX11" fmla="*/ 138493 w 342900"/>
                <a:gd name="connsiteY11" fmla="*/ 157449 h 904875"/>
                <a:gd name="connsiteX12" fmla="*/ 126396 w 342900"/>
                <a:gd name="connsiteY12" fmla="*/ 171736 h 904875"/>
                <a:gd name="connsiteX13" fmla="*/ 62674 w 342900"/>
                <a:gd name="connsiteY13" fmla="*/ 189642 h 904875"/>
                <a:gd name="connsiteX14" fmla="*/ 7144 w 342900"/>
                <a:gd name="connsiteY14" fmla="*/ 304800 h 904875"/>
                <a:gd name="connsiteX15" fmla="*/ 8287 w 342900"/>
                <a:gd name="connsiteY15" fmla="*/ 504825 h 904875"/>
                <a:gd name="connsiteX16" fmla="*/ 8287 w 342900"/>
                <a:gd name="connsiteY16" fmla="*/ 504825 h 904875"/>
                <a:gd name="connsiteX17" fmla="*/ 8287 w 342900"/>
                <a:gd name="connsiteY17" fmla="*/ 504825 h 904875"/>
                <a:gd name="connsiteX18" fmla="*/ 36100 w 342900"/>
                <a:gd name="connsiteY18" fmla="*/ 532637 h 904875"/>
                <a:gd name="connsiteX19" fmla="*/ 63912 w 342900"/>
                <a:gd name="connsiteY19" fmla="*/ 504825 h 904875"/>
                <a:gd name="connsiteX20" fmla="*/ 63913 w 342900"/>
                <a:gd name="connsiteY20" fmla="*/ 504825 h 904875"/>
                <a:gd name="connsiteX21" fmla="*/ 63913 w 342900"/>
                <a:gd name="connsiteY21" fmla="*/ 504825 h 904875"/>
                <a:gd name="connsiteX22" fmla="*/ 67342 w 342900"/>
                <a:gd name="connsiteY22" fmla="*/ 347186 h 904875"/>
                <a:gd name="connsiteX23" fmla="*/ 78391 w 342900"/>
                <a:gd name="connsiteY23" fmla="*/ 312802 h 904875"/>
                <a:gd name="connsiteX24" fmla="*/ 84487 w 342900"/>
                <a:gd name="connsiteY24" fmla="*/ 865252 h 904875"/>
                <a:gd name="connsiteX25" fmla="*/ 114015 w 342900"/>
                <a:gd name="connsiteY25" fmla="*/ 906112 h 904875"/>
                <a:gd name="connsiteX26" fmla="*/ 150972 w 342900"/>
                <a:gd name="connsiteY26" fmla="*/ 867061 h 904875"/>
                <a:gd name="connsiteX27" fmla="*/ 157734 w 342900"/>
                <a:gd name="connsiteY27" fmla="*/ 547974 h 904875"/>
                <a:gd name="connsiteX28" fmla="*/ 172021 w 342900"/>
                <a:gd name="connsiteY28" fmla="*/ 533781 h 904875"/>
                <a:gd name="connsiteX29" fmla="*/ 172021 w 342900"/>
                <a:gd name="connsiteY29" fmla="*/ 533781 h 904875"/>
                <a:gd name="connsiteX30" fmla="*/ 186404 w 342900"/>
                <a:gd name="connsiteY30" fmla="*/ 547974 h 904875"/>
                <a:gd name="connsiteX31" fmla="*/ 186404 w 342900"/>
                <a:gd name="connsiteY31" fmla="*/ 547974 h 904875"/>
                <a:gd name="connsiteX32" fmla="*/ 193548 w 342900"/>
                <a:gd name="connsiteY32" fmla="*/ 864203 h 904875"/>
                <a:gd name="connsiteX33" fmla="*/ 222123 w 342900"/>
                <a:gd name="connsiteY33" fmla="*/ 905066 h 904875"/>
                <a:gd name="connsiteX34" fmla="*/ 257175 w 342900"/>
                <a:gd name="connsiteY34" fmla="*/ 866012 h 904875"/>
                <a:gd name="connsiteX35" fmla="*/ 265843 w 342900"/>
                <a:gd name="connsiteY35" fmla="*/ 312134 h 904875"/>
                <a:gd name="connsiteX36" fmla="*/ 277083 w 342900"/>
                <a:gd name="connsiteY36" fmla="*/ 344232 h 904875"/>
                <a:gd name="connsiteX37" fmla="*/ 280321 w 342900"/>
                <a:gd name="connsiteY37" fmla="*/ 504158 h 904875"/>
                <a:gd name="connsiteX38" fmla="*/ 280321 w 342900"/>
                <a:gd name="connsiteY38" fmla="*/ 504158 h 904875"/>
                <a:gd name="connsiteX39" fmla="*/ 280321 w 342900"/>
                <a:gd name="connsiteY39" fmla="*/ 504158 h 904875"/>
                <a:gd name="connsiteX40" fmla="*/ 308134 w 342900"/>
                <a:gd name="connsiteY40" fmla="*/ 531970 h 904875"/>
                <a:gd name="connsiteX41" fmla="*/ 335946 w 342900"/>
                <a:gd name="connsiteY41" fmla="*/ 504158 h 904875"/>
                <a:gd name="connsiteX42" fmla="*/ 335947 w 342900"/>
                <a:gd name="connsiteY42" fmla="*/ 504158 h 904875"/>
                <a:gd name="connsiteX43" fmla="*/ 335947 w 342900"/>
                <a:gd name="connsiteY43" fmla="*/ 504158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42900" h="904875">
                  <a:moveTo>
                    <a:pt x="334709" y="292703"/>
                  </a:moveTo>
                  <a:cubicBezTo>
                    <a:pt x="334709" y="218122"/>
                    <a:pt x="316992" y="203360"/>
                    <a:pt x="276511" y="185165"/>
                  </a:cubicBezTo>
                  <a:cubicBezTo>
                    <a:pt x="257842" y="177882"/>
                    <a:pt x="238259" y="173203"/>
                    <a:pt x="218313" y="171259"/>
                  </a:cubicBezTo>
                  <a:cubicBezTo>
                    <a:pt x="211097" y="170436"/>
                    <a:pt x="205647" y="164330"/>
                    <a:pt x="205645" y="157067"/>
                  </a:cubicBezTo>
                  <a:lnTo>
                    <a:pt x="205645" y="148684"/>
                  </a:lnTo>
                  <a:cubicBezTo>
                    <a:pt x="205767" y="145528"/>
                    <a:pt x="207443" y="142640"/>
                    <a:pt x="210121" y="140968"/>
                  </a:cubicBezTo>
                  <a:cubicBezTo>
                    <a:pt x="231457" y="127064"/>
                    <a:pt x="239649" y="97917"/>
                    <a:pt x="239649" y="76295"/>
                  </a:cubicBezTo>
                  <a:cubicBezTo>
                    <a:pt x="239649" y="38105"/>
                    <a:pt x="208689" y="7144"/>
                    <a:pt x="170498" y="7144"/>
                  </a:cubicBezTo>
                  <a:cubicBezTo>
                    <a:pt x="132306" y="7144"/>
                    <a:pt x="101346" y="38105"/>
                    <a:pt x="101346" y="76295"/>
                  </a:cubicBezTo>
                  <a:cubicBezTo>
                    <a:pt x="101346" y="99154"/>
                    <a:pt x="110871" y="128874"/>
                    <a:pt x="133731" y="142398"/>
                  </a:cubicBezTo>
                  <a:cubicBezTo>
                    <a:pt x="136599" y="143917"/>
                    <a:pt x="138422" y="146868"/>
                    <a:pt x="138493" y="150114"/>
                  </a:cubicBezTo>
                  <a:lnTo>
                    <a:pt x="138493" y="157449"/>
                  </a:lnTo>
                  <a:cubicBezTo>
                    <a:pt x="138419" y="164499"/>
                    <a:pt x="133339" y="170501"/>
                    <a:pt x="126396" y="171736"/>
                  </a:cubicBezTo>
                  <a:cubicBezTo>
                    <a:pt x="104613" y="175571"/>
                    <a:pt x="83266" y="181570"/>
                    <a:pt x="62674" y="189642"/>
                  </a:cubicBezTo>
                  <a:cubicBezTo>
                    <a:pt x="23050" y="207455"/>
                    <a:pt x="7144" y="233553"/>
                    <a:pt x="7144" y="304800"/>
                  </a:cubicBezTo>
                  <a:lnTo>
                    <a:pt x="8287" y="504825"/>
                  </a:lnTo>
                  <a:lnTo>
                    <a:pt x="8287" y="504825"/>
                  </a:lnTo>
                  <a:lnTo>
                    <a:pt x="8287" y="504825"/>
                  </a:lnTo>
                  <a:cubicBezTo>
                    <a:pt x="8287" y="520187"/>
                    <a:pt x="20739" y="532637"/>
                    <a:pt x="36100" y="532637"/>
                  </a:cubicBezTo>
                  <a:cubicBezTo>
                    <a:pt x="51460" y="532637"/>
                    <a:pt x="63912" y="520185"/>
                    <a:pt x="63912" y="504825"/>
                  </a:cubicBezTo>
                  <a:lnTo>
                    <a:pt x="63913" y="504825"/>
                  </a:lnTo>
                  <a:lnTo>
                    <a:pt x="63913" y="504825"/>
                  </a:lnTo>
                  <a:lnTo>
                    <a:pt x="67342" y="347186"/>
                  </a:lnTo>
                  <a:cubicBezTo>
                    <a:pt x="67342" y="329280"/>
                    <a:pt x="71724" y="317660"/>
                    <a:pt x="78391" y="312802"/>
                  </a:cubicBezTo>
                  <a:lnTo>
                    <a:pt x="84487" y="865252"/>
                  </a:lnTo>
                  <a:cubicBezTo>
                    <a:pt x="84487" y="885634"/>
                    <a:pt x="93440" y="904017"/>
                    <a:pt x="114015" y="906112"/>
                  </a:cubicBezTo>
                  <a:cubicBezTo>
                    <a:pt x="137636" y="908398"/>
                    <a:pt x="150972" y="889920"/>
                    <a:pt x="150972" y="867061"/>
                  </a:cubicBezTo>
                  <a:lnTo>
                    <a:pt x="157734" y="547974"/>
                  </a:lnTo>
                  <a:cubicBezTo>
                    <a:pt x="157786" y="540121"/>
                    <a:pt x="164168" y="533781"/>
                    <a:pt x="172021" y="533781"/>
                  </a:cubicBezTo>
                  <a:lnTo>
                    <a:pt x="172021" y="533781"/>
                  </a:lnTo>
                  <a:cubicBezTo>
                    <a:pt x="179912" y="533728"/>
                    <a:pt x="186351" y="540083"/>
                    <a:pt x="186404" y="547974"/>
                  </a:cubicBezTo>
                  <a:cubicBezTo>
                    <a:pt x="186404" y="547974"/>
                    <a:pt x="186404" y="547974"/>
                    <a:pt x="186404" y="547974"/>
                  </a:cubicBezTo>
                  <a:lnTo>
                    <a:pt x="193548" y="864203"/>
                  </a:lnTo>
                  <a:cubicBezTo>
                    <a:pt x="193548" y="884586"/>
                    <a:pt x="201739" y="902970"/>
                    <a:pt x="222123" y="905066"/>
                  </a:cubicBezTo>
                  <a:cubicBezTo>
                    <a:pt x="245745" y="907352"/>
                    <a:pt x="257175" y="888874"/>
                    <a:pt x="257175" y="866012"/>
                  </a:cubicBezTo>
                  <a:lnTo>
                    <a:pt x="265843" y="312134"/>
                  </a:lnTo>
                  <a:cubicBezTo>
                    <a:pt x="271082" y="315278"/>
                    <a:pt x="277083" y="326327"/>
                    <a:pt x="277083" y="344232"/>
                  </a:cubicBezTo>
                  <a:lnTo>
                    <a:pt x="280321" y="504158"/>
                  </a:lnTo>
                  <a:lnTo>
                    <a:pt x="280321" y="504158"/>
                  </a:lnTo>
                  <a:lnTo>
                    <a:pt x="280321" y="504158"/>
                  </a:lnTo>
                  <a:cubicBezTo>
                    <a:pt x="280321" y="519519"/>
                    <a:pt x="292773" y="531970"/>
                    <a:pt x="308134" y="531970"/>
                  </a:cubicBezTo>
                  <a:cubicBezTo>
                    <a:pt x="323494" y="531970"/>
                    <a:pt x="335946" y="519517"/>
                    <a:pt x="335946" y="504158"/>
                  </a:cubicBezTo>
                  <a:cubicBezTo>
                    <a:pt x="335947" y="504158"/>
                    <a:pt x="335947" y="504158"/>
                    <a:pt x="335947" y="504158"/>
                  </a:cubicBezTo>
                  <a:lnTo>
                    <a:pt x="335947" y="50415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" name="Forma libre 84">
              <a:extLst>
                <a:ext uri="{FF2B5EF4-FFF2-40B4-BE49-F238E27FC236}">
                  <a16:creationId xmlns:a16="http://schemas.microsoft.com/office/drawing/2014/main" id="{D1FD6004-0422-0641-8DED-8591D5209A4F}"/>
                </a:ext>
              </a:extLst>
            </p:cNvPr>
            <p:cNvSpPr/>
            <p:nvPr/>
          </p:nvSpPr>
          <p:spPr>
            <a:xfrm>
              <a:off x="13858981" y="6192184"/>
              <a:ext cx="739381" cy="151668"/>
            </a:xfrm>
            <a:custGeom>
              <a:avLst/>
              <a:gdLst>
                <a:gd name="connsiteX0" fmla="*/ 7144 w 371475"/>
                <a:gd name="connsiteY0" fmla="*/ 7144 h 76200"/>
                <a:gd name="connsiteX1" fmla="*/ 372333 w 371475"/>
                <a:gd name="connsiteY1" fmla="*/ 7144 h 76200"/>
                <a:gd name="connsiteX2" fmla="*/ 372333 w 371475"/>
                <a:gd name="connsiteY2" fmla="*/ 70009 h 76200"/>
                <a:gd name="connsiteX3" fmla="*/ 7144 w 371475"/>
                <a:gd name="connsiteY3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475" h="76200">
                  <a:moveTo>
                    <a:pt x="7144" y="7144"/>
                  </a:moveTo>
                  <a:lnTo>
                    <a:pt x="372333" y="7144"/>
                  </a:lnTo>
                  <a:lnTo>
                    <a:pt x="372333" y="70009"/>
                  </a:lnTo>
                  <a:lnTo>
                    <a:pt x="7144" y="7000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" name="Forma libre 85">
              <a:extLst>
                <a:ext uri="{FF2B5EF4-FFF2-40B4-BE49-F238E27FC236}">
                  <a16:creationId xmlns:a16="http://schemas.microsoft.com/office/drawing/2014/main" id="{5A525A8E-9D67-F244-BFEC-DEFB4FFD6D3A}"/>
                </a:ext>
              </a:extLst>
            </p:cNvPr>
            <p:cNvSpPr/>
            <p:nvPr/>
          </p:nvSpPr>
          <p:spPr>
            <a:xfrm>
              <a:off x="13760587" y="6101371"/>
              <a:ext cx="208544" cy="322294"/>
            </a:xfrm>
            <a:custGeom>
              <a:avLst/>
              <a:gdLst>
                <a:gd name="connsiteX0" fmla="*/ 7144 w 104775"/>
                <a:gd name="connsiteY0" fmla="*/ 84202 h 161925"/>
                <a:gd name="connsiteX1" fmla="*/ 97917 w 104775"/>
                <a:gd name="connsiteY1" fmla="*/ 161353 h 161925"/>
                <a:gd name="connsiteX2" fmla="*/ 97917 w 104775"/>
                <a:gd name="connsiteY2" fmla="*/ 7144 h 161925"/>
                <a:gd name="connsiteX3" fmla="*/ 7144 w 104775"/>
                <a:gd name="connsiteY3" fmla="*/ 8420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61925">
                  <a:moveTo>
                    <a:pt x="7144" y="84202"/>
                  </a:moveTo>
                  <a:lnTo>
                    <a:pt x="97917" y="161353"/>
                  </a:lnTo>
                  <a:lnTo>
                    <a:pt x="97917" y="7144"/>
                  </a:lnTo>
                  <a:lnTo>
                    <a:pt x="7144" y="84202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8" name="Forma libre 86">
              <a:extLst>
                <a:ext uri="{FF2B5EF4-FFF2-40B4-BE49-F238E27FC236}">
                  <a16:creationId xmlns:a16="http://schemas.microsoft.com/office/drawing/2014/main" id="{ECB0A0E2-B1FE-5A41-8D0A-26EFC0722486}"/>
                </a:ext>
              </a:extLst>
            </p:cNvPr>
            <p:cNvSpPr/>
            <p:nvPr/>
          </p:nvSpPr>
          <p:spPr>
            <a:xfrm>
              <a:off x="14535801" y="6101371"/>
              <a:ext cx="208544" cy="322294"/>
            </a:xfrm>
            <a:custGeom>
              <a:avLst/>
              <a:gdLst>
                <a:gd name="connsiteX0" fmla="*/ 97917 w 104775"/>
                <a:gd name="connsiteY0" fmla="*/ 84202 h 161925"/>
                <a:gd name="connsiteX1" fmla="*/ 7144 w 104775"/>
                <a:gd name="connsiteY1" fmla="*/ 161353 h 161925"/>
                <a:gd name="connsiteX2" fmla="*/ 7144 w 104775"/>
                <a:gd name="connsiteY2" fmla="*/ 7144 h 161925"/>
                <a:gd name="connsiteX3" fmla="*/ 97917 w 104775"/>
                <a:gd name="connsiteY3" fmla="*/ 8420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61925">
                  <a:moveTo>
                    <a:pt x="97917" y="84202"/>
                  </a:moveTo>
                  <a:lnTo>
                    <a:pt x="7144" y="161353"/>
                  </a:lnTo>
                  <a:lnTo>
                    <a:pt x="7144" y="7144"/>
                  </a:lnTo>
                  <a:lnTo>
                    <a:pt x="97917" y="84202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5AA8C18-950E-B840-865F-E064B29DE84B}"/>
              </a:ext>
            </a:extLst>
          </p:cNvPr>
          <p:cNvGrpSpPr/>
          <p:nvPr/>
        </p:nvGrpSpPr>
        <p:grpSpPr>
          <a:xfrm>
            <a:off x="-1001192" y="4867346"/>
            <a:ext cx="5109684" cy="5147614"/>
            <a:chOff x="13760587" y="5415645"/>
            <a:chExt cx="1787786" cy="1801057"/>
          </a:xfrm>
        </p:grpSpPr>
        <p:sp>
          <p:nvSpPr>
            <p:cNvPr id="21" name="Forma libre 83">
              <a:extLst>
                <a:ext uri="{FF2B5EF4-FFF2-40B4-BE49-F238E27FC236}">
                  <a16:creationId xmlns:a16="http://schemas.microsoft.com/office/drawing/2014/main" id="{6AD41894-DFD8-E843-BC22-EDEC98B0D59A}"/>
                </a:ext>
              </a:extLst>
            </p:cNvPr>
            <p:cNvSpPr/>
            <p:nvPr/>
          </p:nvSpPr>
          <p:spPr>
            <a:xfrm>
              <a:off x="14865867" y="5415645"/>
              <a:ext cx="682506" cy="1801057"/>
            </a:xfrm>
            <a:custGeom>
              <a:avLst/>
              <a:gdLst>
                <a:gd name="connsiteX0" fmla="*/ 334709 w 342900"/>
                <a:gd name="connsiteY0" fmla="*/ 292703 h 904875"/>
                <a:gd name="connsiteX1" fmla="*/ 276511 w 342900"/>
                <a:gd name="connsiteY1" fmla="*/ 185165 h 904875"/>
                <a:gd name="connsiteX2" fmla="*/ 218313 w 342900"/>
                <a:gd name="connsiteY2" fmla="*/ 171259 h 904875"/>
                <a:gd name="connsiteX3" fmla="*/ 205645 w 342900"/>
                <a:gd name="connsiteY3" fmla="*/ 157067 h 904875"/>
                <a:gd name="connsiteX4" fmla="*/ 205645 w 342900"/>
                <a:gd name="connsiteY4" fmla="*/ 148684 h 904875"/>
                <a:gd name="connsiteX5" fmla="*/ 210121 w 342900"/>
                <a:gd name="connsiteY5" fmla="*/ 140968 h 904875"/>
                <a:gd name="connsiteX6" fmla="*/ 239649 w 342900"/>
                <a:gd name="connsiteY6" fmla="*/ 76295 h 904875"/>
                <a:gd name="connsiteX7" fmla="*/ 170498 w 342900"/>
                <a:gd name="connsiteY7" fmla="*/ 7144 h 904875"/>
                <a:gd name="connsiteX8" fmla="*/ 101346 w 342900"/>
                <a:gd name="connsiteY8" fmla="*/ 76295 h 904875"/>
                <a:gd name="connsiteX9" fmla="*/ 133731 w 342900"/>
                <a:gd name="connsiteY9" fmla="*/ 142398 h 904875"/>
                <a:gd name="connsiteX10" fmla="*/ 138493 w 342900"/>
                <a:gd name="connsiteY10" fmla="*/ 150114 h 904875"/>
                <a:gd name="connsiteX11" fmla="*/ 138493 w 342900"/>
                <a:gd name="connsiteY11" fmla="*/ 157449 h 904875"/>
                <a:gd name="connsiteX12" fmla="*/ 126396 w 342900"/>
                <a:gd name="connsiteY12" fmla="*/ 171736 h 904875"/>
                <a:gd name="connsiteX13" fmla="*/ 62674 w 342900"/>
                <a:gd name="connsiteY13" fmla="*/ 189642 h 904875"/>
                <a:gd name="connsiteX14" fmla="*/ 7144 w 342900"/>
                <a:gd name="connsiteY14" fmla="*/ 304800 h 904875"/>
                <a:gd name="connsiteX15" fmla="*/ 8287 w 342900"/>
                <a:gd name="connsiteY15" fmla="*/ 504825 h 904875"/>
                <a:gd name="connsiteX16" fmla="*/ 8287 w 342900"/>
                <a:gd name="connsiteY16" fmla="*/ 504825 h 904875"/>
                <a:gd name="connsiteX17" fmla="*/ 8287 w 342900"/>
                <a:gd name="connsiteY17" fmla="*/ 504825 h 904875"/>
                <a:gd name="connsiteX18" fmla="*/ 36100 w 342900"/>
                <a:gd name="connsiteY18" fmla="*/ 532637 h 904875"/>
                <a:gd name="connsiteX19" fmla="*/ 63912 w 342900"/>
                <a:gd name="connsiteY19" fmla="*/ 504825 h 904875"/>
                <a:gd name="connsiteX20" fmla="*/ 63913 w 342900"/>
                <a:gd name="connsiteY20" fmla="*/ 504825 h 904875"/>
                <a:gd name="connsiteX21" fmla="*/ 63913 w 342900"/>
                <a:gd name="connsiteY21" fmla="*/ 504825 h 904875"/>
                <a:gd name="connsiteX22" fmla="*/ 67342 w 342900"/>
                <a:gd name="connsiteY22" fmla="*/ 347186 h 904875"/>
                <a:gd name="connsiteX23" fmla="*/ 78391 w 342900"/>
                <a:gd name="connsiteY23" fmla="*/ 312802 h 904875"/>
                <a:gd name="connsiteX24" fmla="*/ 84487 w 342900"/>
                <a:gd name="connsiteY24" fmla="*/ 865252 h 904875"/>
                <a:gd name="connsiteX25" fmla="*/ 114015 w 342900"/>
                <a:gd name="connsiteY25" fmla="*/ 906112 h 904875"/>
                <a:gd name="connsiteX26" fmla="*/ 150972 w 342900"/>
                <a:gd name="connsiteY26" fmla="*/ 867061 h 904875"/>
                <a:gd name="connsiteX27" fmla="*/ 157734 w 342900"/>
                <a:gd name="connsiteY27" fmla="*/ 547974 h 904875"/>
                <a:gd name="connsiteX28" fmla="*/ 172021 w 342900"/>
                <a:gd name="connsiteY28" fmla="*/ 533781 h 904875"/>
                <a:gd name="connsiteX29" fmla="*/ 172021 w 342900"/>
                <a:gd name="connsiteY29" fmla="*/ 533781 h 904875"/>
                <a:gd name="connsiteX30" fmla="*/ 186404 w 342900"/>
                <a:gd name="connsiteY30" fmla="*/ 547974 h 904875"/>
                <a:gd name="connsiteX31" fmla="*/ 186404 w 342900"/>
                <a:gd name="connsiteY31" fmla="*/ 547974 h 904875"/>
                <a:gd name="connsiteX32" fmla="*/ 193548 w 342900"/>
                <a:gd name="connsiteY32" fmla="*/ 864203 h 904875"/>
                <a:gd name="connsiteX33" fmla="*/ 222123 w 342900"/>
                <a:gd name="connsiteY33" fmla="*/ 905066 h 904875"/>
                <a:gd name="connsiteX34" fmla="*/ 257175 w 342900"/>
                <a:gd name="connsiteY34" fmla="*/ 866012 h 904875"/>
                <a:gd name="connsiteX35" fmla="*/ 265843 w 342900"/>
                <a:gd name="connsiteY35" fmla="*/ 312134 h 904875"/>
                <a:gd name="connsiteX36" fmla="*/ 277083 w 342900"/>
                <a:gd name="connsiteY36" fmla="*/ 344232 h 904875"/>
                <a:gd name="connsiteX37" fmla="*/ 280321 w 342900"/>
                <a:gd name="connsiteY37" fmla="*/ 504158 h 904875"/>
                <a:gd name="connsiteX38" fmla="*/ 280321 w 342900"/>
                <a:gd name="connsiteY38" fmla="*/ 504158 h 904875"/>
                <a:gd name="connsiteX39" fmla="*/ 280321 w 342900"/>
                <a:gd name="connsiteY39" fmla="*/ 504158 h 904875"/>
                <a:gd name="connsiteX40" fmla="*/ 308134 w 342900"/>
                <a:gd name="connsiteY40" fmla="*/ 531970 h 904875"/>
                <a:gd name="connsiteX41" fmla="*/ 335946 w 342900"/>
                <a:gd name="connsiteY41" fmla="*/ 504158 h 904875"/>
                <a:gd name="connsiteX42" fmla="*/ 335947 w 342900"/>
                <a:gd name="connsiteY42" fmla="*/ 504158 h 904875"/>
                <a:gd name="connsiteX43" fmla="*/ 335947 w 342900"/>
                <a:gd name="connsiteY43" fmla="*/ 504158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42900" h="904875">
                  <a:moveTo>
                    <a:pt x="334709" y="292703"/>
                  </a:moveTo>
                  <a:cubicBezTo>
                    <a:pt x="334709" y="218122"/>
                    <a:pt x="316992" y="203360"/>
                    <a:pt x="276511" y="185165"/>
                  </a:cubicBezTo>
                  <a:cubicBezTo>
                    <a:pt x="257842" y="177882"/>
                    <a:pt x="238259" y="173203"/>
                    <a:pt x="218313" y="171259"/>
                  </a:cubicBezTo>
                  <a:cubicBezTo>
                    <a:pt x="211097" y="170436"/>
                    <a:pt x="205647" y="164330"/>
                    <a:pt x="205645" y="157067"/>
                  </a:cubicBezTo>
                  <a:lnTo>
                    <a:pt x="205645" y="148684"/>
                  </a:lnTo>
                  <a:cubicBezTo>
                    <a:pt x="205767" y="145528"/>
                    <a:pt x="207443" y="142640"/>
                    <a:pt x="210121" y="140968"/>
                  </a:cubicBezTo>
                  <a:cubicBezTo>
                    <a:pt x="231457" y="127064"/>
                    <a:pt x="239649" y="97917"/>
                    <a:pt x="239649" y="76295"/>
                  </a:cubicBezTo>
                  <a:cubicBezTo>
                    <a:pt x="239649" y="38105"/>
                    <a:pt x="208689" y="7144"/>
                    <a:pt x="170498" y="7144"/>
                  </a:cubicBezTo>
                  <a:cubicBezTo>
                    <a:pt x="132306" y="7144"/>
                    <a:pt x="101346" y="38105"/>
                    <a:pt x="101346" y="76295"/>
                  </a:cubicBezTo>
                  <a:cubicBezTo>
                    <a:pt x="101346" y="99154"/>
                    <a:pt x="110871" y="128874"/>
                    <a:pt x="133731" y="142398"/>
                  </a:cubicBezTo>
                  <a:cubicBezTo>
                    <a:pt x="136599" y="143917"/>
                    <a:pt x="138422" y="146868"/>
                    <a:pt x="138493" y="150114"/>
                  </a:cubicBezTo>
                  <a:lnTo>
                    <a:pt x="138493" y="157449"/>
                  </a:lnTo>
                  <a:cubicBezTo>
                    <a:pt x="138419" y="164499"/>
                    <a:pt x="133339" y="170501"/>
                    <a:pt x="126396" y="171736"/>
                  </a:cubicBezTo>
                  <a:cubicBezTo>
                    <a:pt x="104613" y="175571"/>
                    <a:pt x="83266" y="181570"/>
                    <a:pt x="62674" y="189642"/>
                  </a:cubicBezTo>
                  <a:cubicBezTo>
                    <a:pt x="23050" y="207455"/>
                    <a:pt x="7144" y="233553"/>
                    <a:pt x="7144" y="304800"/>
                  </a:cubicBezTo>
                  <a:lnTo>
                    <a:pt x="8287" y="504825"/>
                  </a:lnTo>
                  <a:lnTo>
                    <a:pt x="8287" y="504825"/>
                  </a:lnTo>
                  <a:lnTo>
                    <a:pt x="8287" y="504825"/>
                  </a:lnTo>
                  <a:cubicBezTo>
                    <a:pt x="8287" y="520187"/>
                    <a:pt x="20739" y="532637"/>
                    <a:pt x="36100" y="532637"/>
                  </a:cubicBezTo>
                  <a:cubicBezTo>
                    <a:pt x="51460" y="532637"/>
                    <a:pt x="63912" y="520185"/>
                    <a:pt x="63912" y="504825"/>
                  </a:cubicBezTo>
                  <a:lnTo>
                    <a:pt x="63913" y="504825"/>
                  </a:lnTo>
                  <a:lnTo>
                    <a:pt x="63913" y="504825"/>
                  </a:lnTo>
                  <a:lnTo>
                    <a:pt x="67342" y="347186"/>
                  </a:lnTo>
                  <a:cubicBezTo>
                    <a:pt x="67342" y="329280"/>
                    <a:pt x="71724" y="317660"/>
                    <a:pt x="78391" y="312802"/>
                  </a:cubicBezTo>
                  <a:lnTo>
                    <a:pt x="84487" y="865252"/>
                  </a:lnTo>
                  <a:cubicBezTo>
                    <a:pt x="84487" y="885634"/>
                    <a:pt x="93440" y="904017"/>
                    <a:pt x="114015" y="906112"/>
                  </a:cubicBezTo>
                  <a:cubicBezTo>
                    <a:pt x="137636" y="908398"/>
                    <a:pt x="150972" y="889920"/>
                    <a:pt x="150972" y="867061"/>
                  </a:cubicBezTo>
                  <a:lnTo>
                    <a:pt x="157734" y="547974"/>
                  </a:lnTo>
                  <a:cubicBezTo>
                    <a:pt x="157786" y="540121"/>
                    <a:pt x="164168" y="533781"/>
                    <a:pt x="172021" y="533781"/>
                  </a:cubicBezTo>
                  <a:lnTo>
                    <a:pt x="172021" y="533781"/>
                  </a:lnTo>
                  <a:cubicBezTo>
                    <a:pt x="179912" y="533728"/>
                    <a:pt x="186351" y="540083"/>
                    <a:pt x="186404" y="547974"/>
                  </a:cubicBezTo>
                  <a:cubicBezTo>
                    <a:pt x="186404" y="547974"/>
                    <a:pt x="186404" y="547974"/>
                    <a:pt x="186404" y="547974"/>
                  </a:cubicBezTo>
                  <a:lnTo>
                    <a:pt x="193548" y="864203"/>
                  </a:lnTo>
                  <a:cubicBezTo>
                    <a:pt x="193548" y="884586"/>
                    <a:pt x="201739" y="902970"/>
                    <a:pt x="222123" y="905066"/>
                  </a:cubicBezTo>
                  <a:cubicBezTo>
                    <a:pt x="245745" y="907352"/>
                    <a:pt x="257175" y="888874"/>
                    <a:pt x="257175" y="866012"/>
                  </a:cubicBezTo>
                  <a:lnTo>
                    <a:pt x="265843" y="312134"/>
                  </a:lnTo>
                  <a:cubicBezTo>
                    <a:pt x="271082" y="315278"/>
                    <a:pt x="277083" y="326327"/>
                    <a:pt x="277083" y="344232"/>
                  </a:cubicBezTo>
                  <a:lnTo>
                    <a:pt x="280321" y="504158"/>
                  </a:lnTo>
                  <a:lnTo>
                    <a:pt x="280321" y="504158"/>
                  </a:lnTo>
                  <a:lnTo>
                    <a:pt x="280321" y="504158"/>
                  </a:lnTo>
                  <a:cubicBezTo>
                    <a:pt x="280321" y="519519"/>
                    <a:pt x="292773" y="531970"/>
                    <a:pt x="308134" y="531970"/>
                  </a:cubicBezTo>
                  <a:cubicBezTo>
                    <a:pt x="323494" y="531970"/>
                    <a:pt x="335946" y="519517"/>
                    <a:pt x="335946" y="504158"/>
                  </a:cubicBezTo>
                  <a:cubicBezTo>
                    <a:pt x="335947" y="504158"/>
                    <a:pt x="335947" y="504158"/>
                    <a:pt x="335947" y="504158"/>
                  </a:cubicBezTo>
                  <a:lnTo>
                    <a:pt x="335947" y="50415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2" name="Forma libre 84">
              <a:extLst>
                <a:ext uri="{FF2B5EF4-FFF2-40B4-BE49-F238E27FC236}">
                  <a16:creationId xmlns:a16="http://schemas.microsoft.com/office/drawing/2014/main" id="{E98DBA21-C001-0A4F-93A9-E0AD584C0126}"/>
                </a:ext>
              </a:extLst>
            </p:cNvPr>
            <p:cNvSpPr/>
            <p:nvPr/>
          </p:nvSpPr>
          <p:spPr>
            <a:xfrm>
              <a:off x="13858981" y="6192184"/>
              <a:ext cx="739381" cy="151668"/>
            </a:xfrm>
            <a:custGeom>
              <a:avLst/>
              <a:gdLst>
                <a:gd name="connsiteX0" fmla="*/ 7144 w 371475"/>
                <a:gd name="connsiteY0" fmla="*/ 7144 h 76200"/>
                <a:gd name="connsiteX1" fmla="*/ 372333 w 371475"/>
                <a:gd name="connsiteY1" fmla="*/ 7144 h 76200"/>
                <a:gd name="connsiteX2" fmla="*/ 372333 w 371475"/>
                <a:gd name="connsiteY2" fmla="*/ 70009 h 76200"/>
                <a:gd name="connsiteX3" fmla="*/ 7144 w 371475"/>
                <a:gd name="connsiteY3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475" h="76200">
                  <a:moveTo>
                    <a:pt x="7144" y="7144"/>
                  </a:moveTo>
                  <a:lnTo>
                    <a:pt x="372333" y="7144"/>
                  </a:lnTo>
                  <a:lnTo>
                    <a:pt x="372333" y="70009"/>
                  </a:lnTo>
                  <a:lnTo>
                    <a:pt x="7144" y="7000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3" name="Forma libre 85">
              <a:extLst>
                <a:ext uri="{FF2B5EF4-FFF2-40B4-BE49-F238E27FC236}">
                  <a16:creationId xmlns:a16="http://schemas.microsoft.com/office/drawing/2014/main" id="{C84FED31-68BC-E84B-B570-38855C81273F}"/>
                </a:ext>
              </a:extLst>
            </p:cNvPr>
            <p:cNvSpPr/>
            <p:nvPr/>
          </p:nvSpPr>
          <p:spPr>
            <a:xfrm>
              <a:off x="13760587" y="6101371"/>
              <a:ext cx="208544" cy="322294"/>
            </a:xfrm>
            <a:custGeom>
              <a:avLst/>
              <a:gdLst>
                <a:gd name="connsiteX0" fmla="*/ 7144 w 104775"/>
                <a:gd name="connsiteY0" fmla="*/ 84202 h 161925"/>
                <a:gd name="connsiteX1" fmla="*/ 97917 w 104775"/>
                <a:gd name="connsiteY1" fmla="*/ 161353 h 161925"/>
                <a:gd name="connsiteX2" fmla="*/ 97917 w 104775"/>
                <a:gd name="connsiteY2" fmla="*/ 7144 h 161925"/>
                <a:gd name="connsiteX3" fmla="*/ 7144 w 104775"/>
                <a:gd name="connsiteY3" fmla="*/ 8420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61925">
                  <a:moveTo>
                    <a:pt x="7144" y="84202"/>
                  </a:moveTo>
                  <a:lnTo>
                    <a:pt x="97917" y="161353"/>
                  </a:lnTo>
                  <a:lnTo>
                    <a:pt x="97917" y="7144"/>
                  </a:lnTo>
                  <a:lnTo>
                    <a:pt x="7144" y="84202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4" name="Forma libre 86">
              <a:extLst>
                <a:ext uri="{FF2B5EF4-FFF2-40B4-BE49-F238E27FC236}">
                  <a16:creationId xmlns:a16="http://schemas.microsoft.com/office/drawing/2014/main" id="{C1FC87CD-2F19-EB4B-B9A7-6474C9D40C82}"/>
                </a:ext>
              </a:extLst>
            </p:cNvPr>
            <p:cNvSpPr/>
            <p:nvPr/>
          </p:nvSpPr>
          <p:spPr>
            <a:xfrm>
              <a:off x="14535801" y="6101371"/>
              <a:ext cx="208544" cy="322294"/>
            </a:xfrm>
            <a:custGeom>
              <a:avLst/>
              <a:gdLst>
                <a:gd name="connsiteX0" fmla="*/ 97917 w 104775"/>
                <a:gd name="connsiteY0" fmla="*/ 84202 h 161925"/>
                <a:gd name="connsiteX1" fmla="*/ 7144 w 104775"/>
                <a:gd name="connsiteY1" fmla="*/ 161353 h 161925"/>
                <a:gd name="connsiteX2" fmla="*/ 7144 w 104775"/>
                <a:gd name="connsiteY2" fmla="*/ 7144 h 161925"/>
                <a:gd name="connsiteX3" fmla="*/ 97917 w 104775"/>
                <a:gd name="connsiteY3" fmla="*/ 8420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61925">
                  <a:moveTo>
                    <a:pt x="97917" y="84202"/>
                  </a:moveTo>
                  <a:lnTo>
                    <a:pt x="7144" y="161353"/>
                  </a:lnTo>
                  <a:lnTo>
                    <a:pt x="7144" y="7144"/>
                  </a:lnTo>
                  <a:lnTo>
                    <a:pt x="97917" y="84202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31" name="Rectangle 56">
            <a:extLst>
              <a:ext uri="{FF2B5EF4-FFF2-40B4-BE49-F238E27FC236}">
                <a16:creationId xmlns:a16="http://schemas.microsoft.com/office/drawing/2014/main" id="{740FDF25-EE61-E14F-AD0A-A6304AB337D3}"/>
              </a:ext>
            </a:extLst>
          </p:cNvPr>
          <p:cNvSpPr/>
          <p:nvPr/>
        </p:nvSpPr>
        <p:spPr>
          <a:xfrm>
            <a:off x="4529012" y="10902163"/>
            <a:ext cx="1559879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>
                <a:latin typeface="Raleway" panose="020B0503030101060003" pitchFamily="34" charset="77"/>
                <a:ea typeface="Lato" panose="020F0502020204030203" pitchFamily="34" charset="0"/>
                <a:cs typeface="Lato" panose="020F0502020204030203" pitchFamily="34" charset="0"/>
              </a:rPr>
              <a:t>The disease causes respiratory illness with symptoms such as a cough, fever, and in more severe cases. The disease causes respiratory illness with symptoms such as a cough, fever, and in more severe cases.</a:t>
            </a:r>
          </a:p>
          <a:p>
            <a:pPr algn="ctr"/>
            <a:endParaRPr lang="es-MX" sz="2800" dirty="0">
              <a:latin typeface="Raleway" panose="020B0503030101060003" pitchFamily="34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90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AE25AC33-AEF4-2D48-BE1D-E16C88B89C2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4" name="Rectángulo 8">
            <a:extLst>
              <a:ext uri="{FF2B5EF4-FFF2-40B4-BE49-F238E27FC236}">
                <a16:creationId xmlns:a16="http://schemas.microsoft.com/office/drawing/2014/main" id="{8B50D425-D5D2-1E4A-B1BA-3FDF5267D2EE}"/>
              </a:ext>
            </a:extLst>
          </p:cNvPr>
          <p:cNvSpPr/>
          <p:nvPr/>
        </p:nvSpPr>
        <p:spPr>
          <a:xfrm flipH="1">
            <a:off x="1912004" y="5618538"/>
            <a:ext cx="71768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Muli" pitchFamily="2" charset="77"/>
              </a:rPr>
              <a:t>The disease causes respiratory illness with symptoms such as a cough, fever, and in more severe cases, difficulty breathing.</a:t>
            </a:r>
          </a:p>
          <a:p>
            <a:endParaRPr lang="es-MX" sz="2800" dirty="0">
              <a:latin typeface="Muli" pitchFamily="2" charset="77"/>
            </a:endParaRPr>
          </a:p>
          <a:p>
            <a:r>
              <a:rPr lang="es-MX" sz="2800" dirty="0">
                <a:latin typeface="Muli" pitchFamily="2" charset="77"/>
              </a:rPr>
              <a:t>The disease causes respiratory illness with symptoms such as a cough, fever, and in more severe cases, difficulty breathing. Disease causes respiratory illness with symptoms such as a cough.</a:t>
            </a:r>
          </a:p>
        </p:txBody>
      </p:sp>
      <p:sp>
        <p:nvSpPr>
          <p:cNvPr id="9" name="Rectángulo 1072">
            <a:extLst>
              <a:ext uri="{FF2B5EF4-FFF2-40B4-BE49-F238E27FC236}">
                <a16:creationId xmlns:a16="http://schemas.microsoft.com/office/drawing/2014/main" id="{A55BCB9C-45B4-4F4B-ADC1-88AE4337FBAB}"/>
              </a:ext>
            </a:extLst>
          </p:cNvPr>
          <p:cNvSpPr/>
          <p:nvPr/>
        </p:nvSpPr>
        <p:spPr>
          <a:xfrm>
            <a:off x="11296080" y="1339837"/>
            <a:ext cx="110366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8000" dirty="0">
                <a:solidFill>
                  <a:schemeClr val="accent4"/>
                </a:solidFill>
                <a:latin typeface="Raleway Medium" panose="020B0503030101060003" pitchFamily="34" charset="77"/>
              </a:rPr>
              <a:t>INCUBATION PERIOD</a:t>
            </a:r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5BE242D4-0E35-C54D-9822-3EDDA7EFFBB4}"/>
              </a:ext>
            </a:extLst>
          </p:cNvPr>
          <p:cNvSpPr/>
          <p:nvPr/>
        </p:nvSpPr>
        <p:spPr>
          <a:xfrm rot="10800000">
            <a:off x="9829800" y="8269179"/>
            <a:ext cx="3619391" cy="3619391"/>
          </a:xfrm>
          <a:prstGeom prst="teardrop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C0321A-0E5A-1E49-941F-DF089E316EA4}"/>
              </a:ext>
            </a:extLst>
          </p:cNvPr>
          <p:cNvSpPr txBox="1"/>
          <p:nvPr/>
        </p:nvSpPr>
        <p:spPr>
          <a:xfrm>
            <a:off x="10129883" y="9009066"/>
            <a:ext cx="295391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6000" b="1" dirty="0">
                <a:solidFill>
                  <a:schemeClr val="bg1"/>
                </a:solidFill>
                <a:latin typeface="Raleway" panose="020B0503030101060003" pitchFamily="34" charset="77"/>
              </a:rPr>
              <a:t>2 - 14 </a:t>
            </a:r>
          </a:p>
          <a:p>
            <a:pPr algn="ctr"/>
            <a:r>
              <a:rPr lang="es-MX" sz="6000" b="1" dirty="0">
                <a:solidFill>
                  <a:schemeClr val="bg1"/>
                </a:solidFill>
                <a:latin typeface="Raleway" panose="020B0503030101060003" pitchFamily="34" charset="77"/>
              </a:rPr>
              <a:t>DAYS</a:t>
            </a:r>
          </a:p>
        </p:txBody>
      </p:sp>
    </p:spTree>
    <p:extLst>
      <p:ext uri="{BB962C8B-B14F-4D97-AF65-F5344CB8AC3E}">
        <p14:creationId xmlns:p14="http://schemas.microsoft.com/office/powerpoint/2010/main" val="389007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C702417F-2B1E-7F4A-937E-0AD2BB211FC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B400856-B473-914D-90B6-07CA2EE8C54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C922D353-C026-7E48-88F4-DCD6EB9E948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4EA8F-C54A-2747-A56F-F8E9D9BE1D4D}"/>
              </a:ext>
            </a:extLst>
          </p:cNvPr>
          <p:cNvSpPr txBox="1"/>
          <p:nvPr/>
        </p:nvSpPr>
        <p:spPr>
          <a:xfrm>
            <a:off x="5101611" y="10739093"/>
            <a:ext cx="257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3200" b="1" dirty="0">
                <a:latin typeface="Raleway" panose="020B0503030101060003" pitchFamily="34" charset="77"/>
              </a:rPr>
              <a:t>VIRUS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DA9D8B-A3F1-8043-BB20-2997E64D7D67}"/>
              </a:ext>
            </a:extLst>
          </p:cNvPr>
          <p:cNvSpPr txBox="1"/>
          <p:nvPr/>
        </p:nvSpPr>
        <p:spPr>
          <a:xfrm>
            <a:off x="10253149" y="10739093"/>
            <a:ext cx="459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3200" b="1" dirty="0">
                <a:latin typeface="Raleway" panose="020B0503030101060003" pitchFamily="34" charset="77"/>
              </a:rPr>
              <a:t>COUNTRIES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A95295-299A-CD41-966A-79ACB18C1FC0}"/>
              </a:ext>
            </a:extLst>
          </p:cNvPr>
          <p:cNvSpPr txBox="1"/>
          <p:nvPr/>
        </p:nvSpPr>
        <p:spPr>
          <a:xfrm>
            <a:off x="18818913" y="10739093"/>
            <a:ext cx="3250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3200" b="1" dirty="0">
                <a:latin typeface="Raleway" panose="020B0503030101060003" pitchFamily="34" charset="77"/>
              </a:rPr>
              <a:t>RECOVERED</a:t>
            </a:r>
          </a:p>
        </p:txBody>
      </p:sp>
      <p:sp>
        <p:nvSpPr>
          <p:cNvPr id="14" name="Rectángulo 1072">
            <a:extLst>
              <a:ext uri="{FF2B5EF4-FFF2-40B4-BE49-F238E27FC236}">
                <a16:creationId xmlns:a16="http://schemas.microsoft.com/office/drawing/2014/main" id="{216BE897-6079-B341-8312-3A31D8277130}"/>
              </a:ext>
            </a:extLst>
          </p:cNvPr>
          <p:cNvSpPr/>
          <p:nvPr/>
        </p:nvSpPr>
        <p:spPr>
          <a:xfrm>
            <a:off x="11296080" y="1339837"/>
            <a:ext cx="110366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8000" dirty="0">
                <a:solidFill>
                  <a:schemeClr val="accent4"/>
                </a:solidFill>
                <a:latin typeface="Raleway Medium" panose="020B0503030101060003" pitchFamily="34" charset="77"/>
              </a:rPr>
              <a:t>SPREAD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9C7FD3-F129-1E43-9227-F376AB016E0B}"/>
              </a:ext>
            </a:extLst>
          </p:cNvPr>
          <p:cNvGrpSpPr/>
          <p:nvPr/>
        </p:nvGrpSpPr>
        <p:grpSpPr>
          <a:xfrm>
            <a:off x="1710552" y="4254816"/>
            <a:ext cx="2067694" cy="2178640"/>
            <a:chOff x="12603527" y="4344628"/>
            <a:chExt cx="2461213" cy="2593274"/>
          </a:xfrm>
        </p:grpSpPr>
        <p:sp>
          <p:nvSpPr>
            <p:cNvPr id="17" name="Freeform 160">
              <a:extLst>
                <a:ext uri="{FF2B5EF4-FFF2-40B4-BE49-F238E27FC236}">
                  <a16:creationId xmlns:a16="http://schemas.microsoft.com/office/drawing/2014/main" id="{FC439C93-A83F-9E42-BFB1-B891D2978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1610" y="5149027"/>
              <a:ext cx="672330" cy="432212"/>
            </a:xfrm>
            <a:custGeom>
              <a:avLst/>
              <a:gdLst>
                <a:gd name="T0" fmla="*/ 244 w 245"/>
                <a:gd name="T1" fmla="*/ 87 h 158"/>
                <a:gd name="T2" fmla="*/ 206 w 245"/>
                <a:gd name="T3" fmla="*/ 157 h 158"/>
                <a:gd name="T4" fmla="*/ 0 w 245"/>
                <a:gd name="T5" fmla="*/ 41 h 158"/>
                <a:gd name="T6" fmla="*/ 21 w 245"/>
                <a:gd name="T7" fmla="*/ 0 h 158"/>
                <a:gd name="T8" fmla="*/ 244 w 245"/>
                <a:gd name="T9" fmla="*/ 8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58">
                  <a:moveTo>
                    <a:pt x="244" y="87"/>
                  </a:moveTo>
                  <a:lnTo>
                    <a:pt x="206" y="157"/>
                  </a:lnTo>
                  <a:lnTo>
                    <a:pt x="0" y="41"/>
                  </a:lnTo>
                  <a:lnTo>
                    <a:pt x="21" y="0"/>
                  </a:lnTo>
                  <a:lnTo>
                    <a:pt x="244" y="8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" name="Freeform 161">
              <a:extLst>
                <a:ext uri="{FF2B5EF4-FFF2-40B4-BE49-F238E27FC236}">
                  <a16:creationId xmlns:a16="http://schemas.microsoft.com/office/drawing/2014/main" id="{04513501-55C9-1E4B-A853-DE05B8B0E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1610" y="5737312"/>
              <a:ext cx="660328" cy="408201"/>
            </a:xfrm>
            <a:custGeom>
              <a:avLst/>
              <a:gdLst>
                <a:gd name="T0" fmla="*/ 210 w 242"/>
                <a:gd name="T1" fmla="*/ 0 h 151"/>
                <a:gd name="T2" fmla="*/ 241 w 242"/>
                <a:gd name="T3" fmla="*/ 73 h 151"/>
                <a:gd name="T4" fmla="*/ 14 w 242"/>
                <a:gd name="T5" fmla="*/ 150 h 151"/>
                <a:gd name="T6" fmla="*/ 0 w 242"/>
                <a:gd name="T7" fmla="*/ 108 h 151"/>
                <a:gd name="T8" fmla="*/ 210 w 242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51">
                  <a:moveTo>
                    <a:pt x="210" y="0"/>
                  </a:moveTo>
                  <a:lnTo>
                    <a:pt x="241" y="73"/>
                  </a:lnTo>
                  <a:lnTo>
                    <a:pt x="14" y="150"/>
                  </a:lnTo>
                  <a:lnTo>
                    <a:pt x="0" y="108"/>
                  </a:lnTo>
                  <a:lnTo>
                    <a:pt x="21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" name="Freeform 162">
              <a:extLst>
                <a:ext uri="{FF2B5EF4-FFF2-40B4-BE49-F238E27FC236}">
                  <a16:creationId xmlns:a16="http://schemas.microsoft.com/office/drawing/2014/main" id="{F98AD60C-42C7-7547-96CB-2A2529C46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8129" y="6121501"/>
              <a:ext cx="288142" cy="672330"/>
            </a:xfrm>
            <a:custGeom>
              <a:avLst/>
              <a:gdLst>
                <a:gd name="T0" fmla="*/ 0 w 105"/>
                <a:gd name="T1" fmla="*/ 14 h 246"/>
                <a:gd name="T2" fmla="*/ 80 w 105"/>
                <a:gd name="T3" fmla="*/ 0 h 246"/>
                <a:gd name="T4" fmla="*/ 104 w 105"/>
                <a:gd name="T5" fmla="*/ 238 h 246"/>
                <a:gd name="T6" fmla="*/ 59 w 105"/>
                <a:gd name="T7" fmla="*/ 245 h 246"/>
                <a:gd name="T8" fmla="*/ 0 w 105"/>
                <a:gd name="T9" fmla="*/ 1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246">
                  <a:moveTo>
                    <a:pt x="0" y="14"/>
                  </a:moveTo>
                  <a:lnTo>
                    <a:pt x="80" y="0"/>
                  </a:lnTo>
                  <a:lnTo>
                    <a:pt x="104" y="238"/>
                  </a:lnTo>
                  <a:lnTo>
                    <a:pt x="59" y="245"/>
                  </a:lnTo>
                  <a:lnTo>
                    <a:pt x="0" y="1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" name="Freeform 163">
              <a:extLst>
                <a:ext uri="{FF2B5EF4-FFF2-40B4-BE49-F238E27FC236}">
                  <a16:creationId xmlns:a16="http://schemas.microsoft.com/office/drawing/2014/main" id="{A33FBFB2-26E0-334D-A786-453EA831A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8306" y="5893393"/>
              <a:ext cx="636316" cy="504248"/>
            </a:xfrm>
            <a:custGeom>
              <a:avLst/>
              <a:gdLst>
                <a:gd name="T0" fmla="*/ 0 w 235"/>
                <a:gd name="T1" fmla="*/ 67 h 186"/>
                <a:gd name="T2" fmla="*/ 45 w 235"/>
                <a:gd name="T3" fmla="*/ 0 h 186"/>
                <a:gd name="T4" fmla="*/ 234 w 235"/>
                <a:gd name="T5" fmla="*/ 147 h 186"/>
                <a:gd name="T6" fmla="*/ 210 w 235"/>
                <a:gd name="T7" fmla="*/ 185 h 186"/>
                <a:gd name="T8" fmla="*/ 0 w 235"/>
                <a:gd name="T9" fmla="*/ 6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86">
                  <a:moveTo>
                    <a:pt x="0" y="67"/>
                  </a:moveTo>
                  <a:lnTo>
                    <a:pt x="45" y="0"/>
                  </a:lnTo>
                  <a:lnTo>
                    <a:pt x="234" y="147"/>
                  </a:lnTo>
                  <a:lnTo>
                    <a:pt x="210" y="185"/>
                  </a:lnTo>
                  <a:lnTo>
                    <a:pt x="0" y="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" name="Freeform 164">
              <a:extLst>
                <a:ext uri="{FF2B5EF4-FFF2-40B4-BE49-F238E27FC236}">
                  <a16:creationId xmlns:a16="http://schemas.microsoft.com/office/drawing/2014/main" id="{5A5B89FD-9BAC-0A4B-A1CA-03979534A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0341" y="5016958"/>
              <a:ext cx="636316" cy="492246"/>
            </a:xfrm>
            <a:custGeom>
              <a:avLst/>
              <a:gdLst>
                <a:gd name="T0" fmla="*/ 42 w 232"/>
                <a:gd name="T1" fmla="*/ 181 h 182"/>
                <a:gd name="T2" fmla="*/ 0 w 232"/>
                <a:gd name="T3" fmla="*/ 111 h 182"/>
                <a:gd name="T4" fmla="*/ 207 w 232"/>
                <a:gd name="T5" fmla="*/ 0 h 182"/>
                <a:gd name="T6" fmla="*/ 231 w 232"/>
                <a:gd name="T7" fmla="*/ 38 h 182"/>
                <a:gd name="T8" fmla="*/ 42 w 232"/>
                <a:gd name="T9" fmla="*/ 18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182">
                  <a:moveTo>
                    <a:pt x="42" y="181"/>
                  </a:moveTo>
                  <a:lnTo>
                    <a:pt x="0" y="111"/>
                  </a:lnTo>
                  <a:lnTo>
                    <a:pt x="207" y="0"/>
                  </a:lnTo>
                  <a:lnTo>
                    <a:pt x="231" y="38"/>
                  </a:lnTo>
                  <a:lnTo>
                    <a:pt x="42" y="18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" name="Freeform 165">
              <a:extLst>
                <a:ext uri="{FF2B5EF4-FFF2-40B4-BE49-F238E27FC236}">
                  <a16:creationId xmlns:a16="http://schemas.microsoft.com/office/drawing/2014/main" id="{49C745C5-DAE1-0948-9183-22B6AAD98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6093" y="4536722"/>
              <a:ext cx="228116" cy="660328"/>
            </a:xfrm>
            <a:custGeom>
              <a:avLst/>
              <a:gdLst>
                <a:gd name="T0" fmla="*/ 81 w 82"/>
                <a:gd name="T1" fmla="*/ 238 h 243"/>
                <a:gd name="T2" fmla="*/ 0 w 82"/>
                <a:gd name="T3" fmla="*/ 242 h 243"/>
                <a:gd name="T4" fmla="*/ 0 w 82"/>
                <a:gd name="T5" fmla="*/ 0 h 243"/>
                <a:gd name="T6" fmla="*/ 46 w 82"/>
                <a:gd name="T7" fmla="*/ 0 h 243"/>
                <a:gd name="T8" fmla="*/ 81 w 82"/>
                <a:gd name="T9" fmla="*/ 238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243">
                  <a:moveTo>
                    <a:pt x="81" y="238"/>
                  </a:moveTo>
                  <a:lnTo>
                    <a:pt x="0" y="242"/>
                  </a:lnTo>
                  <a:lnTo>
                    <a:pt x="0" y="0"/>
                  </a:lnTo>
                  <a:lnTo>
                    <a:pt x="46" y="0"/>
                  </a:lnTo>
                  <a:lnTo>
                    <a:pt x="81" y="2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" name="Freeform 166">
              <a:extLst>
                <a:ext uri="{FF2B5EF4-FFF2-40B4-BE49-F238E27FC236}">
                  <a16:creationId xmlns:a16="http://schemas.microsoft.com/office/drawing/2014/main" id="{A4C1224D-56EC-904F-86FD-9E2892D0D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891" y="4848876"/>
              <a:ext cx="348167" cy="516257"/>
            </a:xfrm>
            <a:custGeom>
              <a:avLst/>
              <a:gdLst>
                <a:gd name="T0" fmla="*/ 126 w 127"/>
                <a:gd name="T1" fmla="*/ 167 h 190"/>
                <a:gd name="T2" fmla="*/ 81 w 127"/>
                <a:gd name="T3" fmla="*/ 189 h 190"/>
                <a:gd name="T4" fmla="*/ 0 w 127"/>
                <a:gd name="T5" fmla="*/ 14 h 190"/>
                <a:gd name="T6" fmla="*/ 28 w 127"/>
                <a:gd name="T7" fmla="*/ 0 h 190"/>
                <a:gd name="T8" fmla="*/ 126 w 127"/>
                <a:gd name="T9" fmla="*/ 16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90">
                  <a:moveTo>
                    <a:pt x="126" y="167"/>
                  </a:moveTo>
                  <a:lnTo>
                    <a:pt x="81" y="189"/>
                  </a:lnTo>
                  <a:lnTo>
                    <a:pt x="0" y="14"/>
                  </a:lnTo>
                  <a:lnTo>
                    <a:pt x="28" y="0"/>
                  </a:lnTo>
                  <a:lnTo>
                    <a:pt x="126" y="1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" name="Freeform 167">
              <a:extLst>
                <a:ext uri="{FF2B5EF4-FFF2-40B4-BE49-F238E27FC236}">
                  <a16:creationId xmlns:a16="http://schemas.microsoft.com/office/drawing/2014/main" id="{240F4A49-F83A-5B48-B156-D601AF043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5857" y="6061475"/>
              <a:ext cx="360177" cy="504248"/>
            </a:xfrm>
            <a:custGeom>
              <a:avLst/>
              <a:gdLst>
                <a:gd name="T0" fmla="*/ 88 w 134"/>
                <a:gd name="T1" fmla="*/ 0 h 186"/>
                <a:gd name="T2" fmla="*/ 133 w 134"/>
                <a:gd name="T3" fmla="*/ 28 h 186"/>
                <a:gd name="T4" fmla="*/ 25 w 134"/>
                <a:gd name="T5" fmla="*/ 185 h 186"/>
                <a:gd name="T6" fmla="*/ 0 w 134"/>
                <a:gd name="T7" fmla="*/ 168 h 186"/>
                <a:gd name="T8" fmla="*/ 88 w 134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86">
                  <a:moveTo>
                    <a:pt x="88" y="0"/>
                  </a:moveTo>
                  <a:lnTo>
                    <a:pt x="133" y="28"/>
                  </a:lnTo>
                  <a:lnTo>
                    <a:pt x="25" y="185"/>
                  </a:lnTo>
                  <a:lnTo>
                    <a:pt x="0" y="168"/>
                  </a:lnTo>
                  <a:lnTo>
                    <a:pt x="88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" name="Freeform 168">
              <a:extLst>
                <a:ext uri="{FF2B5EF4-FFF2-40B4-BE49-F238E27FC236}">
                  <a16:creationId xmlns:a16="http://schemas.microsoft.com/office/drawing/2014/main" id="{4D0170E8-8D1D-6944-B5BB-89D71688A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2376" y="5677286"/>
              <a:ext cx="540269" cy="168083"/>
            </a:xfrm>
            <a:custGeom>
              <a:avLst/>
              <a:gdLst>
                <a:gd name="T0" fmla="*/ 0 w 197"/>
                <a:gd name="T1" fmla="*/ 52 h 60"/>
                <a:gd name="T2" fmla="*/ 4 w 197"/>
                <a:gd name="T3" fmla="*/ 0 h 60"/>
                <a:gd name="T4" fmla="*/ 196 w 197"/>
                <a:gd name="T5" fmla="*/ 28 h 60"/>
                <a:gd name="T6" fmla="*/ 193 w 197"/>
                <a:gd name="T7" fmla="*/ 59 h 60"/>
                <a:gd name="T8" fmla="*/ 0 w 197"/>
                <a:gd name="T9" fmla="*/ 5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60">
                  <a:moveTo>
                    <a:pt x="0" y="52"/>
                  </a:moveTo>
                  <a:lnTo>
                    <a:pt x="4" y="0"/>
                  </a:lnTo>
                  <a:lnTo>
                    <a:pt x="196" y="28"/>
                  </a:lnTo>
                  <a:lnTo>
                    <a:pt x="193" y="59"/>
                  </a:lnTo>
                  <a:lnTo>
                    <a:pt x="0" y="5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" name="Freeform 169">
              <a:extLst>
                <a:ext uri="{FF2B5EF4-FFF2-40B4-BE49-F238E27FC236}">
                  <a16:creationId xmlns:a16="http://schemas.microsoft.com/office/drawing/2014/main" id="{F18680CE-757B-5B44-BBF1-CB4C756AC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7539" y="5052980"/>
              <a:ext cx="300151" cy="288142"/>
            </a:xfrm>
            <a:custGeom>
              <a:avLst/>
              <a:gdLst>
                <a:gd name="T0" fmla="*/ 109 w 110"/>
                <a:gd name="T1" fmla="*/ 53 h 106"/>
                <a:gd name="T2" fmla="*/ 109 w 110"/>
                <a:gd name="T3" fmla="*/ 53 h 106"/>
                <a:gd name="T4" fmla="*/ 56 w 110"/>
                <a:gd name="T5" fmla="*/ 105 h 106"/>
                <a:gd name="T6" fmla="*/ 0 w 110"/>
                <a:gd name="T7" fmla="*/ 53 h 106"/>
                <a:gd name="T8" fmla="*/ 56 w 110"/>
                <a:gd name="T9" fmla="*/ 0 h 106"/>
                <a:gd name="T10" fmla="*/ 109 w 110"/>
                <a:gd name="T11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106">
                  <a:moveTo>
                    <a:pt x="109" y="53"/>
                  </a:moveTo>
                  <a:lnTo>
                    <a:pt x="109" y="53"/>
                  </a:lnTo>
                  <a:cubicBezTo>
                    <a:pt x="109" y="80"/>
                    <a:pt x="84" y="105"/>
                    <a:pt x="56" y="105"/>
                  </a:cubicBezTo>
                  <a:cubicBezTo>
                    <a:pt x="25" y="105"/>
                    <a:pt x="0" y="80"/>
                    <a:pt x="0" y="53"/>
                  </a:cubicBezTo>
                  <a:cubicBezTo>
                    <a:pt x="0" y="21"/>
                    <a:pt x="25" y="0"/>
                    <a:pt x="56" y="0"/>
                  </a:cubicBezTo>
                  <a:cubicBezTo>
                    <a:pt x="84" y="0"/>
                    <a:pt x="109" y="21"/>
                    <a:pt x="109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" name="Freeform 170">
              <a:extLst>
                <a:ext uri="{FF2B5EF4-FFF2-40B4-BE49-F238E27FC236}">
                  <a16:creationId xmlns:a16="http://schemas.microsoft.com/office/drawing/2014/main" id="{1E4CAC68-016D-5740-9567-28B4253AD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0046" y="4344628"/>
              <a:ext cx="288142" cy="288142"/>
            </a:xfrm>
            <a:custGeom>
              <a:avLst/>
              <a:gdLst>
                <a:gd name="T0" fmla="*/ 105 w 106"/>
                <a:gd name="T1" fmla="*/ 52 h 105"/>
                <a:gd name="T2" fmla="*/ 105 w 106"/>
                <a:gd name="T3" fmla="*/ 52 h 105"/>
                <a:gd name="T4" fmla="*/ 53 w 106"/>
                <a:gd name="T5" fmla="*/ 104 h 105"/>
                <a:gd name="T6" fmla="*/ 0 w 106"/>
                <a:gd name="T7" fmla="*/ 52 h 105"/>
                <a:gd name="T8" fmla="*/ 53 w 106"/>
                <a:gd name="T9" fmla="*/ 0 h 105"/>
                <a:gd name="T10" fmla="*/ 105 w 106"/>
                <a:gd name="T11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05">
                  <a:moveTo>
                    <a:pt x="105" y="52"/>
                  </a:moveTo>
                  <a:lnTo>
                    <a:pt x="105" y="52"/>
                  </a:lnTo>
                  <a:cubicBezTo>
                    <a:pt x="105" y="80"/>
                    <a:pt x="84" y="104"/>
                    <a:pt x="53" y="104"/>
                  </a:cubicBezTo>
                  <a:cubicBezTo>
                    <a:pt x="25" y="104"/>
                    <a:pt x="0" y="80"/>
                    <a:pt x="0" y="52"/>
                  </a:cubicBezTo>
                  <a:cubicBezTo>
                    <a:pt x="0" y="24"/>
                    <a:pt x="25" y="0"/>
                    <a:pt x="53" y="0"/>
                  </a:cubicBezTo>
                  <a:cubicBezTo>
                    <a:pt x="84" y="0"/>
                    <a:pt x="105" y="24"/>
                    <a:pt x="105" y="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Freeform 171">
              <a:extLst>
                <a:ext uri="{FF2B5EF4-FFF2-40B4-BE49-F238E27FC236}">
                  <a16:creationId xmlns:a16="http://schemas.microsoft.com/office/drawing/2014/main" id="{BF1A8780-D804-534B-B6D5-A51C4E2DB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6598" y="4896899"/>
              <a:ext cx="288142" cy="288142"/>
            </a:xfrm>
            <a:custGeom>
              <a:avLst/>
              <a:gdLst>
                <a:gd name="T0" fmla="*/ 105 w 106"/>
                <a:gd name="T1" fmla="*/ 53 h 106"/>
                <a:gd name="T2" fmla="*/ 105 w 106"/>
                <a:gd name="T3" fmla="*/ 53 h 106"/>
                <a:gd name="T4" fmla="*/ 53 w 106"/>
                <a:gd name="T5" fmla="*/ 105 h 106"/>
                <a:gd name="T6" fmla="*/ 0 w 106"/>
                <a:gd name="T7" fmla="*/ 53 h 106"/>
                <a:gd name="T8" fmla="*/ 53 w 106"/>
                <a:gd name="T9" fmla="*/ 0 h 106"/>
                <a:gd name="T10" fmla="*/ 105 w 106"/>
                <a:gd name="T11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06">
                  <a:moveTo>
                    <a:pt x="105" y="53"/>
                  </a:moveTo>
                  <a:lnTo>
                    <a:pt x="105" y="53"/>
                  </a:lnTo>
                  <a:cubicBezTo>
                    <a:pt x="105" y="81"/>
                    <a:pt x="84" y="105"/>
                    <a:pt x="53" y="105"/>
                  </a:cubicBezTo>
                  <a:cubicBezTo>
                    <a:pt x="25" y="105"/>
                    <a:pt x="0" y="81"/>
                    <a:pt x="0" y="53"/>
                  </a:cubicBezTo>
                  <a:cubicBezTo>
                    <a:pt x="0" y="21"/>
                    <a:pt x="25" y="0"/>
                    <a:pt x="53" y="0"/>
                  </a:cubicBezTo>
                  <a:cubicBezTo>
                    <a:pt x="84" y="0"/>
                    <a:pt x="105" y="21"/>
                    <a:pt x="105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" name="Freeform 172">
              <a:extLst>
                <a:ext uri="{FF2B5EF4-FFF2-40B4-BE49-F238E27FC236}">
                  <a16:creationId xmlns:a16="http://schemas.microsoft.com/office/drawing/2014/main" id="{12DBFA2B-DCA0-7545-B610-2BFC1ED22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4563" y="6217548"/>
              <a:ext cx="288142" cy="288142"/>
            </a:xfrm>
            <a:custGeom>
              <a:avLst/>
              <a:gdLst>
                <a:gd name="T0" fmla="*/ 104 w 105"/>
                <a:gd name="T1" fmla="*/ 52 h 106"/>
                <a:gd name="T2" fmla="*/ 104 w 105"/>
                <a:gd name="T3" fmla="*/ 52 h 106"/>
                <a:gd name="T4" fmla="*/ 52 w 105"/>
                <a:gd name="T5" fmla="*/ 105 h 106"/>
                <a:gd name="T6" fmla="*/ 0 w 105"/>
                <a:gd name="T7" fmla="*/ 52 h 106"/>
                <a:gd name="T8" fmla="*/ 52 w 105"/>
                <a:gd name="T9" fmla="*/ 0 h 106"/>
                <a:gd name="T10" fmla="*/ 104 w 105"/>
                <a:gd name="T11" fmla="*/ 5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106">
                  <a:moveTo>
                    <a:pt x="104" y="52"/>
                  </a:moveTo>
                  <a:lnTo>
                    <a:pt x="104" y="52"/>
                  </a:lnTo>
                  <a:cubicBezTo>
                    <a:pt x="104" y="84"/>
                    <a:pt x="80" y="105"/>
                    <a:pt x="52" y="105"/>
                  </a:cubicBezTo>
                  <a:cubicBezTo>
                    <a:pt x="21" y="105"/>
                    <a:pt x="0" y="84"/>
                    <a:pt x="0" y="52"/>
                  </a:cubicBezTo>
                  <a:cubicBezTo>
                    <a:pt x="0" y="24"/>
                    <a:pt x="21" y="0"/>
                    <a:pt x="52" y="0"/>
                  </a:cubicBezTo>
                  <a:cubicBezTo>
                    <a:pt x="80" y="0"/>
                    <a:pt x="104" y="24"/>
                    <a:pt x="104" y="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" name="Freeform 173">
              <a:extLst>
                <a:ext uri="{FF2B5EF4-FFF2-40B4-BE49-F238E27FC236}">
                  <a16:creationId xmlns:a16="http://schemas.microsoft.com/office/drawing/2014/main" id="{7928D67E-E32C-8341-A830-F9BE1EA69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1820" y="5016958"/>
              <a:ext cx="1308639" cy="1392684"/>
            </a:xfrm>
            <a:custGeom>
              <a:avLst/>
              <a:gdLst>
                <a:gd name="T0" fmla="*/ 479 w 480"/>
                <a:gd name="T1" fmla="*/ 255 h 511"/>
                <a:gd name="T2" fmla="*/ 479 w 480"/>
                <a:gd name="T3" fmla="*/ 255 h 511"/>
                <a:gd name="T4" fmla="*/ 238 w 480"/>
                <a:gd name="T5" fmla="*/ 510 h 511"/>
                <a:gd name="T6" fmla="*/ 0 w 480"/>
                <a:gd name="T7" fmla="*/ 255 h 511"/>
                <a:gd name="T8" fmla="*/ 238 w 480"/>
                <a:gd name="T9" fmla="*/ 0 h 511"/>
                <a:gd name="T10" fmla="*/ 479 w 480"/>
                <a:gd name="T11" fmla="*/ 255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0" h="511">
                  <a:moveTo>
                    <a:pt x="479" y="255"/>
                  </a:moveTo>
                  <a:lnTo>
                    <a:pt x="479" y="255"/>
                  </a:lnTo>
                  <a:cubicBezTo>
                    <a:pt x="479" y="395"/>
                    <a:pt x="370" y="510"/>
                    <a:pt x="238" y="510"/>
                  </a:cubicBezTo>
                  <a:cubicBezTo>
                    <a:pt x="108" y="510"/>
                    <a:pt x="0" y="395"/>
                    <a:pt x="0" y="255"/>
                  </a:cubicBezTo>
                  <a:cubicBezTo>
                    <a:pt x="0" y="111"/>
                    <a:pt x="108" y="0"/>
                    <a:pt x="238" y="0"/>
                  </a:cubicBezTo>
                  <a:cubicBezTo>
                    <a:pt x="370" y="0"/>
                    <a:pt x="479" y="111"/>
                    <a:pt x="479" y="25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" name="Freeform 174">
              <a:extLst>
                <a:ext uri="{FF2B5EF4-FFF2-40B4-BE49-F238E27FC236}">
                  <a16:creationId xmlns:a16="http://schemas.microsoft.com/office/drawing/2014/main" id="{59822A26-244C-AC41-B261-46FDF07E0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4176" y="6649760"/>
              <a:ext cx="288142" cy="288142"/>
            </a:xfrm>
            <a:custGeom>
              <a:avLst/>
              <a:gdLst>
                <a:gd name="T0" fmla="*/ 104 w 105"/>
                <a:gd name="T1" fmla="*/ 53 h 106"/>
                <a:gd name="T2" fmla="*/ 104 w 105"/>
                <a:gd name="T3" fmla="*/ 53 h 106"/>
                <a:gd name="T4" fmla="*/ 52 w 105"/>
                <a:gd name="T5" fmla="*/ 105 h 106"/>
                <a:gd name="T6" fmla="*/ 0 w 105"/>
                <a:gd name="T7" fmla="*/ 53 h 106"/>
                <a:gd name="T8" fmla="*/ 52 w 105"/>
                <a:gd name="T9" fmla="*/ 0 h 106"/>
                <a:gd name="T10" fmla="*/ 104 w 105"/>
                <a:gd name="T11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106">
                  <a:moveTo>
                    <a:pt x="104" y="53"/>
                  </a:moveTo>
                  <a:lnTo>
                    <a:pt x="104" y="53"/>
                  </a:lnTo>
                  <a:cubicBezTo>
                    <a:pt x="104" y="81"/>
                    <a:pt x="80" y="105"/>
                    <a:pt x="52" y="105"/>
                  </a:cubicBezTo>
                  <a:cubicBezTo>
                    <a:pt x="24" y="105"/>
                    <a:pt x="0" y="81"/>
                    <a:pt x="0" y="53"/>
                  </a:cubicBezTo>
                  <a:cubicBezTo>
                    <a:pt x="0" y="25"/>
                    <a:pt x="24" y="0"/>
                    <a:pt x="52" y="0"/>
                  </a:cubicBezTo>
                  <a:cubicBezTo>
                    <a:pt x="80" y="0"/>
                    <a:pt x="104" y="25"/>
                    <a:pt x="104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175">
              <a:extLst>
                <a:ext uri="{FF2B5EF4-FFF2-40B4-BE49-F238E27FC236}">
                  <a16:creationId xmlns:a16="http://schemas.microsoft.com/office/drawing/2014/main" id="{FBE06ACE-B7D7-DB4A-B214-C7454DEDF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3527" y="5965428"/>
              <a:ext cx="288142" cy="288142"/>
            </a:xfrm>
            <a:custGeom>
              <a:avLst/>
              <a:gdLst>
                <a:gd name="T0" fmla="*/ 105 w 106"/>
                <a:gd name="T1" fmla="*/ 52 h 105"/>
                <a:gd name="T2" fmla="*/ 105 w 106"/>
                <a:gd name="T3" fmla="*/ 52 h 105"/>
                <a:gd name="T4" fmla="*/ 53 w 106"/>
                <a:gd name="T5" fmla="*/ 104 h 105"/>
                <a:gd name="T6" fmla="*/ 0 w 106"/>
                <a:gd name="T7" fmla="*/ 52 h 105"/>
                <a:gd name="T8" fmla="*/ 53 w 106"/>
                <a:gd name="T9" fmla="*/ 0 h 105"/>
                <a:gd name="T10" fmla="*/ 105 w 106"/>
                <a:gd name="T11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05">
                  <a:moveTo>
                    <a:pt x="105" y="52"/>
                  </a:moveTo>
                  <a:lnTo>
                    <a:pt x="105" y="52"/>
                  </a:lnTo>
                  <a:cubicBezTo>
                    <a:pt x="105" y="80"/>
                    <a:pt x="81" y="104"/>
                    <a:pt x="53" y="104"/>
                  </a:cubicBezTo>
                  <a:cubicBezTo>
                    <a:pt x="25" y="104"/>
                    <a:pt x="0" y="80"/>
                    <a:pt x="0" y="52"/>
                  </a:cubicBezTo>
                  <a:cubicBezTo>
                    <a:pt x="0" y="24"/>
                    <a:pt x="25" y="0"/>
                    <a:pt x="53" y="0"/>
                  </a:cubicBezTo>
                  <a:cubicBezTo>
                    <a:pt x="81" y="0"/>
                    <a:pt x="105" y="24"/>
                    <a:pt x="105" y="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" name="Freeform 176">
              <a:extLst>
                <a:ext uri="{FF2B5EF4-FFF2-40B4-BE49-F238E27FC236}">
                  <a16:creationId xmlns:a16="http://schemas.microsoft.com/office/drawing/2014/main" id="{358360E1-5BA8-8846-80E4-FE7CEC354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7834" y="4740826"/>
              <a:ext cx="252128" cy="240118"/>
            </a:xfrm>
            <a:custGeom>
              <a:avLst/>
              <a:gdLst>
                <a:gd name="T0" fmla="*/ 80 w 92"/>
                <a:gd name="T1" fmla="*/ 25 h 89"/>
                <a:gd name="T2" fmla="*/ 80 w 92"/>
                <a:gd name="T3" fmla="*/ 25 h 89"/>
                <a:gd name="T4" fmla="*/ 63 w 92"/>
                <a:gd name="T5" fmla="*/ 77 h 89"/>
                <a:gd name="T6" fmla="*/ 10 w 92"/>
                <a:gd name="T7" fmla="*/ 63 h 89"/>
                <a:gd name="T8" fmla="*/ 24 w 92"/>
                <a:gd name="T9" fmla="*/ 11 h 89"/>
                <a:gd name="T10" fmla="*/ 80 w 92"/>
                <a:gd name="T11" fmla="*/ 2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89">
                  <a:moveTo>
                    <a:pt x="80" y="25"/>
                  </a:moveTo>
                  <a:lnTo>
                    <a:pt x="80" y="25"/>
                  </a:lnTo>
                  <a:cubicBezTo>
                    <a:pt x="91" y="42"/>
                    <a:pt x="84" y="67"/>
                    <a:pt x="63" y="77"/>
                  </a:cubicBezTo>
                  <a:cubicBezTo>
                    <a:pt x="45" y="88"/>
                    <a:pt x="21" y="81"/>
                    <a:pt x="10" y="63"/>
                  </a:cubicBezTo>
                  <a:cubicBezTo>
                    <a:pt x="0" y="42"/>
                    <a:pt x="7" y="18"/>
                    <a:pt x="24" y="11"/>
                  </a:cubicBezTo>
                  <a:cubicBezTo>
                    <a:pt x="45" y="0"/>
                    <a:pt x="70" y="4"/>
                    <a:pt x="80" y="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" name="Freeform 177">
              <a:extLst>
                <a:ext uri="{FF2B5EF4-FFF2-40B4-BE49-F238E27FC236}">
                  <a16:creationId xmlns:a16="http://schemas.microsoft.com/office/drawing/2014/main" id="{2589BEF0-A1C6-F442-9275-54A72E22D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0577" y="5665277"/>
              <a:ext cx="240118" cy="252128"/>
            </a:xfrm>
            <a:custGeom>
              <a:avLst/>
              <a:gdLst>
                <a:gd name="T0" fmla="*/ 77 w 88"/>
                <a:gd name="T1" fmla="*/ 25 h 92"/>
                <a:gd name="T2" fmla="*/ 77 w 88"/>
                <a:gd name="T3" fmla="*/ 25 h 92"/>
                <a:gd name="T4" fmla="*/ 63 w 88"/>
                <a:gd name="T5" fmla="*/ 81 h 92"/>
                <a:gd name="T6" fmla="*/ 10 w 88"/>
                <a:gd name="T7" fmla="*/ 63 h 92"/>
                <a:gd name="T8" fmla="*/ 24 w 88"/>
                <a:gd name="T9" fmla="*/ 11 h 92"/>
                <a:gd name="T10" fmla="*/ 77 w 88"/>
                <a:gd name="T11" fmla="*/ 2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92">
                  <a:moveTo>
                    <a:pt x="77" y="25"/>
                  </a:moveTo>
                  <a:lnTo>
                    <a:pt x="77" y="25"/>
                  </a:lnTo>
                  <a:cubicBezTo>
                    <a:pt x="87" y="46"/>
                    <a:pt x="80" y="70"/>
                    <a:pt x="63" y="81"/>
                  </a:cubicBezTo>
                  <a:cubicBezTo>
                    <a:pt x="45" y="91"/>
                    <a:pt x="21" y="84"/>
                    <a:pt x="10" y="63"/>
                  </a:cubicBezTo>
                  <a:cubicBezTo>
                    <a:pt x="0" y="46"/>
                    <a:pt x="7" y="21"/>
                    <a:pt x="24" y="11"/>
                  </a:cubicBezTo>
                  <a:cubicBezTo>
                    <a:pt x="45" y="0"/>
                    <a:pt x="66" y="7"/>
                    <a:pt x="77" y="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Freeform 178">
              <a:extLst>
                <a:ext uri="{FF2B5EF4-FFF2-40B4-BE49-F238E27FC236}">
                  <a16:creationId xmlns:a16="http://schemas.microsoft.com/office/drawing/2014/main" id="{1747595D-86E9-4941-93E6-092328A1E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5798" y="6457666"/>
              <a:ext cx="240118" cy="240118"/>
            </a:xfrm>
            <a:custGeom>
              <a:avLst/>
              <a:gdLst>
                <a:gd name="T0" fmla="*/ 77 w 88"/>
                <a:gd name="T1" fmla="*/ 25 h 89"/>
                <a:gd name="T2" fmla="*/ 77 w 88"/>
                <a:gd name="T3" fmla="*/ 25 h 89"/>
                <a:gd name="T4" fmla="*/ 63 w 88"/>
                <a:gd name="T5" fmla="*/ 77 h 89"/>
                <a:gd name="T6" fmla="*/ 10 w 88"/>
                <a:gd name="T7" fmla="*/ 63 h 89"/>
                <a:gd name="T8" fmla="*/ 24 w 88"/>
                <a:gd name="T9" fmla="*/ 11 h 89"/>
                <a:gd name="T10" fmla="*/ 77 w 88"/>
                <a:gd name="T11" fmla="*/ 2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89">
                  <a:moveTo>
                    <a:pt x="77" y="25"/>
                  </a:moveTo>
                  <a:lnTo>
                    <a:pt x="77" y="25"/>
                  </a:lnTo>
                  <a:cubicBezTo>
                    <a:pt x="87" y="46"/>
                    <a:pt x="80" y="67"/>
                    <a:pt x="63" y="77"/>
                  </a:cubicBezTo>
                  <a:cubicBezTo>
                    <a:pt x="45" y="88"/>
                    <a:pt x="21" y="81"/>
                    <a:pt x="10" y="63"/>
                  </a:cubicBezTo>
                  <a:cubicBezTo>
                    <a:pt x="0" y="46"/>
                    <a:pt x="7" y="21"/>
                    <a:pt x="24" y="11"/>
                  </a:cubicBezTo>
                  <a:cubicBezTo>
                    <a:pt x="45" y="0"/>
                    <a:pt x="66" y="7"/>
                    <a:pt x="77" y="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" name="Freeform 179">
              <a:extLst>
                <a:ext uri="{FF2B5EF4-FFF2-40B4-BE49-F238E27FC236}">
                  <a16:creationId xmlns:a16="http://schemas.microsoft.com/office/drawing/2014/main" id="{60B9B12A-4BA8-0B44-9ECB-A08D64587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9987" y="5293098"/>
              <a:ext cx="312153" cy="264130"/>
            </a:xfrm>
            <a:custGeom>
              <a:avLst/>
              <a:gdLst>
                <a:gd name="T0" fmla="*/ 77 w 116"/>
                <a:gd name="T1" fmla="*/ 80 h 99"/>
                <a:gd name="T2" fmla="*/ 77 w 116"/>
                <a:gd name="T3" fmla="*/ 80 h 99"/>
                <a:gd name="T4" fmla="*/ 10 w 116"/>
                <a:gd name="T5" fmla="*/ 80 h 99"/>
                <a:gd name="T6" fmla="*/ 35 w 116"/>
                <a:gd name="T7" fmla="*/ 17 h 99"/>
                <a:gd name="T8" fmla="*/ 105 w 116"/>
                <a:gd name="T9" fmla="*/ 17 h 99"/>
                <a:gd name="T10" fmla="*/ 77 w 116"/>
                <a:gd name="T11" fmla="*/ 8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99">
                  <a:moveTo>
                    <a:pt x="77" y="80"/>
                  </a:moveTo>
                  <a:lnTo>
                    <a:pt x="77" y="80"/>
                  </a:lnTo>
                  <a:cubicBezTo>
                    <a:pt x="52" y="98"/>
                    <a:pt x="21" y="98"/>
                    <a:pt x="10" y="80"/>
                  </a:cubicBezTo>
                  <a:cubicBezTo>
                    <a:pt x="0" y="63"/>
                    <a:pt x="10" y="35"/>
                    <a:pt x="35" y="17"/>
                  </a:cubicBezTo>
                  <a:cubicBezTo>
                    <a:pt x="63" y="0"/>
                    <a:pt x="91" y="0"/>
                    <a:pt x="105" y="17"/>
                  </a:cubicBezTo>
                  <a:cubicBezTo>
                    <a:pt x="115" y="35"/>
                    <a:pt x="105" y="63"/>
                    <a:pt x="77" y="8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" name="Freeform 180">
              <a:extLst>
                <a:ext uri="{FF2B5EF4-FFF2-40B4-BE49-F238E27FC236}">
                  <a16:creationId xmlns:a16="http://schemas.microsoft.com/office/drawing/2014/main" id="{F65E918B-ECEE-A248-AB23-8DD227315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6185" y="5557227"/>
              <a:ext cx="348167" cy="264130"/>
            </a:xfrm>
            <a:custGeom>
              <a:avLst/>
              <a:gdLst>
                <a:gd name="T0" fmla="*/ 118 w 130"/>
                <a:gd name="T1" fmla="*/ 70 h 99"/>
                <a:gd name="T2" fmla="*/ 118 w 130"/>
                <a:gd name="T3" fmla="*/ 70 h 99"/>
                <a:gd name="T4" fmla="*/ 48 w 130"/>
                <a:gd name="T5" fmla="*/ 88 h 99"/>
                <a:gd name="T6" fmla="*/ 7 w 130"/>
                <a:gd name="T7" fmla="*/ 28 h 99"/>
                <a:gd name="T8" fmla="*/ 76 w 130"/>
                <a:gd name="T9" fmla="*/ 11 h 99"/>
                <a:gd name="T10" fmla="*/ 118 w 130"/>
                <a:gd name="T11" fmla="*/ 7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99">
                  <a:moveTo>
                    <a:pt x="118" y="70"/>
                  </a:moveTo>
                  <a:lnTo>
                    <a:pt x="118" y="70"/>
                  </a:lnTo>
                  <a:cubicBezTo>
                    <a:pt x="111" y="91"/>
                    <a:pt x="80" y="98"/>
                    <a:pt x="48" y="88"/>
                  </a:cubicBezTo>
                  <a:cubicBezTo>
                    <a:pt x="17" y="74"/>
                    <a:pt x="0" y="49"/>
                    <a:pt x="7" y="28"/>
                  </a:cubicBezTo>
                  <a:cubicBezTo>
                    <a:pt x="17" y="7"/>
                    <a:pt x="45" y="0"/>
                    <a:pt x="76" y="11"/>
                  </a:cubicBezTo>
                  <a:cubicBezTo>
                    <a:pt x="108" y="21"/>
                    <a:pt x="129" y="49"/>
                    <a:pt x="118" y="7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181">
              <a:extLst>
                <a:ext uri="{FF2B5EF4-FFF2-40B4-BE49-F238E27FC236}">
                  <a16:creationId xmlns:a16="http://schemas.microsoft.com/office/drawing/2014/main" id="{34E9C78B-6A7A-BF4A-812C-D973480BA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9987" y="5821357"/>
              <a:ext cx="348175" cy="300144"/>
            </a:xfrm>
            <a:custGeom>
              <a:avLst/>
              <a:gdLst>
                <a:gd name="T0" fmla="*/ 7 w 127"/>
                <a:gd name="T1" fmla="*/ 35 h 110"/>
                <a:gd name="T2" fmla="*/ 7 w 127"/>
                <a:gd name="T3" fmla="*/ 35 h 110"/>
                <a:gd name="T4" fmla="*/ 49 w 127"/>
                <a:gd name="T5" fmla="*/ 98 h 110"/>
                <a:gd name="T6" fmla="*/ 119 w 127"/>
                <a:gd name="T7" fmla="*/ 77 h 110"/>
                <a:gd name="T8" fmla="*/ 81 w 127"/>
                <a:gd name="T9" fmla="*/ 11 h 110"/>
                <a:gd name="T10" fmla="*/ 7 w 127"/>
                <a:gd name="T11" fmla="*/ 3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110">
                  <a:moveTo>
                    <a:pt x="7" y="35"/>
                  </a:moveTo>
                  <a:lnTo>
                    <a:pt x="7" y="35"/>
                  </a:lnTo>
                  <a:cubicBezTo>
                    <a:pt x="0" y="60"/>
                    <a:pt x="18" y="88"/>
                    <a:pt x="49" y="98"/>
                  </a:cubicBezTo>
                  <a:cubicBezTo>
                    <a:pt x="77" y="109"/>
                    <a:pt x="109" y="102"/>
                    <a:pt x="119" y="77"/>
                  </a:cubicBezTo>
                  <a:cubicBezTo>
                    <a:pt x="126" y="53"/>
                    <a:pt x="109" y="25"/>
                    <a:pt x="81" y="11"/>
                  </a:cubicBezTo>
                  <a:cubicBezTo>
                    <a:pt x="49" y="0"/>
                    <a:pt x="18" y="11"/>
                    <a:pt x="7" y="3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2C2E744-717B-E348-B825-0BD88E618314}"/>
              </a:ext>
            </a:extLst>
          </p:cNvPr>
          <p:cNvGrpSpPr/>
          <p:nvPr/>
        </p:nvGrpSpPr>
        <p:grpSpPr>
          <a:xfrm>
            <a:off x="8797152" y="4254816"/>
            <a:ext cx="2067694" cy="2178640"/>
            <a:chOff x="12603527" y="4344628"/>
            <a:chExt cx="2461213" cy="2593274"/>
          </a:xfrm>
        </p:grpSpPr>
        <p:sp>
          <p:nvSpPr>
            <p:cNvPr id="41" name="Freeform 160">
              <a:extLst>
                <a:ext uri="{FF2B5EF4-FFF2-40B4-BE49-F238E27FC236}">
                  <a16:creationId xmlns:a16="http://schemas.microsoft.com/office/drawing/2014/main" id="{C8591056-0027-8E43-8AF0-F6CBF5810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1610" y="5149027"/>
              <a:ext cx="672330" cy="432212"/>
            </a:xfrm>
            <a:custGeom>
              <a:avLst/>
              <a:gdLst>
                <a:gd name="T0" fmla="*/ 244 w 245"/>
                <a:gd name="T1" fmla="*/ 87 h 158"/>
                <a:gd name="T2" fmla="*/ 206 w 245"/>
                <a:gd name="T3" fmla="*/ 157 h 158"/>
                <a:gd name="T4" fmla="*/ 0 w 245"/>
                <a:gd name="T5" fmla="*/ 41 h 158"/>
                <a:gd name="T6" fmla="*/ 21 w 245"/>
                <a:gd name="T7" fmla="*/ 0 h 158"/>
                <a:gd name="T8" fmla="*/ 244 w 245"/>
                <a:gd name="T9" fmla="*/ 8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58">
                  <a:moveTo>
                    <a:pt x="244" y="87"/>
                  </a:moveTo>
                  <a:lnTo>
                    <a:pt x="206" y="157"/>
                  </a:lnTo>
                  <a:lnTo>
                    <a:pt x="0" y="41"/>
                  </a:lnTo>
                  <a:lnTo>
                    <a:pt x="21" y="0"/>
                  </a:lnTo>
                  <a:lnTo>
                    <a:pt x="244" y="8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" name="Freeform 161">
              <a:extLst>
                <a:ext uri="{FF2B5EF4-FFF2-40B4-BE49-F238E27FC236}">
                  <a16:creationId xmlns:a16="http://schemas.microsoft.com/office/drawing/2014/main" id="{E2857B68-7824-2744-BB77-BABFD6E47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1610" y="5737312"/>
              <a:ext cx="660328" cy="408201"/>
            </a:xfrm>
            <a:custGeom>
              <a:avLst/>
              <a:gdLst>
                <a:gd name="T0" fmla="*/ 210 w 242"/>
                <a:gd name="T1" fmla="*/ 0 h 151"/>
                <a:gd name="T2" fmla="*/ 241 w 242"/>
                <a:gd name="T3" fmla="*/ 73 h 151"/>
                <a:gd name="T4" fmla="*/ 14 w 242"/>
                <a:gd name="T5" fmla="*/ 150 h 151"/>
                <a:gd name="T6" fmla="*/ 0 w 242"/>
                <a:gd name="T7" fmla="*/ 108 h 151"/>
                <a:gd name="T8" fmla="*/ 210 w 242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51">
                  <a:moveTo>
                    <a:pt x="210" y="0"/>
                  </a:moveTo>
                  <a:lnTo>
                    <a:pt x="241" y="73"/>
                  </a:lnTo>
                  <a:lnTo>
                    <a:pt x="14" y="150"/>
                  </a:lnTo>
                  <a:lnTo>
                    <a:pt x="0" y="108"/>
                  </a:lnTo>
                  <a:lnTo>
                    <a:pt x="21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" name="Freeform 162">
              <a:extLst>
                <a:ext uri="{FF2B5EF4-FFF2-40B4-BE49-F238E27FC236}">
                  <a16:creationId xmlns:a16="http://schemas.microsoft.com/office/drawing/2014/main" id="{13E806FF-BDA4-B042-B48D-166571499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8129" y="6121501"/>
              <a:ext cx="288142" cy="672330"/>
            </a:xfrm>
            <a:custGeom>
              <a:avLst/>
              <a:gdLst>
                <a:gd name="T0" fmla="*/ 0 w 105"/>
                <a:gd name="T1" fmla="*/ 14 h 246"/>
                <a:gd name="T2" fmla="*/ 80 w 105"/>
                <a:gd name="T3" fmla="*/ 0 h 246"/>
                <a:gd name="T4" fmla="*/ 104 w 105"/>
                <a:gd name="T5" fmla="*/ 238 h 246"/>
                <a:gd name="T6" fmla="*/ 59 w 105"/>
                <a:gd name="T7" fmla="*/ 245 h 246"/>
                <a:gd name="T8" fmla="*/ 0 w 105"/>
                <a:gd name="T9" fmla="*/ 1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246">
                  <a:moveTo>
                    <a:pt x="0" y="14"/>
                  </a:moveTo>
                  <a:lnTo>
                    <a:pt x="80" y="0"/>
                  </a:lnTo>
                  <a:lnTo>
                    <a:pt x="104" y="238"/>
                  </a:lnTo>
                  <a:lnTo>
                    <a:pt x="59" y="245"/>
                  </a:lnTo>
                  <a:lnTo>
                    <a:pt x="0" y="1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Freeform 163">
              <a:extLst>
                <a:ext uri="{FF2B5EF4-FFF2-40B4-BE49-F238E27FC236}">
                  <a16:creationId xmlns:a16="http://schemas.microsoft.com/office/drawing/2014/main" id="{676BEDBA-F9FB-D645-AE8E-393A91799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8306" y="5893393"/>
              <a:ext cx="636316" cy="504248"/>
            </a:xfrm>
            <a:custGeom>
              <a:avLst/>
              <a:gdLst>
                <a:gd name="T0" fmla="*/ 0 w 235"/>
                <a:gd name="T1" fmla="*/ 67 h 186"/>
                <a:gd name="T2" fmla="*/ 45 w 235"/>
                <a:gd name="T3" fmla="*/ 0 h 186"/>
                <a:gd name="T4" fmla="*/ 234 w 235"/>
                <a:gd name="T5" fmla="*/ 147 h 186"/>
                <a:gd name="T6" fmla="*/ 210 w 235"/>
                <a:gd name="T7" fmla="*/ 185 h 186"/>
                <a:gd name="T8" fmla="*/ 0 w 235"/>
                <a:gd name="T9" fmla="*/ 6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86">
                  <a:moveTo>
                    <a:pt x="0" y="67"/>
                  </a:moveTo>
                  <a:lnTo>
                    <a:pt x="45" y="0"/>
                  </a:lnTo>
                  <a:lnTo>
                    <a:pt x="234" y="147"/>
                  </a:lnTo>
                  <a:lnTo>
                    <a:pt x="210" y="185"/>
                  </a:lnTo>
                  <a:lnTo>
                    <a:pt x="0" y="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" name="Freeform 164">
              <a:extLst>
                <a:ext uri="{FF2B5EF4-FFF2-40B4-BE49-F238E27FC236}">
                  <a16:creationId xmlns:a16="http://schemas.microsoft.com/office/drawing/2014/main" id="{69CF494B-D8A5-B24E-8DD0-F9F238C3F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0341" y="5016958"/>
              <a:ext cx="636316" cy="492246"/>
            </a:xfrm>
            <a:custGeom>
              <a:avLst/>
              <a:gdLst>
                <a:gd name="T0" fmla="*/ 42 w 232"/>
                <a:gd name="T1" fmla="*/ 181 h 182"/>
                <a:gd name="T2" fmla="*/ 0 w 232"/>
                <a:gd name="T3" fmla="*/ 111 h 182"/>
                <a:gd name="T4" fmla="*/ 207 w 232"/>
                <a:gd name="T5" fmla="*/ 0 h 182"/>
                <a:gd name="T6" fmla="*/ 231 w 232"/>
                <a:gd name="T7" fmla="*/ 38 h 182"/>
                <a:gd name="T8" fmla="*/ 42 w 232"/>
                <a:gd name="T9" fmla="*/ 18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182">
                  <a:moveTo>
                    <a:pt x="42" y="181"/>
                  </a:moveTo>
                  <a:lnTo>
                    <a:pt x="0" y="111"/>
                  </a:lnTo>
                  <a:lnTo>
                    <a:pt x="207" y="0"/>
                  </a:lnTo>
                  <a:lnTo>
                    <a:pt x="231" y="38"/>
                  </a:lnTo>
                  <a:lnTo>
                    <a:pt x="42" y="18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" name="Freeform 165">
              <a:extLst>
                <a:ext uri="{FF2B5EF4-FFF2-40B4-BE49-F238E27FC236}">
                  <a16:creationId xmlns:a16="http://schemas.microsoft.com/office/drawing/2014/main" id="{DF0962DC-7657-854A-80FE-03D5BF94B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6093" y="4536722"/>
              <a:ext cx="228116" cy="660328"/>
            </a:xfrm>
            <a:custGeom>
              <a:avLst/>
              <a:gdLst>
                <a:gd name="T0" fmla="*/ 81 w 82"/>
                <a:gd name="T1" fmla="*/ 238 h 243"/>
                <a:gd name="T2" fmla="*/ 0 w 82"/>
                <a:gd name="T3" fmla="*/ 242 h 243"/>
                <a:gd name="T4" fmla="*/ 0 w 82"/>
                <a:gd name="T5" fmla="*/ 0 h 243"/>
                <a:gd name="T6" fmla="*/ 46 w 82"/>
                <a:gd name="T7" fmla="*/ 0 h 243"/>
                <a:gd name="T8" fmla="*/ 81 w 82"/>
                <a:gd name="T9" fmla="*/ 238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243">
                  <a:moveTo>
                    <a:pt x="81" y="238"/>
                  </a:moveTo>
                  <a:lnTo>
                    <a:pt x="0" y="242"/>
                  </a:lnTo>
                  <a:lnTo>
                    <a:pt x="0" y="0"/>
                  </a:lnTo>
                  <a:lnTo>
                    <a:pt x="46" y="0"/>
                  </a:lnTo>
                  <a:lnTo>
                    <a:pt x="81" y="2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" name="Freeform 166">
              <a:extLst>
                <a:ext uri="{FF2B5EF4-FFF2-40B4-BE49-F238E27FC236}">
                  <a16:creationId xmlns:a16="http://schemas.microsoft.com/office/drawing/2014/main" id="{7C67228C-8FFC-654B-B594-AC08772B4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891" y="4848876"/>
              <a:ext cx="348167" cy="516257"/>
            </a:xfrm>
            <a:custGeom>
              <a:avLst/>
              <a:gdLst>
                <a:gd name="T0" fmla="*/ 126 w 127"/>
                <a:gd name="T1" fmla="*/ 167 h 190"/>
                <a:gd name="T2" fmla="*/ 81 w 127"/>
                <a:gd name="T3" fmla="*/ 189 h 190"/>
                <a:gd name="T4" fmla="*/ 0 w 127"/>
                <a:gd name="T5" fmla="*/ 14 h 190"/>
                <a:gd name="T6" fmla="*/ 28 w 127"/>
                <a:gd name="T7" fmla="*/ 0 h 190"/>
                <a:gd name="T8" fmla="*/ 126 w 127"/>
                <a:gd name="T9" fmla="*/ 16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90">
                  <a:moveTo>
                    <a:pt x="126" y="167"/>
                  </a:moveTo>
                  <a:lnTo>
                    <a:pt x="81" y="189"/>
                  </a:lnTo>
                  <a:lnTo>
                    <a:pt x="0" y="14"/>
                  </a:lnTo>
                  <a:lnTo>
                    <a:pt x="28" y="0"/>
                  </a:lnTo>
                  <a:lnTo>
                    <a:pt x="126" y="1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" name="Freeform 167">
              <a:extLst>
                <a:ext uri="{FF2B5EF4-FFF2-40B4-BE49-F238E27FC236}">
                  <a16:creationId xmlns:a16="http://schemas.microsoft.com/office/drawing/2014/main" id="{36041B9C-FEF3-F148-B0F8-6CBEA7318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5857" y="6061475"/>
              <a:ext cx="360177" cy="504248"/>
            </a:xfrm>
            <a:custGeom>
              <a:avLst/>
              <a:gdLst>
                <a:gd name="T0" fmla="*/ 88 w 134"/>
                <a:gd name="T1" fmla="*/ 0 h 186"/>
                <a:gd name="T2" fmla="*/ 133 w 134"/>
                <a:gd name="T3" fmla="*/ 28 h 186"/>
                <a:gd name="T4" fmla="*/ 25 w 134"/>
                <a:gd name="T5" fmla="*/ 185 h 186"/>
                <a:gd name="T6" fmla="*/ 0 w 134"/>
                <a:gd name="T7" fmla="*/ 168 h 186"/>
                <a:gd name="T8" fmla="*/ 88 w 134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86">
                  <a:moveTo>
                    <a:pt x="88" y="0"/>
                  </a:moveTo>
                  <a:lnTo>
                    <a:pt x="133" y="28"/>
                  </a:lnTo>
                  <a:lnTo>
                    <a:pt x="25" y="185"/>
                  </a:lnTo>
                  <a:lnTo>
                    <a:pt x="0" y="168"/>
                  </a:lnTo>
                  <a:lnTo>
                    <a:pt x="88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" name="Freeform 168">
              <a:extLst>
                <a:ext uri="{FF2B5EF4-FFF2-40B4-BE49-F238E27FC236}">
                  <a16:creationId xmlns:a16="http://schemas.microsoft.com/office/drawing/2014/main" id="{54F97888-EB45-EA47-9E46-7DAF61D7B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2376" y="5677286"/>
              <a:ext cx="540269" cy="168083"/>
            </a:xfrm>
            <a:custGeom>
              <a:avLst/>
              <a:gdLst>
                <a:gd name="T0" fmla="*/ 0 w 197"/>
                <a:gd name="T1" fmla="*/ 52 h 60"/>
                <a:gd name="T2" fmla="*/ 4 w 197"/>
                <a:gd name="T3" fmla="*/ 0 h 60"/>
                <a:gd name="T4" fmla="*/ 196 w 197"/>
                <a:gd name="T5" fmla="*/ 28 h 60"/>
                <a:gd name="T6" fmla="*/ 193 w 197"/>
                <a:gd name="T7" fmla="*/ 59 h 60"/>
                <a:gd name="T8" fmla="*/ 0 w 197"/>
                <a:gd name="T9" fmla="*/ 5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60">
                  <a:moveTo>
                    <a:pt x="0" y="52"/>
                  </a:moveTo>
                  <a:lnTo>
                    <a:pt x="4" y="0"/>
                  </a:lnTo>
                  <a:lnTo>
                    <a:pt x="196" y="28"/>
                  </a:lnTo>
                  <a:lnTo>
                    <a:pt x="193" y="59"/>
                  </a:lnTo>
                  <a:lnTo>
                    <a:pt x="0" y="5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" name="Freeform 169">
              <a:extLst>
                <a:ext uri="{FF2B5EF4-FFF2-40B4-BE49-F238E27FC236}">
                  <a16:creationId xmlns:a16="http://schemas.microsoft.com/office/drawing/2014/main" id="{376653CE-2B67-2746-94D4-ADBC067C9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7539" y="5052980"/>
              <a:ext cx="300151" cy="288142"/>
            </a:xfrm>
            <a:custGeom>
              <a:avLst/>
              <a:gdLst>
                <a:gd name="T0" fmla="*/ 109 w 110"/>
                <a:gd name="T1" fmla="*/ 53 h 106"/>
                <a:gd name="T2" fmla="*/ 109 w 110"/>
                <a:gd name="T3" fmla="*/ 53 h 106"/>
                <a:gd name="T4" fmla="*/ 56 w 110"/>
                <a:gd name="T5" fmla="*/ 105 h 106"/>
                <a:gd name="T6" fmla="*/ 0 w 110"/>
                <a:gd name="T7" fmla="*/ 53 h 106"/>
                <a:gd name="T8" fmla="*/ 56 w 110"/>
                <a:gd name="T9" fmla="*/ 0 h 106"/>
                <a:gd name="T10" fmla="*/ 109 w 110"/>
                <a:gd name="T11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106">
                  <a:moveTo>
                    <a:pt x="109" y="53"/>
                  </a:moveTo>
                  <a:lnTo>
                    <a:pt x="109" y="53"/>
                  </a:lnTo>
                  <a:cubicBezTo>
                    <a:pt x="109" y="80"/>
                    <a:pt x="84" y="105"/>
                    <a:pt x="56" y="105"/>
                  </a:cubicBezTo>
                  <a:cubicBezTo>
                    <a:pt x="25" y="105"/>
                    <a:pt x="0" y="80"/>
                    <a:pt x="0" y="53"/>
                  </a:cubicBezTo>
                  <a:cubicBezTo>
                    <a:pt x="0" y="21"/>
                    <a:pt x="25" y="0"/>
                    <a:pt x="56" y="0"/>
                  </a:cubicBezTo>
                  <a:cubicBezTo>
                    <a:pt x="84" y="0"/>
                    <a:pt x="109" y="21"/>
                    <a:pt x="109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" name="Freeform 170">
              <a:extLst>
                <a:ext uri="{FF2B5EF4-FFF2-40B4-BE49-F238E27FC236}">
                  <a16:creationId xmlns:a16="http://schemas.microsoft.com/office/drawing/2014/main" id="{3E031818-EAFB-6747-B114-7B5A37E7B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0046" y="4344628"/>
              <a:ext cx="288142" cy="288142"/>
            </a:xfrm>
            <a:custGeom>
              <a:avLst/>
              <a:gdLst>
                <a:gd name="T0" fmla="*/ 105 w 106"/>
                <a:gd name="T1" fmla="*/ 52 h 105"/>
                <a:gd name="T2" fmla="*/ 105 w 106"/>
                <a:gd name="T3" fmla="*/ 52 h 105"/>
                <a:gd name="T4" fmla="*/ 53 w 106"/>
                <a:gd name="T5" fmla="*/ 104 h 105"/>
                <a:gd name="T6" fmla="*/ 0 w 106"/>
                <a:gd name="T7" fmla="*/ 52 h 105"/>
                <a:gd name="T8" fmla="*/ 53 w 106"/>
                <a:gd name="T9" fmla="*/ 0 h 105"/>
                <a:gd name="T10" fmla="*/ 105 w 106"/>
                <a:gd name="T11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05">
                  <a:moveTo>
                    <a:pt x="105" y="52"/>
                  </a:moveTo>
                  <a:lnTo>
                    <a:pt x="105" y="52"/>
                  </a:lnTo>
                  <a:cubicBezTo>
                    <a:pt x="105" y="80"/>
                    <a:pt x="84" y="104"/>
                    <a:pt x="53" y="104"/>
                  </a:cubicBezTo>
                  <a:cubicBezTo>
                    <a:pt x="25" y="104"/>
                    <a:pt x="0" y="80"/>
                    <a:pt x="0" y="52"/>
                  </a:cubicBezTo>
                  <a:cubicBezTo>
                    <a:pt x="0" y="24"/>
                    <a:pt x="25" y="0"/>
                    <a:pt x="53" y="0"/>
                  </a:cubicBezTo>
                  <a:cubicBezTo>
                    <a:pt x="84" y="0"/>
                    <a:pt x="105" y="24"/>
                    <a:pt x="105" y="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Freeform 171">
              <a:extLst>
                <a:ext uri="{FF2B5EF4-FFF2-40B4-BE49-F238E27FC236}">
                  <a16:creationId xmlns:a16="http://schemas.microsoft.com/office/drawing/2014/main" id="{F6CE984F-6F32-3440-8392-94784E43B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6598" y="4896899"/>
              <a:ext cx="288142" cy="288142"/>
            </a:xfrm>
            <a:custGeom>
              <a:avLst/>
              <a:gdLst>
                <a:gd name="T0" fmla="*/ 105 w 106"/>
                <a:gd name="T1" fmla="*/ 53 h 106"/>
                <a:gd name="T2" fmla="*/ 105 w 106"/>
                <a:gd name="T3" fmla="*/ 53 h 106"/>
                <a:gd name="T4" fmla="*/ 53 w 106"/>
                <a:gd name="T5" fmla="*/ 105 h 106"/>
                <a:gd name="T6" fmla="*/ 0 w 106"/>
                <a:gd name="T7" fmla="*/ 53 h 106"/>
                <a:gd name="T8" fmla="*/ 53 w 106"/>
                <a:gd name="T9" fmla="*/ 0 h 106"/>
                <a:gd name="T10" fmla="*/ 105 w 106"/>
                <a:gd name="T11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06">
                  <a:moveTo>
                    <a:pt x="105" y="53"/>
                  </a:moveTo>
                  <a:lnTo>
                    <a:pt x="105" y="53"/>
                  </a:lnTo>
                  <a:cubicBezTo>
                    <a:pt x="105" y="81"/>
                    <a:pt x="84" y="105"/>
                    <a:pt x="53" y="105"/>
                  </a:cubicBezTo>
                  <a:cubicBezTo>
                    <a:pt x="25" y="105"/>
                    <a:pt x="0" y="81"/>
                    <a:pt x="0" y="53"/>
                  </a:cubicBezTo>
                  <a:cubicBezTo>
                    <a:pt x="0" y="21"/>
                    <a:pt x="25" y="0"/>
                    <a:pt x="53" y="0"/>
                  </a:cubicBezTo>
                  <a:cubicBezTo>
                    <a:pt x="84" y="0"/>
                    <a:pt x="105" y="21"/>
                    <a:pt x="105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Freeform 172">
              <a:extLst>
                <a:ext uri="{FF2B5EF4-FFF2-40B4-BE49-F238E27FC236}">
                  <a16:creationId xmlns:a16="http://schemas.microsoft.com/office/drawing/2014/main" id="{63729584-475A-1142-9704-B807682FB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4563" y="6217548"/>
              <a:ext cx="288142" cy="288142"/>
            </a:xfrm>
            <a:custGeom>
              <a:avLst/>
              <a:gdLst>
                <a:gd name="T0" fmla="*/ 104 w 105"/>
                <a:gd name="T1" fmla="*/ 52 h 106"/>
                <a:gd name="T2" fmla="*/ 104 w 105"/>
                <a:gd name="T3" fmla="*/ 52 h 106"/>
                <a:gd name="T4" fmla="*/ 52 w 105"/>
                <a:gd name="T5" fmla="*/ 105 h 106"/>
                <a:gd name="T6" fmla="*/ 0 w 105"/>
                <a:gd name="T7" fmla="*/ 52 h 106"/>
                <a:gd name="T8" fmla="*/ 52 w 105"/>
                <a:gd name="T9" fmla="*/ 0 h 106"/>
                <a:gd name="T10" fmla="*/ 104 w 105"/>
                <a:gd name="T11" fmla="*/ 5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106">
                  <a:moveTo>
                    <a:pt x="104" y="52"/>
                  </a:moveTo>
                  <a:lnTo>
                    <a:pt x="104" y="52"/>
                  </a:lnTo>
                  <a:cubicBezTo>
                    <a:pt x="104" y="84"/>
                    <a:pt x="80" y="105"/>
                    <a:pt x="52" y="105"/>
                  </a:cubicBezTo>
                  <a:cubicBezTo>
                    <a:pt x="21" y="105"/>
                    <a:pt x="0" y="84"/>
                    <a:pt x="0" y="52"/>
                  </a:cubicBezTo>
                  <a:cubicBezTo>
                    <a:pt x="0" y="24"/>
                    <a:pt x="21" y="0"/>
                    <a:pt x="52" y="0"/>
                  </a:cubicBezTo>
                  <a:cubicBezTo>
                    <a:pt x="80" y="0"/>
                    <a:pt x="104" y="24"/>
                    <a:pt x="104" y="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Freeform 173">
              <a:extLst>
                <a:ext uri="{FF2B5EF4-FFF2-40B4-BE49-F238E27FC236}">
                  <a16:creationId xmlns:a16="http://schemas.microsoft.com/office/drawing/2014/main" id="{C168CF79-D403-9D43-8474-1322F3460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1820" y="5016958"/>
              <a:ext cx="1308639" cy="1392684"/>
            </a:xfrm>
            <a:custGeom>
              <a:avLst/>
              <a:gdLst>
                <a:gd name="T0" fmla="*/ 479 w 480"/>
                <a:gd name="T1" fmla="*/ 255 h 511"/>
                <a:gd name="T2" fmla="*/ 479 w 480"/>
                <a:gd name="T3" fmla="*/ 255 h 511"/>
                <a:gd name="T4" fmla="*/ 238 w 480"/>
                <a:gd name="T5" fmla="*/ 510 h 511"/>
                <a:gd name="T6" fmla="*/ 0 w 480"/>
                <a:gd name="T7" fmla="*/ 255 h 511"/>
                <a:gd name="T8" fmla="*/ 238 w 480"/>
                <a:gd name="T9" fmla="*/ 0 h 511"/>
                <a:gd name="T10" fmla="*/ 479 w 480"/>
                <a:gd name="T11" fmla="*/ 255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0" h="511">
                  <a:moveTo>
                    <a:pt x="479" y="255"/>
                  </a:moveTo>
                  <a:lnTo>
                    <a:pt x="479" y="255"/>
                  </a:lnTo>
                  <a:cubicBezTo>
                    <a:pt x="479" y="395"/>
                    <a:pt x="370" y="510"/>
                    <a:pt x="238" y="510"/>
                  </a:cubicBezTo>
                  <a:cubicBezTo>
                    <a:pt x="108" y="510"/>
                    <a:pt x="0" y="395"/>
                    <a:pt x="0" y="255"/>
                  </a:cubicBezTo>
                  <a:cubicBezTo>
                    <a:pt x="0" y="111"/>
                    <a:pt x="108" y="0"/>
                    <a:pt x="238" y="0"/>
                  </a:cubicBezTo>
                  <a:cubicBezTo>
                    <a:pt x="370" y="0"/>
                    <a:pt x="479" y="111"/>
                    <a:pt x="479" y="25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Freeform 174">
              <a:extLst>
                <a:ext uri="{FF2B5EF4-FFF2-40B4-BE49-F238E27FC236}">
                  <a16:creationId xmlns:a16="http://schemas.microsoft.com/office/drawing/2014/main" id="{D83ED629-5932-4E44-A36F-BFC390B5C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4176" y="6649760"/>
              <a:ext cx="288142" cy="288142"/>
            </a:xfrm>
            <a:custGeom>
              <a:avLst/>
              <a:gdLst>
                <a:gd name="T0" fmla="*/ 104 w 105"/>
                <a:gd name="T1" fmla="*/ 53 h 106"/>
                <a:gd name="T2" fmla="*/ 104 w 105"/>
                <a:gd name="T3" fmla="*/ 53 h 106"/>
                <a:gd name="T4" fmla="*/ 52 w 105"/>
                <a:gd name="T5" fmla="*/ 105 h 106"/>
                <a:gd name="T6" fmla="*/ 0 w 105"/>
                <a:gd name="T7" fmla="*/ 53 h 106"/>
                <a:gd name="T8" fmla="*/ 52 w 105"/>
                <a:gd name="T9" fmla="*/ 0 h 106"/>
                <a:gd name="T10" fmla="*/ 104 w 105"/>
                <a:gd name="T11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106">
                  <a:moveTo>
                    <a:pt x="104" y="53"/>
                  </a:moveTo>
                  <a:lnTo>
                    <a:pt x="104" y="53"/>
                  </a:lnTo>
                  <a:cubicBezTo>
                    <a:pt x="104" y="81"/>
                    <a:pt x="80" y="105"/>
                    <a:pt x="52" y="105"/>
                  </a:cubicBezTo>
                  <a:cubicBezTo>
                    <a:pt x="24" y="105"/>
                    <a:pt x="0" y="81"/>
                    <a:pt x="0" y="53"/>
                  </a:cubicBezTo>
                  <a:cubicBezTo>
                    <a:pt x="0" y="25"/>
                    <a:pt x="24" y="0"/>
                    <a:pt x="52" y="0"/>
                  </a:cubicBezTo>
                  <a:cubicBezTo>
                    <a:pt x="80" y="0"/>
                    <a:pt x="104" y="25"/>
                    <a:pt x="104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Freeform 175">
              <a:extLst>
                <a:ext uri="{FF2B5EF4-FFF2-40B4-BE49-F238E27FC236}">
                  <a16:creationId xmlns:a16="http://schemas.microsoft.com/office/drawing/2014/main" id="{CB2ED0D1-2232-2741-B07D-21F4EEBB2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3527" y="5965428"/>
              <a:ext cx="288142" cy="288142"/>
            </a:xfrm>
            <a:custGeom>
              <a:avLst/>
              <a:gdLst>
                <a:gd name="T0" fmla="*/ 105 w 106"/>
                <a:gd name="T1" fmla="*/ 52 h 105"/>
                <a:gd name="T2" fmla="*/ 105 w 106"/>
                <a:gd name="T3" fmla="*/ 52 h 105"/>
                <a:gd name="T4" fmla="*/ 53 w 106"/>
                <a:gd name="T5" fmla="*/ 104 h 105"/>
                <a:gd name="T6" fmla="*/ 0 w 106"/>
                <a:gd name="T7" fmla="*/ 52 h 105"/>
                <a:gd name="T8" fmla="*/ 53 w 106"/>
                <a:gd name="T9" fmla="*/ 0 h 105"/>
                <a:gd name="T10" fmla="*/ 105 w 106"/>
                <a:gd name="T11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05">
                  <a:moveTo>
                    <a:pt x="105" y="52"/>
                  </a:moveTo>
                  <a:lnTo>
                    <a:pt x="105" y="52"/>
                  </a:lnTo>
                  <a:cubicBezTo>
                    <a:pt x="105" y="80"/>
                    <a:pt x="81" y="104"/>
                    <a:pt x="53" y="104"/>
                  </a:cubicBezTo>
                  <a:cubicBezTo>
                    <a:pt x="25" y="104"/>
                    <a:pt x="0" y="80"/>
                    <a:pt x="0" y="52"/>
                  </a:cubicBezTo>
                  <a:cubicBezTo>
                    <a:pt x="0" y="24"/>
                    <a:pt x="25" y="0"/>
                    <a:pt x="53" y="0"/>
                  </a:cubicBezTo>
                  <a:cubicBezTo>
                    <a:pt x="81" y="0"/>
                    <a:pt x="105" y="24"/>
                    <a:pt x="105" y="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Freeform 176">
              <a:extLst>
                <a:ext uri="{FF2B5EF4-FFF2-40B4-BE49-F238E27FC236}">
                  <a16:creationId xmlns:a16="http://schemas.microsoft.com/office/drawing/2014/main" id="{B0DF152E-C872-3945-ADFE-F55871AFD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7834" y="4740826"/>
              <a:ext cx="252128" cy="240118"/>
            </a:xfrm>
            <a:custGeom>
              <a:avLst/>
              <a:gdLst>
                <a:gd name="T0" fmla="*/ 80 w 92"/>
                <a:gd name="T1" fmla="*/ 25 h 89"/>
                <a:gd name="T2" fmla="*/ 80 w 92"/>
                <a:gd name="T3" fmla="*/ 25 h 89"/>
                <a:gd name="T4" fmla="*/ 63 w 92"/>
                <a:gd name="T5" fmla="*/ 77 h 89"/>
                <a:gd name="T6" fmla="*/ 10 w 92"/>
                <a:gd name="T7" fmla="*/ 63 h 89"/>
                <a:gd name="T8" fmla="*/ 24 w 92"/>
                <a:gd name="T9" fmla="*/ 11 h 89"/>
                <a:gd name="T10" fmla="*/ 80 w 92"/>
                <a:gd name="T11" fmla="*/ 2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89">
                  <a:moveTo>
                    <a:pt x="80" y="25"/>
                  </a:moveTo>
                  <a:lnTo>
                    <a:pt x="80" y="25"/>
                  </a:lnTo>
                  <a:cubicBezTo>
                    <a:pt x="91" y="42"/>
                    <a:pt x="84" y="67"/>
                    <a:pt x="63" y="77"/>
                  </a:cubicBezTo>
                  <a:cubicBezTo>
                    <a:pt x="45" y="88"/>
                    <a:pt x="21" y="81"/>
                    <a:pt x="10" y="63"/>
                  </a:cubicBezTo>
                  <a:cubicBezTo>
                    <a:pt x="0" y="42"/>
                    <a:pt x="7" y="18"/>
                    <a:pt x="24" y="11"/>
                  </a:cubicBezTo>
                  <a:cubicBezTo>
                    <a:pt x="45" y="0"/>
                    <a:pt x="70" y="4"/>
                    <a:pt x="80" y="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Freeform 177">
              <a:extLst>
                <a:ext uri="{FF2B5EF4-FFF2-40B4-BE49-F238E27FC236}">
                  <a16:creationId xmlns:a16="http://schemas.microsoft.com/office/drawing/2014/main" id="{A1A08DA6-08FC-DF4D-A080-68F3A2A83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0577" y="5665277"/>
              <a:ext cx="240118" cy="252128"/>
            </a:xfrm>
            <a:custGeom>
              <a:avLst/>
              <a:gdLst>
                <a:gd name="T0" fmla="*/ 77 w 88"/>
                <a:gd name="T1" fmla="*/ 25 h 92"/>
                <a:gd name="T2" fmla="*/ 77 w 88"/>
                <a:gd name="T3" fmla="*/ 25 h 92"/>
                <a:gd name="T4" fmla="*/ 63 w 88"/>
                <a:gd name="T5" fmla="*/ 81 h 92"/>
                <a:gd name="T6" fmla="*/ 10 w 88"/>
                <a:gd name="T7" fmla="*/ 63 h 92"/>
                <a:gd name="T8" fmla="*/ 24 w 88"/>
                <a:gd name="T9" fmla="*/ 11 h 92"/>
                <a:gd name="T10" fmla="*/ 77 w 88"/>
                <a:gd name="T11" fmla="*/ 2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92">
                  <a:moveTo>
                    <a:pt x="77" y="25"/>
                  </a:moveTo>
                  <a:lnTo>
                    <a:pt x="77" y="25"/>
                  </a:lnTo>
                  <a:cubicBezTo>
                    <a:pt x="87" y="46"/>
                    <a:pt x="80" y="70"/>
                    <a:pt x="63" y="81"/>
                  </a:cubicBezTo>
                  <a:cubicBezTo>
                    <a:pt x="45" y="91"/>
                    <a:pt x="21" y="84"/>
                    <a:pt x="10" y="63"/>
                  </a:cubicBezTo>
                  <a:cubicBezTo>
                    <a:pt x="0" y="46"/>
                    <a:pt x="7" y="21"/>
                    <a:pt x="24" y="11"/>
                  </a:cubicBezTo>
                  <a:cubicBezTo>
                    <a:pt x="45" y="0"/>
                    <a:pt x="66" y="7"/>
                    <a:pt x="77" y="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178">
              <a:extLst>
                <a:ext uri="{FF2B5EF4-FFF2-40B4-BE49-F238E27FC236}">
                  <a16:creationId xmlns:a16="http://schemas.microsoft.com/office/drawing/2014/main" id="{D2C10DB0-B7BA-A940-8C49-84F70D785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5798" y="6457666"/>
              <a:ext cx="240118" cy="240118"/>
            </a:xfrm>
            <a:custGeom>
              <a:avLst/>
              <a:gdLst>
                <a:gd name="T0" fmla="*/ 77 w 88"/>
                <a:gd name="T1" fmla="*/ 25 h 89"/>
                <a:gd name="T2" fmla="*/ 77 w 88"/>
                <a:gd name="T3" fmla="*/ 25 h 89"/>
                <a:gd name="T4" fmla="*/ 63 w 88"/>
                <a:gd name="T5" fmla="*/ 77 h 89"/>
                <a:gd name="T6" fmla="*/ 10 w 88"/>
                <a:gd name="T7" fmla="*/ 63 h 89"/>
                <a:gd name="T8" fmla="*/ 24 w 88"/>
                <a:gd name="T9" fmla="*/ 11 h 89"/>
                <a:gd name="T10" fmla="*/ 77 w 88"/>
                <a:gd name="T11" fmla="*/ 2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89">
                  <a:moveTo>
                    <a:pt x="77" y="25"/>
                  </a:moveTo>
                  <a:lnTo>
                    <a:pt x="77" y="25"/>
                  </a:lnTo>
                  <a:cubicBezTo>
                    <a:pt x="87" y="46"/>
                    <a:pt x="80" y="67"/>
                    <a:pt x="63" y="77"/>
                  </a:cubicBezTo>
                  <a:cubicBezTo>
                    <a:pt x="45" y="88"/>
                    <a:pt x="21" y="81"/>
                    <a:pt x="10" y="63"/>
                  </a:cubicBezTo>
                  <a:cubicBezTo>
                    <a:pt x="0" y="46"/>
                    <a:pt x="7" y="21"/>
                    <a:pt x="24" y="11"/>
                  </a:cubicBezTo>
                  <a:cubicBezTo>
                    <a:pt x="45" y="0"/>
                    <a:pt x="66" y="7"/>
                    <a:pt x="77" y="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Freeform 179">
              <a:extLst>
                <a:ext uri="{FF2B5EF4-FFF2-40B4-BE49-F238E27FC236}">
                  <a16:creationId xmlns:a16="http://schemas.microsoft.com/office/drawing/2014/main" id="{F0D9E3A1-F10E-6042-9CEF-3C33A6972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9987" y="5293098"/>
              <a:ext cx="312153" cy="264130"/>
            </a:xfrm>
            <a:custGeom>
              <a:avLst/>
              <a:gdLst>
                <a:gd name="T0" fmla="*/ 77 w 116"/>
                <a:gd name="T1" fmla="*/ 80 h 99"/>
                <a:gd name="T2" fmla="*/ 77 w 116"/>
                <a:gd name="T3" fmla="*/ 80 h 99"/>
                <a:gd name="T4" fmla="*/ 10 w 116"/>
                <a:gd name="T5" fmla="*/ 80 h 99"/>
                <a:gd name="T6" fmla="*/ 35 w 116"/>
                <a:gd name="T7" fmla="*/ 17 h 99"/>
                <a:gd name="T8" fmla="*/ 105 w 116"/>
                <a:gd name="T9" fmla="*/ 17 h 99"/>
                <a:gd name="T10" fmla="*/ 77 w 116"/>
                <a:gd name="T11" fmla="*/ 8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99">
                  <a:moveTo>
                    <a:pt x="77" y="80"/>
                  </a:moveTo>
                  <a:lnTo>
                    <a:pt x="77" y="80"/>
                  </a:lnTo>
                  <a:cubicBezTo>
                    <a:pt x="52" y="98"/>
                    <a:pt x="21" y="98"/>
                    <a:pt x="10" y="80"/>
                  </a:cubicBezTo>
                  <a:cubicBezTo>
                    <a:pt x="0" y="63"/>
                    <a:pt x="10" y="35"/>
                    <a:pt x="35" y="17"/>
                  </a:cubicBezTo>
                  <a:cubicBezTo>
                    <a:pt x="63" y="0"/>
                    <a:pt x="91" y="0"/>
                    <a:pt x="105" y="17"/>
                  </a:cubicBezTo>
                  <a:cubicBezTo>
                    <a:pt x="115" y="35"/>
                    <a:pt x="105" y="63"/>
                    <a:pt x="77" y="8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180">
              <a:extLst>
                <a:ext uri="{FF2B5EF4-FFF2-40B4-BE49-F238E27FC236}">
                  <a16:creationId xmlns:a16="http://schemas.microsoft.com/office/drawing/2014/main" id="{84ABDEB4-4B24-F847-AD94-4D9DBD955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6185" y="5557227"/>
              <a:ext cx="348167" cy="264130"/>
            </a:xfrm>
            <a:custGeom>
              <a:avLst/>
              <a:gdLst>
                <a:gd name="T0" fmla="*/ 118 w 130"/>
                <a:gd name="T1" fmla="*/ 70 h 99"/>
                <a:gd name="T2" fmla="*/ 118 w 130"/>
                <a:gd name="T3" fmla="*/ 70 h 99"/>
                <a:gd name="T4" fmla="*/ 48 w 130"/>
                <a:gd name="T5" fmla="*/ 88 h 99"/>
                <a:gd name="T6" fmla="*/ 7 w 130"/>
                <a:gd name="T7" fmla="*/ 28 h 99"/>
                <a:gd name="T8" fmla="*/ 76 w 130"/>
                <a:gd name="T9" fmla="*/ 11 h 99"/>
                <a:gd name="T10" fmla="*/ 118 w 130"/>
                <a:gd name="T11" fmla="*/ 7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99">
                  <a:moveTo>
                    <a:pt x="118" y="70"/>
                  </a:moveTo>
                  <a:lnTo>
                    <a:pt x="118" y="70"/>
                  </a:lnTo>
                  <a:cubicBezTo>
                    <a:pt x="111" y="91"/>
                    <a:pt x="80" y="98"/>
                    <a:pt x="48" y="88"/>
                  </a:cubicBezTo>
                  <a:cubicBezTo>
                    <a:pt x="17" y="74"/>
                    <a:pt x="0" y="49"/>
                    <a:pt x="7" y="28"/>
                  </a:cubicBezTo>
                  <a:cubicBezTo>
                    <a:pt x="17" y="7"/>
                    <a:pt x="45" y="0"/>
                    <a:pt x="76" y="11"/>
                  </a:cubicBezTo>
                  <a:cubicBezTo>
                    <a:pt x="108" y="21"/>
                    <a:pt x="129" y="49"/>
                    <a:pt x="118" y="7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181">
              <a:extLst>
                <a:ext uri="{FF2B5EF4-FFF2-40B4-BE49-F238E27FC236}">
                  <a16:creationId xmlns:a16="http://schemas.microsoft.com/office/drawing/2014/main" id="{BCC38E6E-C257-A645-8EE1-2858E9A8A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9987" y="5821357"/>
              <a:ext cx="348175" cy="300144"/>
            </a:xfrm>
            <a:custGeom>
              <a:avLst/>
              <a:gdLst>
                <a:gd name="T0" fmla="*/ 7 w 127"/>
                <a:gd name="T1" fmla="*/ 35 h 110"/>
                <a:gd name="T2" fmla="*/ 7 w 127"/>
                <a:gd name="T3" fmla="*/ 35 h 110"/>
                <a:gd name="T4" fmla="*/ 49 w 127"/>
                <a:gd name="T5" fmla="*/ 98 h 110"/>
                <a:gd name="T6" fmla="*/ 119 w 127"/>
                <a:gd name="T7" fmla="*/ 77 h 110"/>
                <a:gd name="T8" fmla="*/ 81 w 127"/>
                <a:gd name="T9" fmla="*/ 11 h 110"/>
                <a:gd name="T10" fmla="*/ 7 w 127"/>
                <a:gd name="T11" fmla="*/ 3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110">
                  <a:moveTo>
                    <a:pt x="7" y="35"/>
                  </a:moveTo>
                  <a:lnTo>
                    <a:pt x="7" y="35"/>
                  </a:lnTo>
                  <a:cubicBezTo>
                    <a:pt x="0" y="60"/>
                    <a:pt x="18" y="88"/>
                    <a:pt x="49" y="98"/>
                  </a:cubicBezTo>
                  <a:cubicBezTo>
                    <a:pt x="77" y="109"/>
                    <a:pt x="109" y="102"/>
                    <a:pt x="119" y="77"/>
                  </a:cubicBezTo>
                  <a:cubicBezTo>
                    <a:pt x="126" y="53"/>
                    <a:pt x="109" y="25"/>
                    <a:pt x="81" y="11"/>
                  </a:cubicBezTo>
                  <a:cubicBezTo>
                    <a:pt x="49" y="0"/>
                    <a:pt x="18" y="11"/>
                    <a:pt x="7" y="3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C701D5B-4485-424E-AA4D-A1D8E077152B}"/>
              </a:ext>
            </a:extLst>
          </p:cNvPr>
          <p:cNvGrpSpPr/>
          <p:nvPr/>
        </p:nvGrpSpPr>
        <p:grpSpPr>
          <a:xfrm>
            <a:off x="16210324" y="4254816"/>
            <a:ext cx="2067694" cy="2178640"/>
            <a:chOff x="12603527" y="4344628"/>
            <a:chExt cx="2461213" cy="2593274"/>
          </a:xfrm>
        </p:grpSpPr>
        <p:sp>
          <p:nvSpPr>
            <p:cNvPr id="64" name="Freeform 160">
              <a:extLst>
                <a:ext uri="{FF2B5EF4-FFF2-40B4-BE49-F238E27FC236}">
                  <a16:creationId xmlns:a16="http://schemas.microsoft.com/office/drawing/2014/main" id="{CF9EE3B7-1F8B-3F49-AED5-48FB5570B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1610" y="5149027"/>
              <a:ext cx="672330" cy="432212"/>
            </a:xfrm>
            <a:custGeom>
              <a:avLst/>
              <a:gdLst>
                <a:gd name="T0" fmla="*/ 244 w 245"/>
                <a:gd name="T1" fmla="*/ 87 h 158"/>
                <a:gd name="T2" fmla="*/ 206 w 245"/>
                <a:gd name="T3" fmla="*/ 157 h 158"/>
                <a:gd name="T4" fmla="*/ 0 w 245"/>
                <a:gd name="T5" fmla="*/ 41 h 158"/>
                <a:gd name="T6" fmla="*/ 21 w 245"/>
                <a:gd name="T7" fmla="*/ 0 h 158"/>
                <a:gd name="T8" fmla="*/ 244 w 245"/>
                <a:gd name="T9" fmla="*/ 8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58">
                  <a:moveTo>
                    <a:pt x="244" y="87"/>
                  </a:moveTo>
                  <a:lnTo>
                    <a:pt x="206" y="157"/>
                  </a:lnTo>
                  <a:lnTo>
                    <a:pt x="0" y="41"/>
                  </a:lnTo>
                  <a:lnTo>
                    <a:pt x="21" y="0"/>
                  </a:lnTo>
                  <a:lnTo>
                    <a:pt x="244" y="8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Freeform 161">
              <a:extLst>
                <a:ext uri="{FF2B5EF4-FFF2-40B4-BE49-F238E27FC236}">
                  <a16:creationId xmlns:a16="http://schemas.microsoft.com/office/drawing/2014/main" id="{F007108C-86A5-1D4C-9133-D3091CBBB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1610" y="5737312"/>
              <a:ext cx="660328" cy="408201"/>
            </a:xfrm>
            <a:custGeom>
              <a:avLst/>
              <a:gdLst>
                <a:gd name="T0" fmla="*/ 210 w 242"/>
                <a:gd name="T1" fmla="*/ 0 h 151"/>
                <a:gd name="T2" fmla="*/ 241 w 242"/>
                <a:gd name="T3" fmla="*/ 73 h 151"/>
                <a:gd name="T4" fmla="*/ 14 w 242"/>
                <a:gd name="T5" fmla="*/ 150 h 151"/>
                <a:gd name="T6" fmla="*/ 0 w 242"/>
                <a:gd name="T7" fmla="*/ 108 h 151"/>
                <a:gd name="T8" fmla="*/ 210 w 242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51">
                  <a:moveTo>
                    <a:pt x="210" y="0"/>
                  </a:moveTo>
                  <a:lnTo>
                    <a:pt x="241" y="73"/>
                  </a:lnTo>
                  <a:lnTo>
                    <a:pt x="14" y="150"/>
                  </a:lnTo>
                  <a:lnTo>
                    <a:pt x="0" y="108"/>
                  </a:lnTo>
                  <a:lnTo>
                    <a:pt x="21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Freeform 162">
              <a:extLst>
                <a:ext uri="{FF2B5EF4-FFF2-40B4-BE49-F238E27FC236}">
                  <a16:creationId xmlns:a16="http://schemas.microsoft.com/office/drawing/2014/main" id="{B19084A4-E833-4B41-A6EF-06E38EE71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8129" y="6121501"/>
              <a:ext cx="288142" cy="672330"/>
            </a:xfrm>
            <a:custGeom>
              <a:avLst/>
              <a:gdLst>
                <a:gd name="T0" fmla="*/ 0 w 105"/>
                <a:gd name="T1" fmla="*/ 14 h 246"/>
                <a:gd name="T2" fmla="*/ 80 w 105"/>
                <a:gd name="T3" fmla="*/ 0 h 246"/>
                <a:gd name="T4" fmla="*/ 104 w 105"/>
                <a:gd name="T5" fmla="*/ 238 h 246"/>
                <a:gd name="T6" fmla="*/ 59 w 105"/>
                <a:gd name="T7" fmla="*/ 245 h 246"/>
                <a:gd name="T8" fmla="*/ 0 w 105"/>
                <a:gd name="T9" fmla="*/ 1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246">
                  <a:moveTo>
                    <a:pt x="0" y="14"/>
                  </a:moveTo>
                  <a:lnTo>
                    <a:pt x="80" y="0"/>
                  </a:lnTo>
                  <a:lnTo>
                    <a:pt x="104" y="238"/>
                  </a:lnTo>
                  <a:lnTo>
                    <a:pt x="59" y="245"/>
                  </a:lnTo>
                  <a:lnTo>
                    <a:pt x="0" y="1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Freeform 163">
              <a:extLst>
                <a:ext uri="{FF2B5EF4-FFF2-40B4-BE49-F238E27FC236}">
                  <a16:creationId xmlns:a16="http://schemas.microsoft.com/office/drawing/2014/main" id="{EBA18AB0-9978-4742-B7AE-066D6ED32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8306" y="5893393"/>
              <a:ext cx="636316" cy="504248"/>
            </a:xfrm>
            <a:custGeom>
              <a:avLst/>
              <a:gdLst>
                <a:gd name="T0" fmla="*/ 0 w 235"/>
                <a:gd name="T1" fmla="*/ 67 h 186"/>
                <a:gd name="T2" fmla="*/ 45 w 235"/>
                <a:gd name="T3" fmla="*/ 0 h 186"/>
                <a:gd name="T4" fmla="*/ 234 w 235"/>
                <a:gd name="T5" fmla="*/ 147 h 186"/>
                <a:gd name="T6" fmla="*/ 210 w 235"/>
                <a:gd name="T7" fmla="*/ 185 h 186"/>
                <a:gd name="T8" fmla="*/ 0 w 235"/>
                <a:gd name="T9" fmla="*/ 6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86">
                  <a:moveTo>
                    <a:pt x="0" y="67"/>
                  </a:moveTo>
                  <a:lnTo>
                    <a:pt x="45" y="0"/>
                  </a:lnTo>
                  <a:lnTo>
                    <a:pt x="234" y="147"/>
                  </a:lnTo>
                  <a:lnTo>
                    <a:pt x="210" y="185"/>
                  </a:lnTo>
                  <a:lnTo>
                    <a:pt x="0" y="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Freeform 164">
              <a:extLst>
                <a:ext uri="{FF2B5EF4-FFF2-40B4-BE49-F238E27FC236}">
                  <a16:creationId xmlns:a16="http://schemas.microsoft.com/office/drawing/2014/main" id="{6F1289D1-785F-DC49-968F-DF468E097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0341" y="5016958"/>
              <a:ext cx="636316" cy="492246"/>
            </a:xfrm>
            <a:custGeom>
              <a:avLst/>
              <a:gdLst>
                <a:gd name="T0" fmla="*/ 42 w 232"/>
                <a:gd name="T1" fmla="*/ 181 h 182"/>
                <a:gd name="T2" fmla="*/ 0 w 232"/>
                <a:gd name="T3" fmla="*/ 111 h 182"/>
                <a:gd name="T4" fmla="*/ 207 w 232"/>
                <a:gd name="T5" fmla="*/ 0 h 182"/>
                <a:gd name="T6" fmla="*/ 231 w 232"/>
                <a:gd name="T7" fmla="*/ 38 h 182"/>
                <a:gd name="T8" fmla="*/ 42 w 232"/>
                <a:gd name="T9" fmla="*/ 18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182">
                  <a:moveTo>
                    <a:pt x="42" y="181"/>
                  </a:moveTo>
                  <a:lnTo>
                    <a:pt x="0" y="111"/>
                  </a:lnTo>
                  <a:lnTo>
                    <a:pt x="207" y="0"/>
                  </a:lnTo>
                  <a:lnTo>
                    <a:pt x="231" y="38"/>
                  </a:lnTo>
                  <a:lnTo>
                    <a:pt x="42" y="18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Freeform 165">
              <a:extLst>
                <a:ext uri="{FF2B5EF4-FFF2-40B4-BE49-F238E27FC236}">
                  <a16:creationId xmlns:a16="http://schemas.microsoft.com/office/drawing/2014/main" id="{080FFEE0-B6A7-E44A-9BA2-5E61CE048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6093" y="4536722"/>
              <a:ext cx="228116" cy="660328"/>
            </a:xfrm>
            <a:custGeom>
              <a:avLst/>
              <a:gdLst>
                <a:gd name="T0" fmla="*/ 81 w 82"/>
                <a:gd name="T1" fmla="*/ 238 h 243"/>
                <a:gd name="T2" fmla="*/ 0 w 82"/>
                <a:gd name="T3" fmla="*/ 242 h 243"/>
                <a:gd name="T4" fmla="*/ 0 w 82"/>
                <a:gd name="T5" fmla="*/ 0 h 243"/>
                <a:gd name="T6" fmla="*/ 46 w 82"/>
                <a:gd name="T7" fmla="*/ 0 h 243"/>
                <a:gd name="T8" fmla="*/ 81 w 82"/>
                <a:gd name="T9" fmla="*/ 238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243">
                  <a:moveTo>
                    <a:pt x="81" y="238"/>
                  </a:moveTo>
                  <a:lnTo>
                    <a:pt x="0" y="242"/>
                  </a:lnTo>
                  <a:lnTo>
                    <a:pt x="0" y="0"/>
                  </a:lnTo>
                  <a:lnTo>
                    <a:pt x="46" y="0"/>
                  </a:lnTo>
                  <a:lnTo>
                    <a:pt x="81" y="2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Freeform 166">
              <a:extLst>
                <a:ext uri="{FF2B5EF4-FFF2-40B4-BE49-F238E27FC236}">
                  <a16:creationId xmlns:a16="http://schemas.microsoft.com/office/drawing/2014/main" id="{CA1D4B8D-4D5C-FB4D-9CDB-E07CEA440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891" y="4848876"/>
              <a:ext cx="348167" cy="516257"/>
            </a:xfrm>
            <a:custGeom>
              <a:avLst/>
              <a:gdLst>
                <a:gd name="T0" fmla="*/ 126 w 127"/>
                <a:gd name="T1" fmla="*/ 167 h 190"/>
                <a:gd name="T2" fmla="*/ 81 w 127"/>
                <a:gd name="T3" fmla="*/ 189 h 190"/>
                <a:gd name="T4" fmla="*/ 0 w 127"/>
                <a:gd name="T5" fmla="*/ 14 h 190"/>
                <a:gd name="T6" fmla="*/ 28 w 127"/>
                <a:gd name="T7" fmla="*/ 0 h 190"/>
                <a:gd name="T8" fmla="*/ 126 w 127"/>
                <a:gd name="T9" fmla="*/ 16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90">
                  <a:moveTo>
                    <a:pt x="126" y="167"/>
                  </a:moveTo>
                  <a:lnTo>
                    <a:pt x="81" y="189"/>
                  </a:lnTo>
                  <a:lnTo>
                    <a:pt x="0" y="14"/>
                  </a:lnTo>
                  <a:lnTo>
                    <a:pt x="28" y="0"/>
                  </a:lnTo>
                  <a:lnTo>
                    <a:pt x="126" y="1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Freeform 167">
              <a:extLst>
                <a:ext uri="{FF2B5EF4-FFF2-40B4-BE49-F238E27FC236}">
                  <a16:creationId xmlns:a16="http://schemas.microsoft.com/office/drawing/2014/main" id="{86C5929E-180C-9345-97B5-C0EF679B6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5857" y="6061475"/>
              <a:ext cx="360177" cy="504248"/>
            </a:xfrm>
            <a:custGeom>
              <a:avLst/>
              <a:gdLst>
                <a:gd name="T0" fmla="*/ 88 w 134"/>
                <a:gd name="T1" fmla="*/ 0 h 186"/>
                <a:gd name="T2" fmla="*/ 133 w 134"/>
                <a:gd name="T3" fmla="*/ 28 h 186"/>
                <a:gd name="T4" fmla="*/ 25 w 134"/>
                <a:gd name="T5" fmla="*/ 185 h 186"/>
                <a:gd name="T6" fmla="*/ 0 w 134"/>
                <a:gd name="T7" fmla="*/ 168 h 186"/>
                <a:gd name="T8" fmla="*/ 88 w 134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86">
                  <a:moveTo>
                    <a:pt x="88" y="0"/>
                  </a:moveTo>
                  <a:lnTo>
                    <a:pt x="133" y="28"/>
                  </a:lnTo>
                  <a:lnTo>
                    <a:pt x="25" y="185"/>
                  </a:lnTo>
                  <a:lnTo>
                    <a:pt x="0" y="168"/>
                  </a:lnTo>
                  <a:lnTo>
                    <a:pt x="88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Freeform 168">
              <a:extLst>
                <a:ext uri="{FF2B5EF4-FFF2-40B4-BE49-F238E27FC236}">
                  <a16:creationId xmlns:a16="http://schemas.microsoft.com/office/drawing/2014/main" id="{9A58E377-725C-CC4A-A261-D0C12EF5A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2376" y="5677286"/>
              <a:ext cx="540269" cy="168083"/>
            </a:xfrm>
            <a:custGeom>
              <a:avLst/>
              <a:gdLst>
                <a:gd name="T0" fmla="*/ 0 w 197"/>
                <a:gd name="T1" fmla="*/ 52 h 60"/>
                <a:gd name="T2" fmla="*/ 4 w 197"/>
                <a:gd name="T3" fmla="*/ 0 h 60"/>
                <a:gd name="T4" fmla="*/ 196 w 197"/>
                <a:gd name="T5" fmla="*/ 28 h 60"/>
                <a:gd name="T6" fmla="*/ 193 w 197"/>
                <a:gd name="T7" fmla="*/ 59 h 60"/>
                <a:gd name="T8" fmla="*/ 0 w 197"/>
                <a:gd name="T9" fmla="*/ 5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60">
                  <a:moveTo>
                    <a:pt x="0" y="52"/>
                  </a:moveTo>
                  <a:lnTo>
                    <a:pt x="4" y="0"/>
                  </a:lnTo>
                  <a:lnTo>
                    <a:pt x="196" y="28"/>
                  </a:lnTo>
                  <a:lnTo>
                    <a:pt x="193" y="59"/>
                  </a:lnTo>
                  <a:lnTo>
                    <a:pt x="0" y="5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Freeform 169">
              <a:extLst>
                <a:ext uri="{FF2B5EF4-FFF2-40B4-BE49-F238E27FC236}">
                  <a16:creationId xmlns:a16="http://schemas.microsoft.com/office/drawing/2014/main" id="{B7A5B905-A925-D448-9341-0415A39C7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7539" y="5052980"/>
              <a:ext cx="300151" cy="288142"/>
            </a:xfrm>
            <a:custGeom>
              <a:avLst/>
              <a:gdLst>
                <a:gd name="T0" fmla="*/ 109 w 110"/>
                <a:gd name="T1" fmla="*/ 53 h 106"/>
                <a:gd name="T2" fmla="*/ 109 w 110"/>
                <a:gd name="T3" fmla="*/ 53 h 106"/>
                <a:gd name="T4" fmla="*/ 56 w 110"/>
                <a:gd name="T5" fmla="*/ 105 h 106"/>
                <a:gd name="T6" fmla="*/ 0 w 110"/>
                <a:gd name="T7" fmla="*/ 53 h 106"/>
                <a:gd name="T8" fmla="*/ 56 w 110"/>
                <a:gd name="T9" fmla="*/ 0 h 106"/>
                <a:gd name="T10" fmla="*/ 109 w 110"/>
                <a:gd name="T11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106">
                  <a:moveTo>
                    <a:pt x="109" y="53"/>
                  </a:moveTo>
                  <a:lnTo>
                    <a:pt x="109" y="53"/>
                  </a:lnTo>
                  <a:cubicBezTo>
                    <a:pt x="109" y="80"/>
                    <a:pt x="84" y="105"/>
                    <a:pt x="56" y="105"/>
                  </a:cubicBezTo>
                  <a:cubicBezTo>
                    <a:pt x="25" y="105"/>
                    <a:pt x="0" y="80"/>
                    <a:pt x="0" y="53"/>
                  </a:cubicBezTo>
                  <a:cubicBezTo>
                    <a:pt x="0" y="21"/>
                    <a:pt x="25" y="0"/>
                    <a:pt x="56" y="0"/>
                  </a:cubicBezTo>
                  <a:cubicBezTo>
                    <a:pt x="84" y="0"/>
                    <a:pt x="109" y="21"/>
                    <a:pt x="109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" name="Freeform 170">
              <a:extLst>
                <a:ext uri="{FF2B5EF4-FFF2-40B4-BE49-F238E27FC236}">
                  <a16:creationId xmlns:a16="http://schemas.microsoft.com/office/drawing/2014/main" id="{D6B2B45B-E19D-0944-8C10-F102F20F9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0046" y="4344628"/>
              <a:ext cx="288142" cy="288142"/>
            </a:xfrm>
            <a:custGeom>
              <a:avLst/>
              <a:gdLst>
                <a:gd name="T0" fmla="*/ 105 w 106"/>
                <a:gd name="T1" fmla="*/ 52 h 105"/>
                <a:gd name="T2" fmla="*/ 105 w 106"/>
                <a:gd name="T3" fmla="*/ 52 h 105"/>
                <a:gd name="T4" fmla="*/ 53 w 106"/>
                <a:gd name="T5" fmla="*/ 104 h 105"/>
                <a:gd name="T6" fmla="*/ 0 w 106"/>
                <a:gd name="T7" fmla="*/ 52 h 105"/>
                <a:gd name="T8" fmla="*/ 53 w 106"/>
                <a:gd name="T9" fmla="*/ 0 h 105"/>
                <a:gd name="T10" fmla="*/ 105 w 106"/>
                <a:gd name="T11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05">
                  <a:moveTo>
                    <a:pt x="105" y="52"/>
                  </a:moveTo>
                  <a:lnTo>
                    <a:pt x="105" y="52"/>
                  </a:lnTo>
                  <a:cubicBezTo>
                    <a:pt x="105" y="80"/>
                    <a:pt x="84" y="104"/>
                    <a:pt x="53" y="104"/>
                  </a:cubicBezTo>
                  <a:cubicBezTo>
                    <a:pt x="25" y="104"/>
                    <a:pt x="0" y="80"/>
                    <a:pt x="0" y="52"/>
                  </a:cubicBezTo>
                  <a:cubicBezTo>
                    <a:pt x="0" y="24"/>
                    <a:pt x="25" y="0"/>
                    <a:pt x="53" y="0"/>
                  </a:cubicBezTo>
                  <a:cubicBezTo>
                    <a:pt x="84" y="0"/>
                    <a:pt x="105" y="24"/>
                    <a:pt x="105" y="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" name="Freeform 171">
              <a:extLst>
                <a:ext uri="{FF2B5EF4-FFF2-40B4-BE49-F238E27FC236}">
                  <a16:creationId xmlns:a16="http://schemas.microsoft.com/office/drawing/2014/main" id="{EC7E819E-AB48-764D-A639-406EB4C04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6598" y="4896899"/>
              <a:ext cx="288142" cy="288142"/>
            </a:xfrm>
            <a:custGeom>
              <a:avLst/>
              <a:gdLst>
                <a:gd name="T0" fmla="*/ 105 w 106"/>
                <a:gd name="T1" fmla="*/ 53 h 106"/>
                <a:gd name="T2" fmla="*/ 105 w 106"/>
                <a:gd name="T3" fmla="*/ 53 h 106"/>
                <a:gd name="T4" fmla="*/ 53 w 106"/>
                <a:gd name="T5" fmla="*/ 105 h 106"/>
                <a:gd name="T6" fmla="*/ 0 w 106"/>
                <a:gd name="T7" fmla="*/ 53 h 106"/>
                <a:gd name="T8" fmla="*/ 53 w 106"/>
                <a:gd name="T9" fmla="*/ 0 h 106"/>
                <a:gd name="T10" fmla="*/ 105 w 106"/>
                <a:gd name="T11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06">
                  <a:moveTo>
                    <a:pt x="105" y="53"/>
                  </a:moveTo>
                  <a:lnTo>
                    <a:pt x="105" y="53"/>
                  </a:lnTo>
                  <a:cubicBezTo>
                    <a:pt x="105" y="81"/>
                    <a:pt x="84" y="105"/>
                    <a:pt x="53" y="105"/>
                  </a:cubicBezTo>
                  <a:cubicBezTo>
                    <a:pt x="25" y="105"/>
                    <a:pt x="0" y="81"/>
                    <a:pt x="0" y="53"/>
                  </a:cubicBezTo>
                  <a:cubicBezTo>
                    <a:pt x="0" y="21"/>
                    <a:pt x="25" y="0"/>
                    <a:pt x="53" y="0"/>
                  </a:cubicBezTo>
                  <a:cubicBezTo>
                    <a:pt x="84" y="0"/>
                    <a:pt x="105" y="21"/>
                    <a:pt x="105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" name="Freeform 172">
              <a:extLst>
                <a:ext uri="{FF2B5EF4-FFF2-40B4-BE49-F238E27FC236}">
                  <a16:creationId xmlns:a16="http://schemas.microsoft.com/office/drawing/2014/main" id="{F8870F33-5613-9748-80C3-1C89B6DA3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4563" y="6217548"/>
              <a:ext cx="288142" cy="288142"/>
            </a:xfrm>
            <a:custGeom>
              <a:avLst/>
              <a:gdLst>
                <a:gd name="T0" fmla="*/ 104 w 105"/>
                <a:gd name="T1" fmla="*/ 52 h 106"/>
                <a:gd name="T2" fmla="*/ 104 w 105"/>
                <a:gd name="T3" fmla="*/ 52 h 106"/>
                <a:gd name="T4" fmla="*/ 52 w 105"/>
                <a:gd name="T5" fmla="*/ 105 h 106"/>
                <a:gd name="T6" fmla="*/ 0 w 105"/>
                <a:gd name="T7" fmla="*/ 52 h 106"/>
                <a:gd name="T8" fmla="*/ 52 w 105"/>
                <a:gd name="T9" fmla="*/ 0 h 106"/>
                <a:gd name="T10" fmla="*/ 104 w 105"/>
                <a:gd name="T11" fmla="*/ 5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106">
                  <a:moveTo>
                    <a:pt x="104" y="52"/>
                  </a:moveTo>
                  <a:lnTo>
                    <a:pt x="104" y="52"/>
                  </a:lnTo>
                  <a:cubicBezTo>
                    <a:pt x="104" y="84"/>
                    <a:pt x="80" y="105"/>
                    <a:pt x="52" y="105"/>
                  </a:cubicBezTo>
                  <a:cubicBezTo>
                    <a:pt x="21" y="105"/>
                    <a:pt x="0" y="84"/>
                    <a:pt x="0" y="52"/>
                  </a:cubicBezTo>
                  <a:cubicBezTo>
                    <a:pt x="0" y="24"/>
                    <a:pt x="21" y="0"/>
                    <a:pt x="52" y="0"/>
                  </a:cubicBezTo>
                  <a:cubicBezTo>
                    <a:pt x="80" y="0"/>
                    <a:pt x="104" y="24"/>
                    <a:pt x="104" y="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" name="Freeform 173">
              <a:extLst>
                <a:ext uri="{FF2B5EF4-FFF2-40B4-BE49-F238E27FC236}">
                  <a16:creationId xmlns:a16="http://schemas.microsoft.com/office/drawing/2014/main" id="{6F16CE87-4A1E-BC4D-A579-4731AAD56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1820" y="5016958"/>
              <a:ext cx="1308639" cy="1392684"/>
            </a:xfrm>
            <a:custGeom>
              <a:avLst/>
              <a:gdLst>
                <a:gd name="T0" fmla="*/ 479 w 480"/>
                <a:gd name="T1" fmla="*/ 255 h 511"/>
                <a:gd name="T2" fmla="*/ 479 w 480"/>
                <a:gd name="T3" fmla="*/ 255 h 511"/>
                <a:gd name="T4" fmla="*/ 238 w 480"/>
                <a:gd name="T5" fmla="*/ 510 h 511"/>
                <a:gd name="T6" fmla="*/ 0 w 480"/>
                <a:gd name="T7" fmla="*/ 255 h 511"/>
                <a:gd name="T8" fmla="*/ 238 w 480"/>
                <a:gd name="T9" fmla="*/ 0 h 511"/>
                <a:gd name="T10" fmla="*/ 479 w 480"/>
                <a:gd name="T11" fmla="*/ 255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0" h="511">
                  <a:moveTo>
                    <a:pt x="479" y="255"/>
                  </a:moveTo>
                  <a:lnTo>
                    <a:pt x="479" y="255"/>
                  </a:lnTo>
                  <a:cubicBezTo>
                    <a:pt x="479" y="395"/>
                    <a:pt x="370" y="510"/>
                    <a:pt x="238" y="510"/>
                  </a:cubicBezTo>
                  <a:cubicBezTo>
                    <a:pt x="108" y="510"/>
                    <a:pt x="0" y="395"/>
                    <a:pt x="0" y="255"/>
                  </a:cubicBezTo>
                  <a:cubicBezTo>
                    <a:pt x="0" y="111"/>
                    <a:pt x="108" y="0"/>
                    <a:pt x="238" y="0"/>
                  </a:cubicBezTo>
                  <a:cubicBezTo>
                    <a:pt x="370" y="0"/>
                    <a:pt x="479" y="111"/>
                    <a:pt x="479" y="25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" name="Freeform 174">
              <a:extLst>
                <a:ext uri="{FF2B5EF4-FFF2-40B4-BE49-F238E27FC236}">
                  <a16:creationId xmlns:a16="http://schemas.microsoft.com/office/drawing/2014/main" id="{36D86F8B-AA6F-2B47-9CE3-ADAFD726D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4176" y="6649760"/>
              <a:ext cx="288142" cy="288142"/>
            </a:xfrm>
            <a:custGeom>
              <a:avLst/>
              <a:gdLst>
                <a:gd name="T0" fmla="*/ 104 w 105"/>
                <a:gd name="T1" fmla="*/ 53 h 106"/>
                <a:gd name="T2" fmla="*/ 104 w 105"/>
                <a:gd name="T3" fmla="*/ 53 h 106"/>
                <a:gd name="T4" fmla="*/ 52 w 105"/>
                <a:gd name="T5" fmla="*/ 105 h 106"/>
                <a:gd name="T6" fmla="*/ 0 w 105"/>
                <a:gd name="T7" fmla="*/ 53 h 106"/>
                <a:gd name="T8" fmla="*/ 52 w 105"/>
                <a:gd name="T9" fmla="*/ 0 h 106"/>
                <a:gd name="T10" fmla="*/ 104 w 105"/>
                <a:gd name="T11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106">
                  <a:moveTo>
                    <a:pt x="104" y="53"/>
                  </a:moveTo>
                  <a:lnTo>
                    <a:pt x="104" y="53"/>
                  </a:lnTo>
                  <a:cubicBezTo>
                    <a:pt x="104" y="81"/>
                    <a:pt x="80" y="105"/>
                    <a:pt x="52" y="105"/>
                  </a:cubicBezTo>
                  <a:cubicBezTo>
                    <a:pt x="24" y="105"/>
                    <a:pt x="0" y="81"/>
                    <a:pt x="0" y="53"/>
                  </a:cubicBezTo>
                  <a:cubicBezTo>
                    <a:pt x="0" y="25"/>
                    <a:pt x="24" y="0"/>
                    <a:pt x="52" y="0"/>
                  </a:cubicBezTo>
                  <a:cubicBezTo>
                    <a:pt x="80" y="0"/>
                    <a:pt x="104" y="25"/>
                    <a:pt x="104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" name="Freeform 175">
              <a:extLst>
                <a:ext uri="{FF2B5EF4-FFF2-40B4-BE49-F238E27FC236}">
                  <a16:creationId xmlns:a16="http://schemas.microsoft.com/office/drawing/2014/main" id="{9805E235-49A1-6B40-AC74-02B32463E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3527" y="5965428"/>
              <a:ext cx="288142" cy="288142"/>
            </a:xfrm>
            <a:custGeom>
              <a:avLst/>
              <a:gdLst>
                <a:gd name="T0" fmla="*/ 105 w 106"/>
                <a:gd name="T1" fmla="*/ 52 h 105"/>
                <a:gd name="T2" fmla="*/ 105 w 106"/>
                <a:gd name="T3" fmla="*/ 52 h 105"/>
                <a:gd name="T4" fmla="*/ 53 w 106"/>
                <a:gd name="T5" fmla="*/ 104 h 105"/>
                <a:gd name="T6" fmla="*/ 0 w 106"/>
                <a:gd name="T7" fmla="*/ 52 h 105"/>
                <a:gd name="T8" fmla="*/ 53 w 106"/>
                <a:gd name="T9" fmla="*/ 0 h 105"/>
                <a:gd name="T10" fmla="*/ 105 w 106"/>
                <a:gd name="T11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05">
                  <a:moveTo>
                    <a:pt x="105" y="52"/>
                  </a:moveTo>
                  <a:lnTo>
                    <a:pt x="105" y="52"/>
                  </a:lnTo>
                  <a:cubicBezTo>
                    <a:pt x="105" y="80"/>
                    <a:pt x="81" y="104"/>
                    <a:pt x="53" y="104"/>
                  </a:cubicBezTo>
                  <a:cubicBezTo>
                    <a:pt x="25" y="104"/>
                    <a:pt x="0" y="80"/>
                    <a:pt x="0" y="52"/>
                  </a:cubicBezTo>
                  <a:cubicBezTo>
                    <a:pt x="0" y="24"/>
                    <a:pt x="25" y="0"/>
                    <a:pt x="53" y="0"/>
                  </a:cubicBezTo>
                  <a:cubicBezTo>
                    <a:pt x="81" y="0"/>
                    <a:pt x="105" y="24"/>
                    <a:pt x="105" y="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" name="Freeform 176">
              <a:extLst>
                <a:ext uri="{FF2B5EF4-FFF2-40B4-BE49-F238E27FC236}">
                  <a16:creationId xmlns:a16="http://schemas.microsoft.com/office/drawing/2014/main" id="{9EF79172-2F44-094E-BDB7-7D54A8DCE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7834" y="4740826"/>
              <a:ext cx="252128" cy="240118"/>
            </a:xfrm>
            <a:custGeom>
              <a:avLst/>
              <a:gdLst>
                <a:gd name="T0" fmla="*/ 80 w 92"/>
                <a:gd name="T1" fmla="*/ 25 h 89"/>
                <a:gd name="T2" fmla="*/ 80 w 92"/>
                <a:gd name="T3" fmla="*/ 25 h 89"/>
                <a:gd name="T4" fmla="*/ 63 w 92"/>
                <a:gd name="T5" fmla="*/ 77 h 89"/>
                <a:gd name="T6" fmla="*/ 10 w 92"/>
                <a:gd name="T7" fmla="*/ 63 h 89"/>
                <a:gd name="T8" fmla="*/ 24 w 92"/>
                <a:gd name="T9" fmla="*/ 11 h 89"/>
                <a:gd name="T10" fmla="*/ 80 w 92"/>
                <a:gd name="T11" fmla="*/ 2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89">
                  <a:moveTo>
                    <a:pt x="80" y="25"/>
                  </a:moveTo>
                  <a:lnTo>
                    <a:pt x="80" y="25"/>
                  </a:lnTo>
                  <a:cubicBezTo>
                    <a:pt x="91" y="42"/>
                    <a:pt x="84" y="67"/>
                    <a:pt x="63" y="77"/>
                  </a:cubicBezTo>
                  <a:cubicBezTo>
                    <a:pt x="45" y="88"/>
                    <a:pt x="21" y="81"/>
                    <a:pt x="10" y="63"/>
                  </a:cubicBezTo>
                  <a:cubicBezTo>
                    <a:pt x="0" y="42"/>
                    <a:pt x="7" y="18"/>
                    <a:pt x="24" y="11"/>
                  </a:cubicBezTo>
                  <a:cubicBezTo>
                    <a:pt x="45" y="0"/>
                    <a:pt x="70" y="4"/>
                    <a:pt x="80" y="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" name="Freeform 177">
              <a:extLst>
                <a:ext uri="{FF2B5EF4-FFF2-40B4-BE49-F238E27FC236}">
                  <a16:creationId xmlns:a16="http://schemas.microsoft.com/office/drawing/2014/main" id="{9106D0F7-29BE-9E43-8C2A-0FF2C5BD1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0577" y="5665277"/>
              <a:ext cx="240118" cy="252128"/>
            </a:xfrm>
            <a:custGeom>
              <a:avLst/>
              <a:gdLst>
                <a:gd name="T0" fmla="*/ 77 w 88"/>
                <a:gd name="T1" fmla="*/ 25 h 92"/>
                <a:gd name="T2" fmla="*/ 77 w 88"/>
                <a:gd name="T3" fmla="*/ 25 h 92"/>
                <a:gd name="T4" fmla="*/ 63 w 88"/>
                <a:gd name="T5" fmla="*/ 81 h 92"/>
                <a:gd name="T6" fmla="*/ 10 w 88"/>
                <a:gd name="T7" fmla="*/ 63 h 92"/>
                <a:gd name="T8" fmla="*/ 24 w 88"/>
                <a:gd name="T9" fmla="*/ 11 h 92"/>
                <a:gd name="T10" fmla="*/ 77 w 88"/>
                <a:gd name="T11" fmla="*/ 2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92">
                  <a:moveTo>
                    <a:pt x="77" y="25"/>
                  </a:moveTo>
                  <a:lnTo>
                    <a:pt x="77" y="25"/>
                  </a:lnTo>
                  <a:cubicBezTo>
                    <a:pt x="87" y="46"/>
                    <a:pt x="80" y="70"/>
                    <a:pt x="63" y="81"/>
                  </a:cubicBezTo>
                  <a:cubicBezTo>
                    <a:pt x="45" y="91"/>
                    <a:pt x="21" y="84"/>
                    <a:pt x="10" y="63"/>
                  </a:cubicBezTo>
                  <a:cubicBezTo>
                    <a:pt x="0" y="46"/>
                    <a:pt x="7" y="21"/>
                    <a:pt x="24" y="11"/>
                  </a:cubicBezTo>
                  <a:cubicBezTo>
                    <a:pt x="45" y="0"/>
                    <a:pt x="66" y="7"/>
                    <a:pt x="77" y="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3" name="Freeform 178">
              <a:extLst>
                <a:ext uri="{FF2B5EF4-FFF2-40B4-BE49-F238E27FC236}">
                  <a16:creationId xmlns:a16="http://schemas.microsoft.com/office/drawing/2014/main" id="{085F3865-9E2C-3146-8D16-4AE432722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5798" y="6457666"/>
              <a:ext cx="240118" cy="240118"/>
            </a:xfrm>
            <a:custGeom>
              <a:avLst/>
              <a:gdLst>
                <a:gd name="T0" fmla="*/ 77 w 88"/>
                <a:gd name="T1" fmla="*/ 25 h 89"/>
                <a:gd name="T2" fmla="*/ 77 w 88"/>
                <a:gd name="T3" fmla="*/ 25 h 89"/>
                <a:gd name="T4" fmla="*/ 63 w 88"/>
                <a:gd name="T5" fmla="*/ 77 h 89"/>
                <a:gd name="T6" fmla="*/ 10 w 88"/>
                <a:gd name="T7" fmla="*/ 63 h 89"/>
                <a:gd name="T8" fmla="*/ 24 w 88"/>
                <a:gd name="T9" fmla="*/ 11 h 89"/>
                <a:gd name="T10" fmla="*/ 77 w 88"/>
                <a:gd name="T11" fmla="*/ 2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89">
                  <a:moveTo>
                    <a:pt x="77" y="25"/>
                  </a:moveTo>
                  <a:lnTo>
                    <a:pt x="77" y="25"/>
                  </a:lnTo>
                  <a:cubicBezTo>
                    <a:pt x="87" y="46"/>
                    <a:pt x="80" y="67"/>
                    <a:pt x="63" y="77"/>
                  </a:cubicBezTo>
                  <a:cubicBezTo>
                    <a:pt x="45" y="88"/>
                    <a:pt x="21" y="81"/>
                    <a:pt x="10" y="63"/>
                  </a:cubicBezTo>
                  <a:cubicBezTo>
                    <a:pt x="0" y="46"/>
                    <a:pt x="7" y="21"/>
                    <a:pt x="24" y="11"/>
                  </a:cubicBezTo>
                  <a:cubicBezTo>
                    <a:pt x="45" y="0"/>
                    <a:pt x="66" y="7"/>
                    <a:pt x="77" y="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4" name="Freeform 179">
              <a:extLst>
                <a:ext uri="{FF2B5EF4-FFF2-40B4-BE49-F238E27FC236}">
                  <a16:creationId xmlns:a16="http://schemas.microsoft.com/office/drawing/2014/main" id="{AE62CC21-1180-494B-BF4C-8DF720B35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9987" y="5293098"/>
              <a:ext cx="312153" cy="264130"/>
            </a:xfrm>
            <a:custGeom>
              <a:avLst/>
              <a:gdLst>
                <a:gd name="T0" fmla="*/ 77 w 116"/>
                <a:gd name="T1" fmla="*/ 80 h 99"/>
                <a:gd name="T2" fmla="*/ 77 w 116"/>
                <a:gd name="T3" fmla="*/ 80 h 99"/>
                <a:gd name="T4" fmla="*/ 10 w 116"/>
                <a:gd name="T5" fmla="*/ 80 h 99"/>
                <a:gd name="T6" fmla="*/ 35 w 116"/>
                <a:gd name="T7" fmla="*/ 17 h 99"/>
                <a:gd name="T8" fmla="*/ 105 w 116"/>
                <a:gd name="T9" fmla="*/ 17 h 99"/>
                <a:gd name="T10" fmla="*/ 77 w 116"/>
                <a:gd name="T11" fmla="*/ 8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99">
                  <a:moveTo>
                    <a:pt x="77" y="80"/>
                  </a:moveTo>
                  <a:lnTo>
                    <a:pt x="77" y="80"/>
                  </a:lnTo>
                  <a:cubicBezTo>
                    <a:pt x="52" y="98"/>
                    <a:pt x="21" y="98"/>
                    <a:pt x="10" y="80"/>
                  </a:cubicBezTo>
                  <a:cubicBezTo>
                    <a:pt x="0" y="63"/>
                    <a:pt x="10" y="35"/>
                    <a:pt x="35" y="17"/>
                  </a:cubicBezTo>
                  <a:cubicBezTo>
                    <a:pt x="63" y="0"/>
                    <a:pt x="91" y="0"/>
                    <a:pt x="105" y="17"/>
                  </a:cubicBezTo>
                  <a:cubicBezTo>
                    <a:pt x="115" y="35"/>
                    <a:pt x="105" y="63"/>
                    <a:pt x="77" y="8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5" name="Freeform 180">
              <a:extLst>
                <a:ext uri="{FF2B5EF4-FFF2-40B4-BE49-F238E27FC236}">
                  <a16:creationId xmlns:a16="http://schemas.microsoft.com/office/drawing/2014/main" id="{07336269-AC57-4A4A-B4C1-50A833C68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6185" y="5557227"/>
              <a:ext cx="348167" cy="264130"/>
            </a:xfrm>
            <a:custGeom>
              <a:avLst/>
              <a:gdLst>
                <a:gd name="T0" fmla="*/ 118 w 130"/>
                <a:gd name="T1" fmla="*/ 70 h 99"/>
                <a:gd name="T2" fmla="*/ 118 w 130"/>
                <a:gd name="T3" fmla="*/ 70 h 99"/>
                <a:gd name="T4" fmla="*/ 48 w 130"/>
                <a:gd name="T5" fmla="*/ 88 h 99"/>
                <a:gd name="T6" fmla="*/ 7 w 130"/>
                <a:gd name="T7" fmla="*/ 28 h 99"/>
                <a:gd name="T8" fmla="*/ 76 w 130"/>
                <a:gd name="T9" fmla="*/ 11 h 99"/>
                <a:gd name="T10" fmla="*/ 118 w 130"/>
                <a:gd name="T11" fmla="*/ 7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99">
                  <a:moveTo>
                    <a:pt x="118" y="70"/>
                  </a:moveTo>
                  <a:lnTo>
                    <a:pt x="118" y="70"/>
                  </a:lnTo>
                  <a:cubicBezTo>
                    <a:pt x="111" y="91"/>
                    <a:pt x="80" y="98"/>
                    <a:pt x="48" y="88"/>
                  </a:cubicBezTo>
                  <a:cubicBezTo>
                    <a:pt x="17" y="74"/>
                    <a:pt x="0" y="49"/>
                    <a:pt x="7" y="28"/>
                  </a:cubicBezTo>
                  <a:cubicBezTo>
                    <a:pt x="17" y="7"/>
                    <a:pt x="45" y="0"/>
                    <a:pt x="76" y="11"/>
                  </a:cubicBezTo>
                  <a:cubicBezTo>
                    <a:pt x="108" y="21"/>
                    <a:pt x="129" y="49"/>
                    <a:pt x="118" y="7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6" name="Freeform 181">
              <a:extLst>
                <a:ext uri="{FF2B5EF4-FFF2-40B4-BE49-F238E27FC236}">
                  <a16:creationId xmlns:a16="http://schemas.microsoft.com/office/drawing/2014/main" id="{DE6E5E58-32F8-EE4F-BAA2-B3140B918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9987" y="5821357"/>
              <a:ext cx="348175" cy="300144"/>
            </a:xfrm>
            <a:custGeom>
              <a:avLst/>
              <a:gdLst>
                <a:gd name="T0" fmla="*/ 7 w 127"/>
                <a:gd name="T1" fmla="*/ 35 h 110"/>
                <a:gd name="T2" fmla="*/ 7 w 127"/>
                <a:gd name="T3" fmla="*/ 35 h 110"/>
                <a:gd name="T4" fmla="*/ 49 w 127"/>
                <a:gd name="T5" fmla="*/ 98 h 110"/>
                <a:gd name="T6" fmla="*/ 119 w 127"/>
                <a:gd name="T7" fmla="*/ 77 h 110"/>
                <a:gd name="T8" fmla="*/ 81 w 127"/>
                <a:gd name="T9" fmla="*/ 11 h 110"/>
                <a:gd name="T10" fmla="*/ 7 w 127"/>
                <a:gd name="T11" fmla="*/ 3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110">
                  <a:moveTo>
                    <a:pt x="7" y="35"/>
                  </a:moveTo>
                  <a:lnTo>
                    <a:pt x="7" y="35"/>
                  </a:lnTo>
                  <a:cubicBezTo>
                    <a:pt x="0" y="60"/>
                    <a:pt x="18" y="88"/>
                    <a:pt x="49" y="98"/>
                  </a:cubicBezTo>
                  <a:cubicBezTo>
                    <a:pt x="77" y="109"/>
                    <a:pt x="109" y="102"/>
                    <a:pt x="119" y="77"/>
                  </a:cubicBezTo>
                  <a:cubicBezTo>
                    <a:pt x="126" y="53"/>
                    <a:pt x="109" y="25"/>
                    <a:pt x="81" y="11"/>
                  </a:cubicBezTo>
                  <a:cubicBezTo>
                    <a:pt x="49" y="0"/>
                    <a:pt x="18" y="11"/>
                    <a:pt x="7" y="3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07164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1">
            <a:extLst>
              <a:ext uri="{FF2B5EF4-FFF2-40B4-BE49-F238E27FC236}">
                <a16:creationId xmlns:a16="http://schemas.microsoft.com/office/drawing/2014/main" id="{56E66374-7F11-DF43-8A1A-F768C9909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451" y="4497006"/>
            <a:ext cx="20768636" cy="7786523"/>
          </a:xfrm>
          <a:custGeom>
            <a:avLst/>
            <a:gdLst>
              <a:gd name="T0" fmla="*/ 4252 w 5106"/>
              <a:gd name="T1" fmla="*/ 1709 h 1710"/>
              <a:gd name="T2" fmla="*/ 4252 w 5106"/>
              <a:gd name="T3" fmla="*/ 1709 h 1710"/>
              <a:gd name="T4" fmla="*/ 853 w 5106"/>
              <a:gd name="T5" fmla="*/ 1709 h 1710"/>
              <a:gd name="T6" fmla="*/ 0 w 5106"/>
              <a:gd name="T7" fmla="*/ 853 h 1710"/>
              <a:gd name="T8" fmla="*/ 0 w 5106"/>
              <a:gd name="T9" fmla="*/ 853 h 1710"/>
              <a:gd name="T10" fmla="*/ 853 w 5106"/>
              <a:gd name="T11" fmla="*/ 0 h 1710"/>
              <a:gd name="T12" fmla="*/ 5087 w 5106"/>
              <a:gd name="T13" fmla="*/ 0 h 1710"/>
              <a:gd name="T14" fmla="*/ 5105 w 5106"/>
              <a:gd name="T15" fmla="*/ 17 h 1710"/>
              <a:gd name="T16" fmla="*/ 5105 w 5106"/>
              <a:gd name="T17" fmla="*/ 853 h 1710"/>
              <a:gd name="T18" fmla="*/ 4252 w 5106"/>
              <a:gd name="T19" fmla="*/ 1709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06" h="1710">
                <a:moveTo>
                  <a:pt x="4252" y="1709"/>
                </a:moveTo>
                <a:lnTo>
                  <a:pt x="4252" y="1709"/>
                </a:lnTo>
                <a:cubicBezTo>
                  <a:pt x="853" y="1709"/>
                  <a:pt x="853" y="1709"/>
                  <a:pt x="853" y="1709"/>
                </a:cubicBezTo>
                <a:cubicBezTo>
                  <a:pt x="381" y="1709"/>
                  <a:pt x="0" y="1325"/>
                  <a:pt x="0" y="853"/>
                </a:cubicBezTo>
                <a:lnTo>
                  <a:pt x="0" y="853"/>
                </a:lnTo>
                <a:cubicBezTo>
                  <a:pt x="0" y="381"/>
                  <a:pt x="381" y="0"/>
                  <a:pt x="853" y="0"/>
                </a:cubicBezTo>
                <a:cubicBezTo>
                  <a:pt x="5087" y="0"/>
                  <a:pt x="5087" y="0"/>
                  <a:pt x="5087" y="0"/>
                </a:cubicBezTo>
                <a:cubicBezTo>
                  <a:pt x="5098" y="0"/>
                  <a:pt x="5105" y="7"/>
                  <a:pt x="5105" y="17"/>
                </a:cubicBezTo>
                <a:cubicBezTo>
                  <a:pt x="5105" y="853"/>
                  <a:pt x="5105" y="853"/>
                  <a:pt x="5105" y="853"/>
                </a:cubicBezTo>
                <a:cubicBezTo>
                  <a:pt x="5105" y="1325"/>
                  <a:pt x="4724" y="1709"/>
                  <a:pt x="4252" y="1709"/>
                </a:cubicBezTo>
              </a:path>
            </a:pathLst>
          </a:custGeom>
          <a:solidFill>
            <a:schemeClr val="bg1">
              <a:lumMod val="95000"/>
            </a:schemeClr>
          </a:solidFill>
          <a:ln w="76200"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" name="Forma libre 5">
            <a:extLst>
              <a:ext uri="{FF2B5EF4-FFF2-40B4-BE49-F238E27FC236}">
                <a16:creationId xmlns:a16="http://schemas.microsoft.com/office/drawing/2014/main" id="{7802EAB7-68E4-5D4D-A244-146024E8C2D9}"/>
              </a:ext>
            </a:extLst>
          </p:cNvPr>
          <p:cNvSpPr/>
          <p:nvPr/>
        </p:nvSpPr>
        <p:spPr>
          <a:xfrm>
            <a:off x="5235289" y="5338292"/>
            <a:ext cx="3671592" cy="1722207"/>
          </a:xfrm>
          <a:custGeom>
            <a:avLst/>
            <a:gdLst>
              <a:gd name="connsiteX0" fmla="*/ 7144 w 11820525"/>
              <a:gd name="connsiteY0" fmla="*/ 7144 h 9563100"/>
              <a:gd name="connsiteX1" fmla="*/ 11818144 w 11820525"/>
              <a:gd name="connsiteY1" fmla="*/ 7144 h 9563100"/>
              <a:gd name="connsiteX2" fmla="*/ 11818144 w 11820525"/>
              <a:gd name="connsiteY2" fmla="*/ 9557290 h 9563100"/>
              <a:gd name="connsiteX3" fmla="*/ 7144 w 11820525"/>
              <a:gd name="connsiteY3" fmla="*/ 9557290 h 956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20525" h="9563100">
                <a:moveTo>
                  <a:pt x="7144" y="7144"/>
                </a:moveTo>
                <a:lnTo>
                  <a:pt x="11818144" y="7144"/>
                </a:lnTo>
                <a:lnTo>
                  <a:pt x="11818144" y="9557290"/>
                </a:lnTo>
                <a:lnTo>
                  <a:pt x="7144" y="955729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2" name="Forma libre 5">
            <a:extLst>
              <a:ext uri="{FF2B5EF4-FFF2-40B4-BE49-F238E27FC236}">
                <a16:creationId xmlns:a16="http://schemas.microsoft.com/office/drawing/2014/main" id="{87860772-8F84-504E-AED4-7B537713198E}"/>
              </a:ext>
            </a:extLst>
          </p:cNvPr>
          <p:cNvSpPr/>
          <p:nvPr/>
        </p:nvSpPr>
        <p:spPr>
          <a:xfrm>
            <a:off x="9100175" y="5338292"/>
            <a:ext cx="3671592" cy="1722207"/>
          </a:xfrm>
          <a:custGeom>
            <a:avLst/>
            <a:gdLst>
              <a:gd name="connsiteX0" fmla="*/ 7144 w 11820525"/>
              <a:gd name="connsiteY0" fmla="*/ 7144 h 9563100"/>
              <a:gd name="connsiteX1" fmla="*/ 11818144 w 11820525"/>
              <a:gd name="connsiteY1" fmla="*/ 7144 h 9563100"/>
              <a:gd name="connsiteX2" fmla="*/ 11818144 w 11820525"/>
              <a:gd name="connsiteY2" fmla="*/ 9557290 h 9563100"/>
              <a:gd name="connsiteX3" fmla="*/ 7144 w 11820525"/>
              <a:gd name="connsiteY3" fmla="*/ 9557290 h 956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20525" h="9563100">
                <a:moveTo>
                  <a:pt x="7144" y="7144"/>
                </a:moveTo>
                <a:lnTo>
                  <a:pt x="11818144" y="7144"/>
                </a:lnTo>
                <a:lnTo>
                  <a:pt x="11818144" y="9557290"/>
                </a:lnTo>
                <a:lnTo>
                  <a:pt x="7144" y="9557290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3" name="Forma libre 5">
            <a:extLst>
              <a:ext uri="{FF2B5EF4-FFF2-40B4-BE49-F238E27FC236}">
                <a16:creationId xmlns:a16="http://schemas.microsoft.com/office/drawing/2014/main" id="{208C6496-0E9D-D44B-A142-9278A7E8E83E}"/>
              </a:ext>
            </a:extLst>
          </p:cNvPr>
          <p:cNvSpPr/>
          <p:nvPr/>
        </p:nvSpPr>
        <p:spPr>
          <a:xfrm>
            <a:off x="12956557" y="5338292"/>
            <a:ext cx="3671592" cy="1722207"/>
          </a:xfrm>
          <a:custGeom>
            <a:avLst/>
            <a:gdLst>
              <a:gd name="connsiteX0" fmla="*/ 7144 w 11820525"/>
              <a:gd name="connsiteY0" fmla="*/ 7144 h 9563100"/>
              <a:gd name="connsiteX1" fmla="*/ 11818144 w 11820525"/>
              <a:gd name="connsiteY1" fmla="*/ 7144 h 9563100"/>
              <a:gd name="connsiteX2" fmla="*/ 11818144 w 11820525"/>
              <a:gd name="connsiteY2" fmla="*/ 9557290 h 9563100"/>
              <a:gd name="connsiteX3" fmla="*/ 7144 w 11820525"/>
              <a:gd name="connsiteY3" fmla="*/ 9557290 h 956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20525" h="9563100">
                <a:moveTo>
                  <a:pt x="7144" y="7144"/>
                </a:moveTo>
                <a:lnTo>
                  <a:pt x="11818144" y="7144"/>
                </a:lnTo>
                <a:lnTo>
                  <a:pt x="11818144" y="9557290"/>
                </a:lnTo>
                <a:lnTo>
                  <a:pt x="7144" y="9557290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4" name="Forma libre 5">
            <a:extLst>
              <a:ext uri="{FF2B5EF4-FFF2-40B4-BE49-F238E27FC236}">
                <a16:creationId xmlns:a16="http://schemas.microsoft.com/office/drawing/2014/main" id="{51D31049-EF26-984E-B64C-DE946F1DB4E4}"/>
              </a:ext>
            </a:extLst>
          </p:cNvPr>
          <p:cNvSpPr/>
          <p:nvPr/>
        </p:nvSpPr>
        <p:spPr>
          <a:xfrm>
            <a:off x="16812940" y="5338292"/>
            <a:ext cx="3671592" cy="1722207"/>
          </a:xfrm>
          <a:custGeom>
            <a:avLst/>
            <a:gdLst>
              <a:gd name="connsiteX0" fmla="*/ 7144 w 11820525"/>
              <a:gd name="connsiteY0" fmla="*/ 7144 h 9563100"/>
              <a:gd name="connsiteX1" fmla="*/ 11818144 w 11820525"/>
              <a:gd name="connsiteY1" fmla="*/ 7144 h 9563100"/>
              <a:gd name="connsiteX2" fmla="*/ 11818144 w 11820525"/>
              <a:gd name="connsiteY2" fmla="*/ 9557290 h 9563100"/>
              <a:gd name="connsiteX3" fmla="*/ 7144 w 11820525"/>
              <a:gd name="connsiteY3" fmla="*/ 9557290 h 956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20525" h="9563100">
                <a:moveTo>
                  <a:pt x="7144" y="7144"/>
                </a:moveTo>
                <a:lnTo>
                  <a:pt x="11818144" y="7144"/>
                </a:lnTo>
                <a:lnTo>
                  <a:pt x="11818144" y="9557290"/>
                </a:lnTo>
                <a:lnTo>
                  <a:pt x="7144" y="9557290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" name="Rectángulo 91">
            <a:extLst>
              <a:ext uri="{FF2B5EF4-FFF2-40B4-BE49-F238E27FC236}">
                <a16:creationId xmlns:a16="http://schemas.microsoft.com/office/drawing/2014/main" id="{D65DB2F8-7AD5-A04B-AE9B-213D866BC766}"/>
              </a:ext>
            </a:extLst>
          </p:cNvPr>
          <p:cNvSpPr/>
          <p:nvPr/>
        </p:nvSpPr>
        <p:spPr>
          <a:xfrm>
            <a:off x="10023191" y="5627921"/>
            <a:ext cx="179568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solidFill>
                  <a:schemeClr val="bg2"/>
                </a:solidFill>
                <a:latin typeface="Raleway" panose="020B0503030101060003" pitchFamily="34" charset="77"/>
              </a:rPr>
              <a:t>TOTAL </a:t>
            </a:r>
          </a:p>
          <a:p>
            <a:pPr algn="ctr"/>
            <a:r>
              <a:rPr lang="es-MX" b="1" dirty="0">
                <a:solidFill>
                  <a:schemeClr val="bg2"/>
                </a:solidFill>
                <a:latin typeface="Raleway" panose="020B0503030101060003" pitchFamily="34" charset="77"/>
              </a:rPr>
              <a:t>CASES</a:t>
            </a:r>
          </a:p>
        </p:txBody>
      </p:sp>
      <p:sp>
        <p:nvSpPr>
          <p:cNvPr id="12" name="Rectángulo 92">
            <a:extLst>
              <a:ext uri="{FF2B5EF4-FFF2-40B4-BE49-F238E27FC236}">
                <a16:creationId xmlns:a16="http://schemas.microsoft.com/office/drawing/2014/main" id="{A8F07F78-6E19-A34E-9782-519BD12CF779}"/>
              </a:ext>
            </a:extLst>
          </p:cNvPr>
          <p:cNvSpPr/>
          <p:nvPr/>
        </p:nvSpPr>
        <p:spPr>
          <a:xfrm>
            <a:off x="13951726" y="5627921"/>
            <a:ext cx="165782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solidFill>
                  <a:schemeClr val="bg2"/>
                </a:solidFill>
                <a:latin typeface="Raleway" panose="020B0503030101060003" pitchFamily="34" charset="77"/>
              </a:rPr>
              <a:t>NEW</a:t>
            </a:r>
          </a:p>
          <a:p>
            <a:pPr algn="ctr"/>
            <a:r>
              <a:rPr lang="es-MX" b="1" dirty="0">
                <a:solidFill>
                  <a:schemeClr val="bg2"/>
                </a:solidFill>
                <a:latin typeface="Raleway" panose="020B0503030101060003" pitchFamily="34" charset="77"/>
              </a:rPr>
              <a:t>CASES</a:t>
            </a:r>
          </a:p>
        </p:txBody>
      </p:sp>
      <p:sp>
        <p:nvSpPr>
          <p:cNvPr id="13" name="Rectángulo 93">
            <a:extLst>
              <a:ext uri="{FF2B5EF4-FFF2-40B4-BE49-F238E27FC236}">
                <a16:creationId xmlns:a16="http://schemas.microsoft.com/office/drawing/2014/main" id="{8DB9912F-02AC-9746-868C-D845DACD47CF}"/>
              </a:ext>
            </a:extLst>
          </p:cNvPr>
          <p:cNvSpPr/>
          <p:nvPr/>
        </p:nvSpPr>
        <p:spPr>
          <a:xfrm>
            <a:off x="17638428" y="5634432"/>
            <a:ext cx="20168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solidFill>
                  <a:schemeClr val="bg2"/>
                </a:solidFill>
                <a:latin typeface="Raleway" panose="020B0503030101060003" pitchFamily="34" charset="77"/>
              </a:rPr>
              <a:t>TOTAL</a:t>
            </a:r>
          </a:p>
          <a:p>
            <a:pPr algn="ctr"/>
            <a:r>
              <a:rPr lang="es-MX" b="1" dirty="0">
                <a:solidFill>
                  <a:schemeClr val="bg2"/>
                </a:solidFill>
                <a:latin typeface="Raleway" panose="020B0503030101060003" pitchFamily="34" charset="77"/>
              </a:rPr>
              <a:t>DEATHS</a:t>
            </a:r>
          </a:p>
        </p:txBody>
      </p:sp>
      <p:sp>
        <p:nvSpPr>
          <p:cNvPr id="15" name="Rectángulo 91">
            <a:extLst>
              <a:ext uri="{FF2B5EF4-FFF2-40B4-BE49-F238E27FC236}">
                <a16:creationId xmlns:a16="http://schemas.microsoft.com/office/drawing/2014/main" id="{E9591EA6-D04A-254A-9CEA-16586711FAFC}"/>
              </a:ext>
            </a:extLst>
          </p:cNvPr>
          <p:cNvSpPr/>
          <p:nvPr/>
        </p:nvSpPr>
        <p:spPr>
          <a:xfrm>
            <a:off x="6335704" y="8059391"/>
            <a:ext cx="13115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latin typeface="Muli" pitchFamily="2" charset="77"/>
              </a:rPr>
              <a:t>Daily</a:t>
            </a:r>
          </a:p>
        </p:txBody>
      </p:sp>
      <p:sp>
        <p:nvSpPr>
          <p:cNvPr id="16" name="Rectángulo 91">
            <a:extLst>
              <a:ext uri="{FF2B5EF4-FFF2-40B4-BE49-F238E27FC236}">
                <a16:creationId xmlns:a16="http://schemas.microsoft.com/office/drawing/2014/main" id="{2A221991-9947-5446-83EF-EF8F98D6B69B}"/>
              </a:ext>
            </a:extLst>
          </p:cNvPr>
          <p:cNvSpPr/>
          <p:nvPr/>
        </p:nvSpPr>
        <p:spPr>
          <a:xfrm>
            <a:off x="6330095" y="10530884"/>
            <a:ext cx="13227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latin typeface="Muli" pitchFamily="2" charset="77"/>
              </a:rPr>
              <a:t>Total</a:t>
            </a:r>
          </a:p>
        </p:txBody>
      </p:sp>
      <p:sp>
        <p:nvSpPr>
          <p:cNvPr id="17" name="Rectángulo 91">
            <a:extLst>
              <a:ext uri="{FF2B5EF4-FFF2-40B4-BE49-F238E27FC236}">
                <a16:creationId xmlns:a16="http://schemas.microsoft.com/office/drawing/2014/main" id="{0568A008-3A8B-8543-9147-38FBA842963A}"/>
              </a:ext>
            </a:extLst>
          </p:cNvPr>
          <p:cNvSpPr/>
          <p:nvPr/>
        </p:nvSpPr>
        <p:spPr>
          <a:xfrm>
            <a:off x="9919490" y="8059391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latin typeface="Muli" pitchFamily="2" charset="77"/>
              </a:rPr>
              <a:t>14,982</a:t>
            </a:r>
          </a:p>
        </p:txBody>
      </p:sp>
      <p:sp>
        <p:nvSpPr>
          <p:cNvPr id="18" name="Rectángulo 91">
            <a:extLst>
              <a:ext uri="{FF2B5EF4-FFF2-40B4-BE49-F238E27FC236}">
                <a16:creationId xmlns:a16="http://schemas.microsoft.com/office/drawing/2014/main" id="{3E676D13-177B-AC45-850E-B51307A260DF}"/>
              </a:ext>
            </a:extLst>
          </p:cNvPr>
          <p:cNvSpPr/>
          <p:nvPr/>
        </p:nvSpPr>
        <p:spPr>
          <a:xfrm>
            <a:off x="9890559" y="10530884"/>
            <a:ext cx="1955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latin typeface="Muli" pitchFamily="2" charset="77"/>
              </a:rPr>
              <a:t>382,650</a:t>
            </a:r>
          </a:p>
        </p:txBody>
      </p:sp>
      <p:sp>
        <p:nvSpPr>
          <p:cNvPr id="19" name="Rectángulo 91">
            <a:extLst>
              <a:ext uri="{FF2B5EF4-FFF2-40B4-BE49-F238E27FC236}">
                <a16:creationId xmlns:a16="http://schemas.microsoft.com/office/drawing/2014/main" id="{C8759BF2-D82B-264E-8B06-16705E5C322C}"/>
              </a:ext>
            </a:extLst>
          </p:cNvPr>
          <p:cNvSpPr/>
          <p:nvPr/>
        </p:nvSpPr>
        <p:spPr>
          <a:xfrm>
            <a:off x="13950801" y="8059391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latin typeface="Muli" pitchFamily="2" charset="77"/>
              </a:rPr>
              <a:t>11,879</a:t>
            </a:r>
          </a:p>
        </p:txBody>
      </p:sp>
      <p:sp>
        <p:nvSpPr>
          <p:cNvPr id="20" name="Rectángulo 91">
            <a:extLst>
              <a:ext uri="{FF2B5EF4-FFF2-40B4-BE49-F238E27FC236}">
                <a16:creationId xmlns:a16="http://schemas.microsoft.com/office/drawing/2014/main" id="{48603661-E1E5-DB49-8A24-6931AA229518}"/>
              </a:ext>
            </a:extLst>
          </p:cNvPr>
          <p:cNvSpPr/>
          <p:nvPr/>
        </p:nvSpPr>
        <p:spPr>
          <a:xfrm>
            <a:off x="13842356" y="10530884"/>
            <a:ext cx="1955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latin typeface="Muli" pitchFamily="2" charset="77"/>
              </a:rPr>
              <a:t>302,599</a:t>
            </a:r>
          </a:p>
        </p:txBody>
      </p:sp>
      <p:sp>
        <p:nvSpPr>
          <p:cNvPr id="21" name="Rectángulo 91">
            <a:extLst>
              <a:ext uri="{FF2B5EF4-FFF2-40B4-BE49-F238E27FC236}">
                <a16:creationId xmlns:a16="http://schemas.microsoft.com/office/drawing/2014/main" id="{0A680151-91C8-9247-B98F-46E3F5450DAB}"/>
              </a:ext>
            </a:extLst>
          </p:cNvPr>
          <p:cNvSpPr/>
          <p:nvPr/>
        </p:nvSpPr>
        <p:spPr>
          <a:xfrm>
            <a:off x="18039667" y="8059391"/>
            <a:ext cx="14013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latin typeface="Muli" pitchFamily="2" charset="77"/>
              </a:rPr>
              <a:t>5,252</a:t>
            </a:r>
          </a:p>
        </p:txBody>
      </p:sp>
      <p:sp>
        <p:nvSpPr>
          <p:cNvPr id="22" name="Rectángulo 91">
            <a:extLst>
              <a:ext uri="{FF2B5EF4-FFF2-40B4-BE49-F238E27FC236}">
                <a16:creationId xmlns:a16="http://schemas.microsoft.com/office/drawing/2014/main" id="{F16B2041-9495-554D-B0D5-8ABE15399BBC}"/>
              </a:ext>
            </a:extLst>
          </p:cNvPr>
          <p:cNvSpPr/>
          <p:nvPr/>
        </p:nvSpPr>
        <p:spPr>
          <a:xfrm>
            <a:off x="17937586" y="10530884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latin typeface="Muli" pitchFamily="2" charset="77"/>
              </a:rPr>
              <a:t>93,873</a:t>
            </a:r>
          </a:p>
        </p:txBody>
      </p:sp>
      <p:sp>
        <p:nvSpPr>
          <p:cNvPr id="37" name="Rectángulo 91">
            <a:extLst>
              <a:ext uri="{FF2B5EF4-FFF2-40B4-BE49-F238E27FC236}">
                <a16:creationId xmlns:a16="http://schemas.microsoft.com/office/drawing/2014/main" id="{540F50B3-B5FD-1F40-A73E-90085F0BD518}"/>
              </a:ext>
            </a:extLst>
          </p:cNvPr>
          <p:cNvSpPr/>
          <p:nvPr/>
        </p:nvSpPr>
        <p:spPr>
          <a:xfrm>
            <a:off x="5725180" y="5877563"/>
            <a:ext cx="2678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solidFill>
                  <a:schemeClr val="bg2"/>
                </a:solidFill>
                <a:latin typeface="Raleway" panose="020B0503030101060003" pitchFamily="34" charset="77"/>
              </a:rPr>
              <a:t>USA STATE</a:t>
            </a:r>
          </a:p>
        </p:txBody>
      </p:sp>
      <p:sp>
        <p:nvSpPr>
          <p:cNvPr id="28" name="Rectángulo 1072">
            <a:extLst>
              <a:ext uri="{FF2B5EF4-FFF2-40B4-BE49-F238E27FC236}">
                <a16:creationId xmlns:a16="http://schemas.microsoft.com/office/drawing/2014/main" id="{F0F3350D-9634-4B42-A927-71A44F4A4EDB}"/>
              </a:ext>
            </a:extLst>
          </p:cNvPr>
          <p:cNvSpPr/>
          <p:nvPr/>
        </p:nvSpPr>
        <p:spPr>
          <a:xfrm>
            <a:off x="10379677" y="1339837"/>
            <a:ext cx="119530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8000" dirty="0">
                <a:solidFill>
                  <a:schemeClr val="accent4"/>
                </a:solidFill>
                <a:latin typeface="Raleway Medium" panose="020B0503030101060003" pitchFamily="34" charset="77"/>
              </a:rPr>
              <a:t>TOTAL</a:t>
            </a:r>
          </a:p>
          <a:p>
            <a:pPr algn="r"/>
            <a:r>
              <a:rPr lang="es-MX" sz="8000" dirty="0">
                <a:solidFill>
                  <a:schemeClr val="accent4"/>
                </a:solidFill>
                <a:latin typeface="Raleway Medium" panose="020B0503030101060003" pitchFamily="34" charset="77"/>
              </a:rPr>
              <a:t>CORONAVIRUS CASES</a:t>
            </a:r>
          </a:p>
        </p:txBody>
      </p:sp>
      <p:sp>
        <p:nvSpPr>
          <p:cNvPr id="30" name="Rectángulo 91">
            <a:extLst>
              <a:ext uri="{FF2B5EF4-FFF2-40B4-BE49-F238E27FC236}">
                <a16:creationId xmlns:a16="http://schemas.microsoft.com/office/drawing/2014/main" id="{C16EF09F-7380-E145-BD8F-C080A93AC28F}"/>
              </a:ext>
            </a:extLst>
          </p:cNvPr>
          <p:cNvSpPr/>
          <p:nvPr/>
        </p:nvSpPr>
        <p:spPr>
          <a:xfrm>
            <a:off x="6094454" y="9289913"/>
            <a:ext cx="17940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latin typeface="Muli" pitchFamily="2" charset="77"/>
              </a:rPr>
              <a:t>Weekly</a:t>
            </a:r>
          </a:p>
        </p:txBody>
      </p:sp>
      <p:sp>
        <p:nvSpPr>
          <p:cNvPr id="35" name="Rectángulo 91">
            <a:extLst>
              <a:ext uri="{FF2B5EF4-FFF2-40B4-BE49-F238E27FC236}">
                <a16:creationId xmlns:a16="http://schemas.microsoft.com/office/drawing/2014/main" id="{E44A2CCA-6BD9-BB45-8590-216682C32293}"/>
              </a:ext>
            </a:extLst>
          </p:cNvPr>
          <p:cNvSpPr/>
          <p:nvPr/>
        </p:nvSpPr>
        <p:spPr>
          <a:xfrm>
            <a:off x="9890559" y="9289913"/>
            <a:ext cx="1955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latin typeface="Muli" pitchFamily="2" charset="77"/>
              </a:rPr>
              <a:t>150,650</a:t>
            </a:r>
          </a:p>
        </p:txBody>
      </p:sp>
      <p:sp>
        <p:nvSpPr>
          <p:cNvPr id="36" name="Rectángulo 91">
            <a:extLst>
              <a:ext uri="{FF2B5EF4-FFF2-40B4-BE49-F238E27FC236}">
                <a16:creationId xmlns:a16="http://schemas.microsoft.com/office/drawing/2014/main" id="{B6D4EB29-9967-A042-9E53-87F99D8E433F}"/>
              </a:ext>
            </a:extLst>
          </p:cNvPr>
          <p:cNvSpPr/>
          <p:nvPr/>
        </p:nvSpPr>
        <p:spPr>
          <a:xfrm>
            <a:off x="13842356" y="9289913"/>
            <a:ext cx="1955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latin typeface="Muli" pitchFamily="2" charset="77"/>
              </a:rPr>
              <a:t>160,599</a:t>
            </a:r>
          </a:p>
        </p:txBody>
      </p:sp>
      <p:sp>
        <p:nvSpPr>
          <p:cNvPr id="38" name="Rectángulo 91">
            <a:extLst>
              <a:ext uri="{FF2B5EF4-FFF2-40B4-BE49-F238E27FC236}">
                <a16:creationId xmlns:a16="http://schemas.microsoft.com/office/drawing/2014/main" id="{CD969989-79F5-D64A-8A96-DAE21B8FA4CC}"/>
              </a:ext>
            </a:extLst>
          </p:cNvPr>
          <p:cNvSpPr/>
          <p:nvPr/>
        </p:nvSpPr>
        <p:spPr>
          <a:xfrm>
            <a:off x="17937586" y="9289913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latin typeface="Muli" pitchFamily="2" charset="77"/>
              </a:rPr>
              <a:t>45,873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E927B60-7EFB-E44B-888E-146D727CA70B}"/>
              </a:ext>
            </a:extLst>
          </p:cNvPr>
          <p:cNvGrpSpPr/>
          <p:nvPr/>
        </p:nvGrpSpPr>
        <p:grpSpPr>
          <a:xfrm>
            <a:off x="915363" y="8368558"/>
            <a:ext cx="4319926" cy="4551720"/>
            <a:chOff x="12603527" y="4344628"/>
            <a:chExt cx="2461213" cy="2593274"/>
          </a:xfrm>
        </p:grpSpPr>
        <p:sp>
          <p:nvSpPr>
            <p:cNvPr id="40" name="Freeform 160">
              <a:extLst>
                <a:ext uri="{FF2B5EF4-FFF2-40B4-BE49-F238E27FC236}">
                  <a16:creationId xmlns:a16="http://schemas.microsoft.com/office/drawing/2014/main" id="{B344EA3B-656C-914C-903F-D07B76232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1610" y="5149027"/>
              <a:ext cx="672330" cy="432212"/>
            </a:xfrm>
            <a:custGeom>
              <a:avLst/>
              <a:gdLst>
                <a:gd name="T0" fmla="*/ 244 w 245"/>
                <a:gd name="T1" fmla="*/ 87 h 158"/>
                <a:gd name="T2" fmla="*/ 206 w 245"/>
                <a:gd name="T3" fmla="*/ 157 h 158"/>
                <a:gd name="T4" fmla="*/ 0 w 245"/>
                <a:gd name="T5" fmla="*/ 41 h 158"/>
                <a:gd name="T6" fmla="*/ 21 w 245"/>
                <a:gd name="T7" fmla="*/ 0 h 158"/>
                <a:gd name="T8" fmla="*/ 244 w 245"/>
                <a:gd name="T9" fmla="*/ 8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58">
                  <a:moveTo>
                    <a:pt x="244" y="87"/>
                  </a:moveTo>
                  <a:lnTo>
                    <a:pt x="206" y="157"/>
                  </a:lnTo>
                  <a:lnTo>
                    <a:pt x="0" y="41"/>
                  </a:lnTo>
                  <a:lnTo>
                    <a:pt x="21" y="0"/>
                  </a:lnTo>
                  <a:lnTo>
                    <a:pt x="244" y="8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" name="Freeform 161">
              <a:extLst>
                <a:ext uri="{FF2B5EF4-FFF2-40B4-BE49-F238E27FC236}">
                  <a16:creationId xmlns:a16="http://schemas.microsoft.com/office/drawing/2014/main" id="{2126C8B1-6966-CC45-9C3C-CE7013B9E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1610" y="5737312"/>
              <a:ext cx="660328" cy="408201"/>
            </a:xfrm>
            <a:custGeom>
              <a:avLst/>
              <a:gdLst>
                <a:gd name="T0" fmla="*/ 210 w 242"/>
                <a:gd name="T1" fmla="*/ 0 h 151"/>
                <a:gd name="T2" fmla="*/ 241 w 242"/>
                <a:gd name="T3" fmla="*/ 73 h 151"/>
                <a:gd name="T4" fmla="*/ 14 w 242"/>
                <a:gd name="T5" fmla="*/ 150 h 151"/>
                <a:gd name="T6" fmla="*/ 0 w 242"/>
                <a:gd name="T7" fmla="*/ 108 h 151"/>
                <a:gd name="T8" fmla="*/ 210 w 242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51">
                  <a:moveTo>
                    <a:pt x="210" y="0"/>
                  </a:moveTo>
                  <a:lnTo>
                    <a:pt x="241" y="73"/>
                  </a:lnTo>
                  <a:lnTo>
                    <a:pt x="14" y="150"/>
                  </a:lnTo>
                  <a:lnTo>
                    <a:pt x="0" y="108"/>
                  </a:lnTo>
                  <a:lnTo>
                    <a:pt x="21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" name="Freeform 162">
              <a:extLst>
                <a:ext uri="{FF2B5EF4-FFF2-40B4-BE49-F238E27FC236}">
                  <a16:creationId xmlns:a16="http://schemas.microsoft.com/office/drawing/2014/main" id="{694263ED-AB19-0846-8A34-7429CA3B2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8129" y="6121501"/>
              <a:ext cx="288142" cy="672330"/>
            </a:xfrm>
            <a:custGeom>
              <a:avLst/>
              <a:gdLst>
                <a:gd name="T0" fmla="*/ 0 w 105"/>
                <a:gd name="T1" fmla="*/ 14 h 246"/>
                <a:gd name="T2" fmla="*/ 80 w 105"/>
                <a:gd name="T3" fmla="*/ 0 h 246"/>
                <a:gd name="T4" fmla="*/ 104 w 105"/>
                <a:gd name="T5" fmla="*/ 238 h 246"/>
                <a:gd name="T6" fmla="*/ 59 w 105"/>
                <a:gd name="T7" fmla="*/ 245 h 246"/>
                <a:gd name="T8" fmla="*/ 0 w 105"/>
                <a:gd name="T9" fmla="*/ 1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246">
                  <a:moveTo>
                    <a:pt x="0" y="14"/>
                  </a:moveTo>
                  <a:lnTo>
                    <a:pt x="80" y="0"/>
                  </a:lnTo>
                  <a:lnTo>
                    <a:pt x="104" y="238"/>
                  </a:lnTo>
                  <a:lnTo>
                    <a:pt x="59" y="245"/>
                  </a:lnTo>
                  <a:lnTo>
                    <a:pt x="0" y="1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" name="Freeform 163">
              <a:extLst>
                <a:ext uri="{FF2B5EF4-FFF2-40B4-BE49-F238E27FC236}">
                  <a16:creationId xmlns:a16="http://schemas.microsoft.com/office/drawing/2014/main" id="{B71C4797-FFC5-8649-AF71-64FD43009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8306" y="5893393"/>
              <a:ext cx="636316" cy="504248"/>
            </a:xfrm>
            <a:custGeom>
              <a:avLst/>
              <a:gdLst>
                <a:gd name="T0" fmla="*/ 0 w 235"/>
                <a:gd name="T1" fmla="*/ 67 h 186"/>
                <a:gd name="T2" fmla="*/ 45 w 235"/>
                <a:gd name="T3" fmla="*/ 0 h 186"/>
                <a:gd name="T4" fmla="*/ 234 w 235"/>
                <a:gd name="T5" fmla="*/ 147 h 186"/>
                <a:gd name="T6" fmla="*/ 210 w 235"/>
                <a:gd name="T7" fmla="*/ 185 h 186"/>
                <a:gd name="T8" fmla="*/ 0 w 235"/>
                <a:gd name="T9" fmla="*/ 6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86">
                  <a:moveTo>
                    <a:pt x="0" y="67"/>
                  </a:moveTo>
                  <a:lnTo>
                    <a:pt x="45" y="0"/>
                  </a:lnTo>
                  <a:lnTo>
                    <a:pt x="234" y="147"/>
                  </a:lnTo>
                  <a:lnTo>
                    <a:pt x="210" y="185"/>
                  </a:lnTo>
                  <a:lnTo>
                    <a:pt x="0" y="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Freeform 164">
              <a:extLst>
                <a:ext uri="{FF2B5EF4-FFF2-40B4-BE49-F238E27FC236}">
                  <a16:creationId xmlns:a16="http://schemas.microsoft.com/office/drawing/2014/main" id="{A44B7D30-49D1-8E42-999B-30523D56C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0341" y="5016958"/>
              <a:ext cx="636316" cy="492246"/>
            </a:xfrm>
            <a:custGeom>
              <a:avLst/>
              <a:gdLst>
                <a:gd name="T0" fmla="*/ 42 w 232"/>
                <a:gd name="T1" fmla="*/ 181 h 182"/>
                <a:gd name="T2" fmla="*/ 0 w 232"/>
                <a:gd name="T3" fmla="*/ 111 h 182"/>
                <a:gd name="T4" fmla="*/ 207 w 232"/>
                <a:gd name="T5" fmla="*/ 0 h 182"/>
                <a:gd name="T6" fmla="*/ 231 w 232"/>
                <a:gd name="T7" fmla="*/ 38 h 182"/>
                <a:gd name="T8" fmla="*/ 42 w 232"/>
                <a:gd name="T9" fmla="*/ 18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182">
                  <a:moveTo>
                    <a:pt x="42" y="181"/>
                  </a:moveTo>
                  <a:lnTo>
                    <a:pt x="0" y="111"/>
                  </a:lnTo>
                  <a:lnTo>
                    <a:pt x="207" y="0"/>
                  </a:lnTo>
                  <a:lnTo>
                    <a:pt x="231" y="38"/>
                  </a:lnTo>
                  <a:lnTo>
                    <a:pt x="42" y="18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" name="Freeform 165">
              <a:extLst>
                <a:ext uri="{FF2B5EF4-FFF2-40B4-BE49-F238E27FC236}">
                  <a16:creationId xmlns:a16="http://schemas.microsoft.com/office/drawing/2014/main" id="{AA9854B3-214E-7641-9038-DCA2CE901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6093" y="4536722"/>
              <a:ext cx="228116" cy="660328"/>
            </a:xfrm>
            <a:custGeom>
              <a:avLst/>
              <a:gdLst>
                <a:gd name="T0" fmla="*/ 81 w 82"/>
                <a:gd name="T1" fmla="*/ 238 h 243"/>
                <a:gd name="T2" fmla="*/ 0 w 82"/>
                <a:gd name="T3" fmla="*/ 242 h 243"/>
                <a:gd name="T4" fmla="*/ 0 w 82"/>
                <a:gd name="T5" fmla="*/ 0 h 243"/>
                <a:gd name="T6" fmla="*/ 46 w 82"/>
                <a:gd name="T7" fmla="*/ 0 h 243"/>
                <a:gd name="T8" fmla="*/ 81 w 82"/>
                <a:gd name="T9" fmla="*/ 238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243">
                  <a:moveTo>
                    <a:pt x="81" y="238"/>
                  </a:moveTo>
                  <a:lnTo>
                    <a:pt x="0" y="242"/>
                  </a:lnTo>
                  <a:lnTo>
                    <a:pt x="0" y="0"/>
                  </a:lnTo>
                  <a:lnTo>
                    <a:pt x="46" y="0"/>
                  </a:lnTo>
                  <a:lnTo>
                    <a:pt x="81" y="2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" name="Freeform 166">
              <a:extLst>
                <a:ext uri="{FF2B5EF4-FFF2-40B4-BE49-F238E27FC236}">
                  <a16:creationId xmlns:a16="http://schemas.microsoft.com/office/drawing/2014/main" id="{3048482D-0B52-2A46-A42D-FADF26E96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891" y="4848876"/>
              <a:ext cx="348167" cy="516257"/>
            </a:xfrm>
            <a:custGeom>
              <a:avLst/>
              <a:gdLst>
                <a:gd name="T0" fmla="*/ 126 w 127"/>
                <a:gd name="T1" fmla="*/ 167 h 190"/>
                <a:gd name="T2" fmla="*/ 81 w 127"/>
                <a:gd name="T3" fmla="*/ 189 h 190"/>
                <a:gd name="T4" fmla="*/ 0 w 127"/>
                <a:gd name="T5" fmla="*/ 14 h 190"/>
                <a:gd name="T6" fmla="*/ 28 w 127"/>
                <a:gd name="T7" fmla="*/ 0 h 190"/>
                <a:gd name="T8" fmla="*/ 126 w 127"/>
                <a:gd name="T9" fmla="*/ 16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90">
                  <a:moveTo>
                    <a:pt x="126" y="167"/>
                  </a:moveTo>
                  <a:lnTo>
                    <a:pt x="81" y="189"/>
                  </a:lnTo>
                  <a:lnTo>
                    <a:pt x="0" y="14"/>
                  </a:lnTo>
                  <a:lnTo>
                    <a:pt x="28" y="0"/>
                  </a:lnTo>
                  <a:lnTo>
                    <a:pt x="126" y="1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" name="Freeform 167">
              <a:extLst>
                <a:ext uri="{FF2B5EF4-FFF2-40B4-BE49-F238E27FC236}">
                  <a16:creationId xmlns:a16="http://schemas.microsoft.com/office/drawing/2014/main" id="{5351CA99-7E31-5D45-82B9-99E32878A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5857" y="6061475"/>
              <a:ext cx="360177" cy="504248"/>
            </a:xfrm>
            <a:custGeom>
              <a:avLst/>
              <a:gdLst>
                <a:gd name="T0" fmla="*/ 88 w 134"/>
                <a:gd name="T1" fmla="*/ 0 h 186"/>
                <a:gd name="T2" fmla="*/ 133 w 134"/>
                <a:gd name="T3" fmla="*/ 28 h 186"/>
                <a:gd name="T4" fmla="*/ 25 w 134"/>
                <a:gd name="T5" fmla="*/ 185 h 186"/>
                <a:gd name="T6" fmla="*/ 0 w 134"/>
                <a:gd name="T7" fmla="*/ 168 h 186"/>
                <a:gd name="T8" fmla="*/ 88 w 134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86">
                  <a:moveTo>
                    <a:pt x="88" y="0"/>
                  </a:moveTo>
                  <a:lnTo>
                    <a:pt x="133" y="28"/>
                  </a:lnTo>
                  <a:lnTo>
                    <a:pt x="25" y="185"/>
                  </a:lnTo>
                  <a:lnTo>
                    <a:pt x="0" y="168"/>
                  </a:lnTo>
                  <a:lnTo>
                    <a:pt x="88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" name="Freeform 168">
              <a:extLst>
                <a:ext uri="{FF2B5EF4-FFF2-40B4-BE49-F238E27FC236}">
                  <a16:creationId xmlns:a16="http://schemas.microsoft.com/office/drawing/2014/main" id="{80CB54B9-417F-1E40-9E35-145B456C7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2376" y="5677286"/>
              <a:ext cx="540269" cy="168083"/>
            </a:xfrm>
            <a:custGeom>
              <a:avLst/>
              <a:gdLst>
                <a:gd name="T0" fmla="*/ 0 w 197"/>
                <a:gd name="T1" fmla="*/ 52 h 60"/>
                <a:gd name="T2" fmla="*/ 4 w 197"/>
                <a:gd name="T3" fmla="*/ 0 h 60"/>
                <a:gd name="T4" fmla="*/ 196 w 197"/>
                <a:gd name="T5" fmla="*/ 28 h 60"/>
                <a:gd name="T6" fmla="*/ 193 w 197"/>
                <a:gd name="T7" fmla="*/ 59 h 60"/>
                <a:gd name="T8" fmla="*/ 0 w 197"/>
                <a:gd name="T9" fmla="*/ 5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60">
                  <a:moveTo>
                    <a:pt x="0" y="52"/>
                  </a:moveTo>
                  <a:lnTo>
                    <a:pt x="4" y="0"/>
                  </a:lnTo>
                  <a:lnTo>
                    <a:pt x="196" y="28"/>
                  </a:lnTo>
                  <a:lnTo>
                    <a:pt x="193" y="59"/>
                  </a:lnTo>
                  <a:lnTo>
                    <a:pt x="0" y="5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" name="Freeform 169">
              <a:extLst>
                <a:ext uri="{FF2B5EF4-FFF2-40B4-BE49-F238E27FC236}">
                  <a16:creationId xmlns:a16="http://schemas.microsoft.com/office/drawing/2014/main" id="{FE6E91AE-0DAD-5F4D-B3B2-F3EBAC9B8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7539" y="5052980"/>
              <a:ext cx="300151" cy="288142"/>
            </a:xfrm>
            <a:custGeom>
              <a:avLst/>
              <a:gdLst>
                <a:gd name="T0" fmla="*/ 109 w 110"/>
                <a:gd name="T1" fmla="*/ 53 h 106"/>
                <a:gd name="T2" fmla="*/ 109 w 110"/>
                <a:gd name="T3" fmla="*/ 53 h 106"/>
                <a:gd name="T4" fmla="*/ 56 w 110"/>
                <a:gd name="T5" fmla="*/ 105 h 106"/>
                <a:gd name="T6" fmla="*/ 0 w 110"/>
                <a:gd name="T7" fmla="*/ 53 h 106"/>
                <a:gd name="T8" fmla="*/ 56 w 110"/>
                <a:gd name="T9" fmla="*/ 0 h 106"/>
                <a:gd name="T10" fmla="*/ 109 w 110"/>
                <a:gd name="T11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106">
                  <a:moveTo>
                    <a:pt x="109" y="53"/>
                  </a:moveTo>
                  <a:lnTo>
                    <a:pt x="109" y="53"/>
                  </a:lnTo>
                  <a:cubicBezTo>
                    <a:pt x="109" y="80"/>
                    <a:pt x="84" y="105"/>
                    <a:pt x="56" y="105"/>
                  </a:cubicBezTo>
                  <a:cubicBezTo>
                    <a:pt x="25" y="105"/>
                    <a:pt x="0" y="80"/>
                    <a:pt x="0" y="53"/>
                  </a:cubicBezTo>
                  <a:cubicBezTo>
                    <a:pt x="0" y="21"/>
                    <a:pt x="25" y="0"/>
                    <a:pt x="56" y="0"/>
                  </a:cubicBezTo>
                  <a:cubicBezTo>
                    <a:pt x="84" y="0"/>
                    <a:pt x="109" y="21"/>
                    <a:pt x="109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" name="Freeform 170">
              <a:extLst>
                <a:ext uri="{FF2B5EF4-FFF2-40B4-BE49-F238E27FC236}">
                  <a16:creationId xmlns:a16="http://schemas.microsoft.com/office/drawing/2014/main" id="{8A537F41-9790-6444-BD93-BCE026B51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0046" y="4344628"/>
              <a:ext cx="288142" cy="288142"/>
            </a:xfrm>
            <a:custGeom>
              <a:avLst/>
              <a:gdLst>
                <a:gd name="T0" fmla="*/ 105 w 106"/>
                <a:gd name="T1" fmla="*/ 52 h 105"/>
                <a:gd name="T2" fmla="*/ 105 w 106"/>
                <a:gd name="T3" fmla="*/ 52 h 105"/>
                <a:gd name="T4" fmla="*/ 53 w 106"/>
                <a:gd name="T5" fmla="*/ 104 h 105"/>
                <a:gd name="T6" fmla="*/ 0 w 106"/>
                <a:gd name="T7" fmla="*/ 52 h 105"/>
                <a:gd name="T8" fmla="*/ 53 w 106"/>
                <a:gd name="T9" fmla="*/ 0 h 105"/>
                <a:gd name="T10" fmla="*/ 105 w 106"/>
                <a:gd name="T11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05">
                  <a:moveTo>
                    <a:pt x="105" y="52"/>
                  </a:moveTo>
                  <a:lnTo>
                    <a:pt x="105" y="52"/>
                  </a:lnTo>
                  <a:cubicBezTo>
                    <a:pt x="105" y="80"/>
                    <a:pt x="84" y="104"/>
                    <a:pt x="53" y="104"/>
                  </a:cubicBezTo>
                  <a:cubicBezTo>
                    <a:pt x="25" y="104"/>
                    <a:pt x="0" y="80"/>
                    <a:pt x="0" y="52"/>
                  </a:cubicBezTo>
                  <a:cubicBezTo>
                    <a:pt x="0" y="24"/>
                    <a:pt x="25" y="0"/>
                    <a:pt x="53" y="0"/>
                  </a:cubicBezTo>
                  <a:cubicBezTo>
                    <a:pt x="84" y="0"/>
                    <a:pt x="105" y="24"/>
                    <a:pt x="105" y="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" name="Freeform 171">
              <a:extLst>
                <a:ext uri="{FF2B5EF4-FFF2-40B4-BE49-F238E27FC236}">
                  <a16:creationId xmlns:a16="http://schemas.microsoft.com/office/drawing/2014/main" id="{871EA91D-DAD2-634A-BE60-22AE8277D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6598" y="4896899"/>
              <a:ext cx="288142" cy="288142"/>
            </a:xfrm>
            <a:custGeom>
              <a:avLst/>
              <a:gdLst>
                <a:gd name="T0" fmla="*/ 105 w 106"/>
                <a:gd name="T1" fmla="*/ 53 h 106"/>
                <a:gd name="T2" fmla="*/ 105 w 106"/>
                <a:gd name="T3" fmla="*/ 53 h 106"/>
                <a:gd name="T4" fmla="*/ 53 w 106"/>
                <a:gd name="T5" fmla="*/ 105 h 106"/>
                <a:gd name="T6" fmla="*/ 0 w 106"/>
                <a:gd name="T7" fmla="*/ 53 h 106"/>
                <a:gd name="T8" fmla="*/ 53 w 106"/>
                <a:gd name="T9" fmla="*/ 0 h 106"/>
                <a:gd name="T10" fmla="*/ 105 w 106"/>
                <a:gd name="T11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06">
                  <a:moveTo>
                    <a:pt x="105" y="53"/>
                  </a:moveTo>
                  <a:lnTo>
                    <a:pt x="105" y="53"/>
                  </a:lnTo>
                  <a:cubicBezTo>
                    <a:pt x="105" y="81"/>
                    <a:pt x="84" y="105"/>
                    <a:pt x="53" y="105"/>
                  </a:cubicBezTo>
                  <a:cubicBezTo>
                    <a:pt x="25" y="105"/>
                    <a:pt x="0" y="81"/>
                    <a:pt x="0" y="53"/>
                  </a:cubicBezTo>
                  <a:cubicBezTo>
                    <a:pt x="0" y="21"/>
                    <a:pt x="25" y="0"/>
                    <a:pt x="53" y="0"/>
                  </a:cubicBezTo>
                  <a:cubicBezTo>
                    <a:pt x="84" y="0"/>
                    <a:pt x="105" y="21"/>
                    <a:pt x="105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Freeform 172">
              <a:extLst>
                <a:ext uri="{FF2B5EF4-FFF2-40B4-BE49-F238E27FC236}">
                  <a16:creationId xmlns:a16="http://schemas.microsoft.com/office/drawing/2014/main" id="{54048F0B-8EC9-7449-91D7-30EC722C1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4563" y="6217548"/>
              <a:ext cx="288142" cy="288142"/>
            </a:xfrm>
            <a:custGeom>
              <a:avLst/>
              <a:gdLst>
                <a:gd name="T0" fmla="*/ 104 w 105"/>
                <a:gd name="T1" fmla="*/ 52 h 106"/>
                <a:gd name="T2" fmla="*/ 104 w 105"/>
                <a:gd name="T3" fmla="*/ 52 h 106"/>
                <a:gd name="T4" fmla="*/ 52 w 105"/>
                <a:gd name="T5" fmla="*/ 105 h 106"/>
                <a:gd name="T6" fmla="*/ 0 w 105"/>
                <a:gd name="T7" fmla="*/ 52 h 106"/>
                <a:gd name="T8" fmla="*/ 52 w 105"/>
                <a:gd name="T9" fmla="*/ 0 h 106"/>
                <a:gd name="T10" fmla="*/ 104 w 105"/>
                <a:gd name="T11" fmla="*/ 5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106">
                  <a:moveTo>
                    <a:pt x="104" y="52"/>
                  </a:moveTo>
                  <a:lnTo>
                    <a:pt x="104" y="52"/>
                  </a:lnTo>
                  <a:cubicBezTo>
                    <a:pt x="104" y="84"/>
                    <a:pt x="80" y="105"/>
                    <a:pt x="52" y="105"/>
                  </a:cubicBezTo>
                  <a:cubicBezTo>
                    <a:pt x="21" y="105"/>
                    <a:pt x="0" y="84"/>
                    <a:pt x="0" y="52"/>
                  </a:cubicBezTo>
                  <a:cubicBezTo>
                    <a:pt x="0" y="24"/>
                    <a:pt x="21" y="0"/>
                    <a:pt x="52" y="0"/>
                  </a:cubicBezTo>
                  <a:cubicBezTo>
                    <a:pt x="80" y="0"/>
                    <a:pt x="104" y="24"/>
                    <a:pt x="104" y="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Freeform 173">
              <a:extLst>
                <a:ext uri="{FF2B5EF4-FFF2-40B4-BE49-F238E27FC236}">
                  <a16:creationId xmlns:a16="http://schemas.microsoft.com/office/drawing/2014/main" id="{A5734686-95AB-3245-96D7-5C9647299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1820" y="5016958"/>
              <a:ext cx="1308639" cy="1392684"/>
            </a:xfrm>
            <a:custGeom>
              <a:avLst/>
              <a:gdLst>
                <a:gd name="T0" fmla="*/ 479 w 480"/>
                <a:gd name="T1" fmla="*/ 255 h 511"/>
                <a:gd name="T2" fmla="*/ 479 w 480"/>
                <a:gd name="T3" fmla="*/ 255 h 511"/>
                <a:gd name="T4" fmla="*/ 238 w 480"/>
                <a:gd name="T5" fmla="*/ 510 h 511"/>
                <a:gd name="T6" fmla="*/ 0 w 480"/>
                <a:gd name="T7" fmla="*/ 255 h 511"/>
                <a:gd name="T8" fmla="*/ 238 w 480"/>
                <a:gd name="T9" fmla="*/ 0 h 511"/>
                <a:gd name="T10" fmla="*/ 479 w 480"/>
                <a:gd name="T11" fmla="*/ 255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0" h="511">
                  <a:moveTo>
                    <a:pt x="479" y="255"/>
                  </a:moveTo>
                  <a:lnTo>
                    <a:pt x="479" y="255"/>
                  </a:lnTo>
                  <a:cubicBezTo>
                    <a:pt x="479" y="395"/>
                    <a:pt x="370" y="510"/>
                    <a:pt x="238" y="510"/>
                  </a:cubicBezTo>
                  <a:cubicBezTo>
                    <a:pt x="108" y="510"/>
                    <a:pt x="0" y="395"/>
                    <a:pt x="0" y="255"/>
                  </a:cubicBezTo>
                  <a:cubicBezTo>
                    <a:pt x="0" y="111"/>
                    <a:pt x="108" y="0"/>
                    <a:pt x="238" y="0"/>
                  </a:cubicBezTo>
                  <a:cubicBezTo>
                    <a:pt x="370" y="0"/>
                    <a:pt x="479" y="111"/>
                    <a:pt x="479" y="25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Freeform 174">
              <a:extLst>
                <a:ext uri="{FF2B5EF4-FFF2-40B4-BE49-F238E27FC236}">
                  <a16:creationId xmlns:a16="http://schemas.microsoft.com/office/drawing/2014/main" id="{AD8E1FA5-0218-524F-8BA9-EF12CFBE2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4176" y="6649760"/>
              <a:ext cx="288142" cy="288142"/>
            </a:xfrm>
            <a:custGeom>
              <a:avLst/>
              <a:gdLst>
                <a:gd name="T0" fmla="*/ 104 w 105"/>
                <a:gd name="T1" fmla="*/ 53 h 106"/>
                <a:gd name="T2" fmla="*/ 104 w 105"/>
                <a:gd name="T3" fmla="*/ 53 h 106"/>
                <a:gd name="T4" fmla="*/ 52 w 105"/>
                <a:gd name="T5" fmla="*/ 105 h 106"/>
                <a:gd name="T6" fmla="*/ 0 w 105"/>
                <a:gd name="T7" fmla="*/ 53 h 106"/>
                <a:gd name="T8" fmla="*/ 52 w 105"/>
                <a:gd name="T9" fmla="*/ 0 h 106"/>
                <a:gd name="T10" fmla="*/ 104 w 105"/>
                <a:gd name="T11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106">
                  <a:moveTo>
                    <a:pt x="104" y="53"/>
                  </a:moveTo>
                  <a:lnTo>
                    <a:pt x="104" y="53"/>
                  </a:lnTo>
                  <a:cubicBezTo>
                    <a:pt x="104" y="81"/>
                    <a:pt x="80" y="105"/>
                    <a:pt x="52" y="105"/>
                  </a:cubicBezTo>
                  <a:cubicBezTo>
                    <a:pt x="24" y="105"/>
                    <a:pt x="0" y="81"/>
                    <a:pt x="0" y="53"/>
                  </a:cubicBezTo>
                  <a:cubicBezTo>
                    <a:pt x="0" y="25"/>
                    <a:pt x="24" y="0"/>
                    <a:pt x="52" y="0"/>
                  </a:cubicBezTo>
                  <a:cubicBezTo>
                    <a:pt x="80" y="0"/>
                    <a:pt x="104" y="25"/>
                    <a:pt x="104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Freeform 175">
              <a:extLst>
                <a:ext uri="{FF2B5EF4-FFF2-40B4-BE49-F238E27FC236}">
                  <a16:creationId xmlns:a16="http://schemas.microsoft.com/office/drawing/2014/main" id="{8D8C4511-2D21-964C-A945-23232EF24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3527" y="5965428"/>
              <a:ext cx="288142" cy="288142"/>
            </a:xfrm>
            <a:custGeom>
              <a:avLst/>
              <a:gdLst>
                <a:gd name="T0" fmla="*/ 105 w 106"/>
                <a:gd name="T1" fmla="*/ 52 h 105"/>
                <a:gd name="T2" fmla="*/ 105 w 106"/>
                <a:gd name="T3" fmla="*/ 52 h 105"/>
                <a:gd name="T4" fmla="*/ 53 w 106"/>
                <a:gd name="T5" fmla="*/ 104 h 105"/>
                <a:gd name="T6" fmla="*/ 0 w 106"/>
                <a:gd name="T7" fmla="*/ 52 h 105"/>
                <a:gd name="T8" fmla="*/ 53 w 106"/>
                <a:gd name="T9" fmla="*/ 0 h 105"/>
                <a:gd name="T10" fmla="*/ 105 w 106"/>
                <a:gd name="T11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05">
                  <a:moveTo>
                    <a:pt x="105" y="52"/>
                  </a:moveTo>
                  <a:lnTo>
                    <a:pt x="105" y="52"/>
                  </a:lnTo>
                  <a:cubicBezTo>
                    <a:pt x="105" y="80"/>
                    <a:pt x="81" y="104"/>
                    <a:pt x="53" y="104"/>
                  </a:cubicBezTo>
                  <a:cubicBezTo>
                    <a:pt x="25" y="104"/>
                    <a:pt x="0" y="80"/>
                    <a:pt x="0" y="52"/>
                  </a:cubicBezTo>
                  <a:cubicBezTo>
                    <a:pt x="0" y="24"/>
                    <a:pt x="25" y="0"/>
                    <a:pt x="53" y="0"/>
                  </a:cubicBezTo>
                  <a:cubicBezTo>
                    <a:pt x="81" y="0"/>
                    <a:pt x="105" y="24"/>
                    <a:pt x="105" y="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Freeform 176">
              <a:extLst>
                <a:ext uri="{FF2B5EF4-FFF2-40B4-BE49-F238E27FC236}">
                  <a16:creationId xmlns:a16="http://schemas.microsoft.com/office/drawing/2014/main" id="{D26AF0DF-701E-FD49-BB2F-88DC3CD96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7834" y="4740826"/>
              <a:ext cx="252128" cy="240118"/>
            </a:xfrm>
            <a:custGeom>
              <a:avLst/>
              <a:gdLst>
                <a:gd name="T0" fmla="*/ 80 w 92"/>
                <a:gd name="T1" fmla="*/ 25 h 89"/>
                <a:gd name="T2" fmla="*/ 80 w 92"/>
                <a:gd name="T3" fmla="*/ 25 h 89"/>
                <a:gd name="T4" fmla="*/ 63 w 92"/>
                <a:gd name="T5" fmla="*/ 77 h 89"/>
                <a:gd name="T6" fmla="*/ 10 w 92"/>
                <a:gd name="T7" fmla="*/ 63 h 89"/>
                <a:gd name="T8" fmla="*/ 24 w 92"/>
                <a:gd name="T9" fmla="*/ 11 h 89"/>
                <a:gd name="T10" fmla="*/ 80 w 92"/>
                <a:gd name="T11" fmla="*/ 2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89">
                  <a:moveTo>
                    <a:pt x="80" y="25"/>
                  </a:moveTo>
                  <a:lnTo>
                    <a:pt x="80" y="25"/>
                  </a:lnTo>
                  <a:cubicBezTo>
                    <a:pt x="91" y="42"/>
                    <a:pt x="84" y="67"/>
                    <a:pt x="63" y="77"/>
                  </a:cubicBezTo>
                  <a:cubicBezTo>
                    <a:pt x="45" y="88"/>
                    <a:pt x="21" y="81"/>
                    <a:pt x="10" y="63"/>
                  </a:cubicBezTo>
                  <a:cubicBezTo>
                    <a:pt x="0" y="42"/>
                    <a:pt x="7" y="18"/>
                    <a:pt x="24" y="11"/>
                  </a:cubicBezTo>
                  <a:cubicBezTo>
                    <a:pt x="45" y="0"/>
                    <a:pt x="70" y="4"/>
                    <a:pt x="80" y="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Freeform 177">
              <a:extLst>
                <a:ext uri="{FF2B5EF4-FFF2-40B4-BE49-F238E27FC236}">
                  <a16:creationId xmlns:a16="http://schemas.microsoft.com/office/drawing/2014/main" id="{4174CE0E-C597-7841-9644-446706C39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0577" y="5665277"/>
              <a:ext cx="240118" cy="252128"/>
            </a:xfrm>
            <a:custGeom>
              <a:avLst/>
              <a:gdLst>
                <a:gd name="T0" fmla="*/ 77 w 88"/>
                <a:gd name="T1" fmla="*/ 25 h 92"/>
                <a:gd name="T2" fmla="*/ 77 w 88"/>
                <a:gd name="T3" fmla="*/ 25 h 92"/>
                <a:gd name="T4" fmla="*/ 63 w 88"/>
                <a:gd name="T5" fmla="*/ 81 h 92"/>
                <a:gd name="T6" fmla="*/ 10 w 88"/>
                <a:gd name="T7" fmla="*/ 63 h 92"/>
                <a:gd name="T8" fmla="*/ 24 w 88"/>
                <a:gd name="T9" fmla="*/ 11 h 92"/>
                <a:gd name="T10" fmla="*/ 77 w 88"/>
                <a:gd name="T11" fmla="*/ 2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92">
                  <a:moveTo>
                    <a:pt x="77" y="25"/>
                  </a:moveTo>
                  <a:lnTo>
                    <a:pt x="77" y="25"/>
                  </a:lnTo>
                  <a:cubicBezTo>
                    <a:pt x="87" y="46"/>
                    <a:pt x="80" y="70"/>
                    <a:pt x="63" y="81"/>
                  </a:cubicBezTo>
                  <a:cubicBezTo>
                    <a:pt x="45" y="91"/>
                    <a:pt x="21" y="84"/>
                    <a:pt x="10" y="63"/>
                  </a:cubicBezTo>
                  <a:cubicBezTo>
                    <a:pt x="0" y="46"/>
                    <a:pt x="7" y="21"/>
                    <a:pt x="24" y="11"/>
                  </a:cubicBezTo>
                  <a:cubicBezTo>
                    <a:pt x="45" y="0"/>
                    <a:pt x="66" y="7"/>
                    <a:pt x="77" y="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178">
              <a:extLst>
                <a:ext uri="{FF2B5EF4-FFF2-40B4-BE49-F238E27FC236}">
                  <a16:creationId xmlns:a16="http://schemas.microsoft.com/office/drawing/2014/main" id="{9F8AE56A-417D-9C48-9681-200849D47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5798" y="6457666"/>
              <a:ext cx="240118" cy="240118"/>
            </a:xfrm>
            <a:custGeom>
              <a:avLst/>
              <a:gdLst>
                <a:gd name="T0" fmla="*/ 77 w 88"/>
                <a:gd name="T1" fmla="*/ 25 h 89"/>
                <a:gd name="T2" fmla="*/ 77 w 88"/>
                <a:gd name="T3" fmla="*/ 25 h 89"/>
                <a:gd name="T4" fmla="*/ 63 w 88"/>
                <a:gd name="T5" fmla="*/ 77 h 89"/>
                <a:gd name="T6" fmla="*/ 10 w 88"/>
                <a:gd name="T7" fmla="*/ 63 h 89"/>
                <a:gd name="T8" fmla="*/ 24 w 88"/>
                <a:gd name="T9" fmla="*/ 11 h 89"/>
                <a:gd name="T10" fmla="*/ 77 w 88"/>
                <a:gd name="T11" fmla="*/ 2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89">
                  <a:moveTo>
                    <a:pt x="77" y="25"/>
                  </a:moveTo>
                  <a:lnTo>
                    <a:pt x="77" y="25"/>
                  </a:lnTo>
                  <a:cubicBezTo>
                    <a:pt x="87" y="46"/>
                    <a:pt x="80" y="67"/>
                    <a:pt x="63" y="77"/>
                  </a:cubicBezTo>
                  <a:cubicBezTo>
                    <a:pt x="45" y="88"/>
                    <a:pt x="21" y="81"/>
                    <a:pt x="10" y="63"/>
                  </a:cubicBezTo>
                  <a:cubicBezTo>
                    <a:pt x="0" y="46"/>
                    <a:pt x="7" y="21"/>
                    <a:pt x="24" y="11"/>
                  </a:cubicBezTo>
                  <a:cubicBezTo>
                    <a:pt x="45" y="0"/>
                    <a:pt x="66" y="7"/>
                    <a:pt x="77" y="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Freeform 179">
              <a:extLst>
                <a:ext uri="{FF2B5EF4-FFF2-40B4-BE49-F238E27FC236}">
                  <a16:creationId xmlns:a16="http://schemas.microsoft.com/office/drawing/2014/main" id="{9EF8D0EA-F8E4-4B47-B710-B92206351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9987" y="5293098"/>
              <a:ext cx="312153" cy="264130"/>
            </a:xfrm>
            <a:custGeom>
              <a:avLst/>
              <a:gdLst>
                <a:gd name="T0" fmla="*/ 77 w 116"/>
                <a:gd name="T1" fmla="*/ 80 h 99"/>
                <a:gd name="T2" fmla="*/ 77 w 116"/>
                <a:gd name="T3" fmla="*/ 80 h 99"/>
                <a:gd name="T4" fmla="*/ 10 w 116"/>
                <a:gd name="T5" fmla="*/ 80 h 99"/>
                <a:gd name="T6" fmla="*/ 35 w 116"/>
                <a:gd name="T7" fmla="*/ 17 h 99"/>
                <a:gd name="T8" fmla="*/ 105 w 116"/>
                <a:gd name="T9" fmla="*/ 17 h 99"/>
                <a:gd name="T10" fmla="*/ 77 w 116"/>
                <a:gd name="T11" fmla="*/ 8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99">
                  <a:moveTo>
                    <a:pt x="77" y="80"/>
                  </a:moveTo>
                  <a:lnTo>
                    <a:pt x="77" y="80"/>
                  </a:lnTo>
                  <a:cubicBezTo>
                    <a:pt x="52" y="98"/>
                    <a:pt x="21" y="98"/>
                    <a:pt x="10" y="80"/>
                  </a:cubicBezTo>
                  <a:cubicBezTo>
                    <a:pt x="0" y="63"/>
                    <a:pt x="10" y="35"/>
                    <a:pt x="35" y="17"/>
                  </a:cubicBezTo>
                  <a:cubicBezTo>
                    <a:pt x="63" y="0"/>
                    <a:pt x="91" y="0"/>
                    <a:pt x="105" y="17"/>
                  </a:cubicBezTo>
                  <a:cubicBezTo>
                    <a:pt x="115" y="35"/>
                    <a:pt x="105" y="63"/>
                    <a:pt x="77" y="8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180">
              <a:extLst>
                <a:ext uri="{FF2B5EF4-FFF2-40B4-BE49-F238E27FC236}">
                  <a16:creationId xmlns:a16="http://schemas.microsoft.com/office/drawing/2014/main" id="{55A871E8-78FD-B240-9520-BA46A74FA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6185" y="5557227"/>
              <a:ext cx="348167" cy="264130"/>
            </a:xfrm>
            <a:custGeom>
              <a:avLst/>
              <a:gdLst>
                <a:gd name="T0" fmla="*/ 118 w 130"/>
                <a:gd name="T1" fmla="*/ 70 h 99"/>
                <a:gd name="T2" fmla="*/ 118 w 130"/>
                <a:gd name="T3" fmla="*/ 70 h 99"/>
                <a:gd name="T4" fmla="*/ 48 w 130"/>
                <a:gd name="T5" fmla="*/ 88 h 99"/>
                <a:gd name="T6" fmla="*/ 7 w 130"/>
                <a:gd name="T7" fmla="*/ 28 h 99"/>
                <a:gd name="T8" fmla="*/ 76 w 130"/>
                <a:gd name="T9" fmla="*/ 11 h 99"/>
                <a:gd name="T10" fmla="*/ 118 w 130"/>
                <a:gd name="T11" fmla="*/ 7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99">
                  <a:moveTo>
                    <a:pt x="118" y="70"/>
                  </a:moveTo>
                  <a:lnTo>
                    <a:pt x="118" y="70"/>
                  </a:lnTo>
                  <a:cubicBezTo>
                    <a:pt x="111" y="91"/>
                    <a:pt x="80" y="98"/>
                    <a:pt x="48" y="88"/>
                  </a:cubicBezTo>
                  <a:cubicBezTo>
                    <a:pt x="17" y="74"/>
                    <a:pt x="0" y="49"/>
                    <a:pt x="7" y="28"/>
                  </a:cubicBezTo>
                  <a:cubicBezTo>
                    <a:pt x="17" y="7"/>
                    <a:pt x="45" y="0"/>
                    <a:pt x="76" y="11"/>
                  </a:cubicBezTo>
                  <a:cubicBezTo>
                    <a:pt x="108" y="21"/>
                    <a:pt x="129" y="49"/>
                    <a:pt x="118" y="7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181">
              <a:extLst>
                <a:ext uri="{FF2B5EF4-FFF2-40B4-BE49-F238E27FC236}">
                  <a16:creationId xmlns:a16="http://schemas.microsoft.com/office/drawing/2014/main" id="{86BA2063-E23D-FC49-93B6-5947B32D7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9987" y="5821357"/>
              <a:ext cx="348175" cy="300144"/>
            </a:xfrm>
            <a:custGeom>
              <a:avLst/>
              <a:gdLst>
                <a:gd name="T0" fmla="*/ 7 w 127"/>
                <a:gd name="T1" fmla="*/ 35 h 110"/>
                <a:gd name="T2" fmla="*/ 7 w 127"/>
                <a:gd name="T3" fmla="*/ 35 h 110"/>
                <a:gd name="T4" fmla="*/ 49 w 127"/>
                <a:gd name="T5" fmla="*/ 98 h 110"/>
                <a:gd name="T6" fmla="*/ 119 w 127"/>
                <a:gd name="T7" fmla="*/ 77 h 110"/>
                <a:gd name="T8" fmla="*/ 81 w 127"/>
                <a:gd name="T9" fmla="*/ 11 h 110"/>
                <a:gd name="T10" fmla="*/ 7 w 127"/>
                <a:gd name="T11" fmla="*/ 3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110">
                  <a:moveTo>
                    <a:pt x="7" y="35"/>
                  </a:moveTo>
                  <a:lnTo>
                    <a:pt x="7" y="35"/>
                  </a:lnTo>
                  <a:cubicBezTo>
                    <a:pt x="0" y="60"/>
                    <a:pt x="18" y="88"/>
                    <a:pt x="49" y="98"/>
                  </a:cubicBezTo>
                  <a:cubicBezTo>
                    <a:pt x="77" y="109"/>
                    <a:pt x="109" y="102"/>
                    <a:pt x="119" y="77"/>
                  </a:cubicBezTo>
                  <a:cubicBezTo>
                    <a:pt x="126" y="53"/>
                    <a:pt x="109" y="25"/>
                    <a:pt x="81" y="11"/>
                  </a:cubicBezTo>
                  <a:cubicBezTo>
                    <a:pt x="49" y="0"/>
                    <a:pt x="18" y="11"/>
                    <a:pt x="7" y="3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07040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072">
            <a:extLst>
              <a:ext uri="{FF2B5EF4-FFF2-40B4-BE49-F238E27FC236}">
                <a16:creationId xmlns:a16="http://schemas.microsoft.com/office/drawing/2014/main" id="{1C9E4606-81FB-B048-B17D-A59E5F78DFBF}"/>
              </a:ext>
            </a:extLst>
          </p:cNvPr>
          <p:cNvSpPr/>
          <p:nvPr/>
        </p:nvSpPr>
        <p:spPr>
          <a:xfrm>
            <a:off x="12579698" y="1339837"/>
            <a:ext cx="9753055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8000" dirty="0">
                <a:solidFill>
                  <a:schemeClr val="accent4"/>
                </a:solidFill>
                <a:latin typeface="Raleway Medium" panose="020B0503030101060003" pitchFamily="34" charset="77"/>
              </a:rPr>
              <a:t>CONFIRMED CASES</a:t>
            </a:r>
          </a:p>
          <a:p>
            <a:pPr algn="r"/>
            <a:r>
              <a:rPr lang="es-MX" sz="8000" dirty="0">
                <a:solidFill>
                  <a:schemeClr val="accent4"/>
                </a:solidFill>
                <a:latin typeface="Raleway Medium" panose="020B0503030101060003" pitchFamily="34" charset="77"/>
              </a:rPr>
              <a:t>AND DEATHS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B39C68-FE58-3040-9A73-9D6CD5BC6480}"/>
              </a:ext>
            </a:extLst>
          </p:cNvPr>
          <p:cNvGrpSpPr/>
          <p:nvPr/>
        </p:nvGrpSpPr>
        <p:grpSpPr>
          <a:xfrm>
            <a:off x="11549395" y="5487558"/>
            <a:ext cx="11124089" cy="5132338"/>
            <a:chOff x="11342149" y="5703002"/>
            <a:chExt cx="11124089" cy="513233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C25BD7-7D9C-6044-A14B-2E9019C786D7}"/>
                </a:ext>
              </a:extLst>
            </p:cNvPr>
            <p:cNvSpPr txBox="1"/>
            <p:nvPr/>
          </p:nvSpPr>
          <p:spPr>
            <a:xfrm>
              <a:off x="12713184" y="5703002"/>
              <a:ext cx="5364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latin typeface="Raleway Black" panose="020B0503030101060003" pitchFamily="34" charset="77"/>
                </a:rPr>
                <a:t>Confirmed cases</a:t>
              </a:r>
            </a:p>
          </p:txBody>
        </p:sp>
        <p:sp>
          <p:nvSpPr>
            <p:cNvPr id="11" name="Rectángulo 8">
              <a:extLst>
                <a:ext uri="{FF2B5EF4-FFF2-40B4-BE49-F238E27FC236}">
                  <a16:creationId xmlns:a16="http://schemas.microsoft.com/office/drawing/2014/main" id="{60772123-E099-F649-AE9D-691C8ABB06E4}"/>
                </a:ext>
              </a:extLst>
            </p:cNvPr>
            <p:cNvSpPr/>
            <p:nvPr/>
          </p:nvSpPr>
          <p:spPr>
            <a:xfrm flipH="1">
              <a:off x="12713183" y="6349333"/>
              <a:ext cx="9753055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" pitchFamily="2" charset="77"/>
                </a:rPr>
                <a:t>The disease causes respiratory illness with symptoms such as a cough. The disease causes respiratory illness with symptoms such as a cough.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72C2C2E-CC25-D845-8ED4-02F75CD2DD95}"/>
                </a:ext>
              </a:extLst>
            </p:cNvPr>
            <p:cNvSpPr txBox="1"/>
            <p:nvPr/>
          </p:nvSpPr>
          <p:spPr>
            <a:xfrm>
              <a:off x="12713184" y="8771357"/>
              <a:ext cx="5364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latin typeface="Raleway Black" panose="020B0503030101060003" pitchFamily="34" charset="77"/>
                </a:rPr>
                <a:t>Deaths</a:t>
              </a:r>
            </a:p>
          </p:txBody>
        </p:sp>
        <p:sp>
          <p:nvSpPr>
            <p:cNvPr id="67" name="Rectángulo 8">
              <a:extLst>
                <a:ext uri="{FF2B5EF4-FFF2-40B4-BE49-F238E27FC236}">
                  <a16:creationId xmlns:a16="http://schemas.microsoft.com/office/drawing/2014/main" id="{728D5750-F5B5-8B44-A0CC-F15869EB78E0}"/>
                </a:ext>
              </a:extLst>
            </p:cNvPr>
            <p:cNvSpPr/>
            <p:nvPr/>
          </p:nvSpPr>
          <p:spPr>
            <a:xfrm flipH="1">
              <a:off x="12713183" y="9450345"/>
              <a:ext cx="9619569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" pitchFamily="2" charset="77"/>
                </a:rPr>
                <a:t>The disease causes respiratory illness with symptoms such as a cough. The disease causes respiratory illness with symptoms such as a cough.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51681F9-18B1-3F41-AEF4-DB6BB88C4455}"/>
                </a:ext>
              </a:extLst>
            </p:cNvPr>
            <p:cNvGrpSpPr/>
            <p:nvPr/>
          </p:nvGrpSpPr>
          <p:grpSpPr>
            <a:xfrm>
              <a:off x="11342149" y="5924683"/>
              <a:ext cx="1003196" cy="1003196"/>
              <a:chOff x="16142367" y="6712749"/>
              <a:chExt cx="1003196" cy="1003196"/>
            </a:xfrm>
            <a:solidFill>
              <a:schemeClr val="accent1"/>
            </a:solidFill>
          </p:grpSpPr>
          <p:sp>
            <p:nvSpPr>
              <p:cNvPr id="18" name="Freeform 51">
                <a:extLst>
                  <a:ext uri="{FF2B5EF4-FFF2-40B4-BE49-F238E27FC236}">
                    <a16:creationId xmlns:a16="http://schemas.microsoft.com/office/drawing/2014/main" id="{B80A7FC5-C883-C540-B8E4-264D622A4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10206" y="6712749"/>
                <a:ext cx="267519" cy="1003196"/>
              </a:xfrm>
              <a:custGeom>
                <a:avLst/>
                <a:gdLst>
                  <a:gd name="T0" fmla="*/ 68 w 69"/>
                  <a:gd name="T1" fmla="*/ 263 h 264"/>
                  <a:gd name="T2" fmla="*/ 0 w 69"/>
                  <a:gd name="T3" fmla="*/ 263 h 264"/>
                  <a:gd name="T4" fmla="*/ 0 w 69"/>
                  <a:gd name="T5" fmla="*/ 0 h 264"/>
                  <a:gd name="T6" fmla="*/ 68 w 69"/>
                  <a:gd name="T7" fmla="*/ 0 h 264"/>
                  <a:gd name="T8" fmla="*/ 68 w 69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264">
                    <a:moveTo>
                      <a:pt x="68" y="263"/>
                    </a:moveTo>
                    <a:lnTo>
                      <a:pt x="0" y="263"/>
                    </a:lnTo>
                    <a:lnTo>
                      <a:pt x="0" y="0"/>
                    </a:lnTo>
                    <a:lnTo>
                      <a:pt x="68" y="0"/>
                    </a:lnTo>
                    <a:lnTo>
                      <a:pt x="68" y="26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52">
                <a:extLst>
                  <a:ext uri="{FF2B5EF4-FFF2-40B4-BE49-F238E27FC236}">
                    <a16:creationId xmlns:a16="http://schemas.microsoft.com/office/drawing/2014/main" id="{FB586ADD-3EF7-BD40-A5F7-1A5A29D5A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42367" y="7080588"/>
                <a:ext cx="1003196" cy="267519"/>
              </a:xfrm>
              <a:custGeom>
                <a:avLst/>
                <a:gdLst>
                  <a:gd name="T0" fmla="*/ 263 w 264"/>
                  <a:gd name="T1" fmla="*/ 0 h 69"/>
                  <a:gd name="T2" fmla="*/ 263 w 264"/>
                  <a:gd name="T3" fmla="*/ 68 h 69"/>
                  <a:gd name="T4" fmla="*/ 0 w 264"/>
                  <a:gd name="T5" fmla="*/ 68 h 69"/>
                  <a:gd name="T6" fmla="*/ 0 w 264"/>
                  <a:gd name="T7" fmla="*/ 0 h 69"/>
                  <a:gd name="T8" fmla="*/ 263 w 264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" h="69">
                    <a:moveTo>
                      <a:pt x="263" y="0"/>
                    </a:moveTo>
                    <a:lnTo>
                      <a:pt x="263" y="68"/>
                    </a:lnTo>
                    <a:lnTo>
                      <a:pt x="0" y="68"/>
                    </a:lnTo>
                    <a:lnTo>
                      <a:pt x="0" y="0"/>
                    </a:lnTo>
                    <a:lnTo>
                      <a:pt x="263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0DA27FE-1D21-264A-8543-05DC4BCD9AEF}"/>
                </a:ext>
              </a:extLst>
            </p:cNvPr>
            <p:cNvGrpSpPr/>
            <p:nvPr/>
          </p:nvGrpSpPr>
          <p:grpSpPr>
            <a:xfrm rot="2700000">
              <a:off x="11342149" y="8915603"/>
              <a:ext cx="1003196" cy="1003196"/>
              <a:chOff x="16142367" y="6712749"/>
              <a:chExt cx="1003196" cy="1003196"/>
            </a:xfrm>
            <a:solidFill>
              <a:schemeClr val="accent3"/>
            </a:solidFill>
          </p:grpSpPr>
          <p:sp>
            <p:nvSpPr>
              <p:cNvPr id="30" name="Freeform 51">
                <a:extLst>
                  <a:ext uri="{FF2B5EF4-FFF2-40B4-BE49-F238E27FC236}">
                    <a16:creationId xmlns:a16="http://schemas.microsoft.com/office/drawing/2014/main" id="{6E59B75E-BB80-D941-96F0-543006AD6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10206" y="6712749"/>
                <a:ext cx="267519" cy="1003196"/>
              </a:xfrm>
              <a:custGeom>
                <a:avLst/>
                <a:gdLst>
                  <a:gd name="T0" fmla="*/ 68 w 69"/>
                  <a:gd name="T1" fmla="*/ 263 h 264"/>
                  <a:gd name="T2" fmla="*/ 0 w 69"/>
                  <a:gd name="T3" fmla="*/ 263 h 264"/>
                  <a:gd name="T4" fmla="*/ 0 w 69"/>
                  <a:gd name="T5" fmla="*/ 0 h 264"/>
                  <a:gd name="T6" fmla="*/ 68 w 69"/>
                  <a:gd name="T7" fmla="*/ 0 h 264"/>
                  <a:gd name="T8" fmla="*/ 68 w 69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264">
                    <a:moveTo>
                      <a:pt x="68" y="263"/>
                    </a:moveTo>
                    <a:lnTo>
                      <a:pt x="0" y="263"/>
                    </a:lnTo>
                    <a:lnTo>
                      <a:pt x="0" y="0"/>
                    </a:lnTo>
                    <a:lnTo>
                      <a:pt x="68" y="0"/>
                    </a:lnTo>
                    <a:lnTo>
                      <a:pt x="68" y="26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52">
                <a:extLst>
                  <a:ext uri="{FF2B5EF4-FFF2-40B4-BE49-F238E27FC236}">
                    <a16:creationId xmlns:a16="http://schemas.microsoft.com/office/drawing/2014/main" id="{CE05F5D6-9593-9149-96DD-5C5B6A52D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42367" y="7080588"/>
                <a:ext cx="1003196" cy="267519"/>
              </a:xfrm>
              <a:custGeom>
                <a:avLst/>
                <a:gdLst>
                  <a:gd name="T0" fmla="*/ 263 w 264"/>
                  <a:gd name="T1" fmla="*/ 0 h 69"/>
                  <a:gd name="T2" fmla="*/ 263 w 264"/>
                  <a:gd name="T3" fmla="*/ 68 h 69"/>
                  <a:gd name="T4" fmla="*/ 0 w 264"/>
                  <a:gd name="T5" fmla="*/ 68 h 69"/>
                  <a:gd name="T6" fmla="*/ 0 w 264"/>
                  <a:gd name="T7" fmla="*/ 0 h 69"/>
                  <a:gd name="T8" fmla="*/ 263 w 264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" h="69">
                    <a:moveTo>
                      <a:pt x="263" y="0"/>
                    </a:moveTo>
                    <a:lnTo>
                      <a:pt x="263" y="68"/>
                    </a:lnTo>
                    <a:lnTo>
                      <a:pt x="0" y="68"/>
                    </a:lnTo>
                    <a:lnTo>
                      <a:pt x="0" y="0"/>
                    </a:lnTo>
                    <a:lnTo>
                      <a:pt x="263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9D3EB86-58F7-1648-99F9-6306FE8F123F}"/>
              </a:ext>
            </a:extLst>
          </p:cNvPr>
          <p:cNvGrpSpPr/>
          <p:nvPr/>
        </p:nvGrpSpPr>
        <p:grpSpPr>
          <a:xfrm>
            <a:off x="2134259" y="3889858"/>
            <a:ext cx="7867626" cy="8804108"/>
            <a:chOff x="2134259" y="3992353"/>
            <a:chExt cx="7867626" cy="8804108"/>
          </a:xfrm>
        </p:grpSpPr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06F7BAEA-4180-5643-8063-A6D8A3DF6F4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76495964"/>
                </p:ext>
              </p:extLst>
            </p:nvPr>
          </p:nvGraphicFramePr>
          <p:xfrm>
            <a:off x="2134259" y="3992353"/>
            <a:ext cx="7867626" cy="88041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0408A5F-B17A-4949-822D-D4C8F1402E84}"/>
                </a:ext>
              </a:extLst>
            </p:cNvPr>
            <p:cNvGrpSpPr/>
            <p:nvPr/>
          </p:nvGrpSpPr>
          <p:grpSpPr>
            <a:xfrm>
              <a:off x="4444987" y="6293100"/>
              <a:ext cx="3473964" cy="3939734"/>
              <a:chOff x="6153150" y="6513513"/>
              <a:chExt cx="284163" cy="322262"/>
            </a:xfrm>
          </p:grpSpPr>
          <p:sp>
            <p:nvSpPr>
              <p:cNvPr id="33" name="Freeform 112">
                <a:extLst>
                  <a:ext uri="{FF2B5EF4-FFF2-40B4-BE49-F238E27FC236}">
                    <a16:creationId xmlns:a16="http://schemas.microsoft.com/office/drawing/2014/main" id="{AAB1DB59-A266-974C-B873-44C071D5C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1888" y="6740525"/>
                <a:ext cx="60325" cy="11113"/>
              </a:xfrm>
              <a:custGeom>
                <a:avLst/>
                <a:gdLst>
                  <a:gd name="T0" fmla="*/ 150 w 166"/>
                  <a:gd name="T1" fmla="*/ 30 h 31"/>
                  <a:gd name="T2" fmla="*/ 150 w 166"/>
                  <a:gd name="T3" fmla="*/ 30 h 31"/>
                  <a:gd name="T4" fmla="*/ 14 w 166"/>
                  <a:gd name="T5" fmla="*/ 30 h 31"/>
                  <a:gd name="T6" fmla="*/ 0 w 166"/>
                  <a:gd name="T7" fmla="*/ 15 h 31"/>
                  <a:gd name="T8" fmla="*/ 0 w 166"/>
                  <a:gd name="T9" fmla="*/ 8 h 31"/>
                  <a:gd name="T10" fmla="*/ 14 w 166"/>
                  <a:gd name="T11" fmla="*/ 0 h 31"/>
                  <a:gd name="T12" fmla="*/ 150 w 166"/>
                  <a:gd name="T13" fmla="*/ 0 h 31"/>
                  <a:gd name="T14" fmla="*/ 165 w 166"/>
                  <a:gd name="T15" fmla="*/ 8 h 31"/>
                  <a:gd name="T16" fmla="*/ 165 w 166"/>
                  <a:gd name="T17" fmla="*/ 15 h 31"/>
                  <a:gd name="T18" fmla="*/ 150 w 166"/>
                  <a:gd name="T19" fmla="*/ 3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31">
                    <a:moveTo>
                      <a:pt x="150" y="30"/>
                    </a:moveTo>
                    <a:lnTo>
                      <a:pt x="150" y="30"/>
                    </a:lnTo>
                    <a:cubicBezTo>
                      <a:pt x="14" y="30"/>
                      <a:pt x="14" y="30"/>
                      <a:pt x="14" y="30"/>
                    </a:cubicBezTo>
                    <a:cubicBezTo>
                      <a:pt x="7" y="30"/>
                      <a:pt x="0" y="23"/>
                      <a:pt x="0" y="1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0"/>
                      <a:pt x="7" y="0"/>
                      <a:pt x="14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7" y="0"/>
                      <a:pt x="165" y="0"/>
                      <a:pt x="165" y="8"/>
                    </a:cubicBezTo>
                    <a:cubicBezTo>
                      <a:pt x="165" y="15"/>
                      <a:pt x="165" y="15"/>
                      <a:pt x="165" y="15"/>
                    </a:cubicBezTo>
                    <a:cubicBezTo>
                      <a:pt x="165" y="23"/>
                      <a:pt x="157" y="30"/>
                      <a:pt x="150" y="3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113">
                <a:extLst>
                  <a:ext uri="{FF2B5EF4-FFF2-40B4-BE49-F238E27FC236}">
                    <a16:creationId xmlns:a16="http://schemas.microsoft.com/office/drawing/2014/main" id="{B85E8183-00E5-2844-A053-6B9CA4424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6963" y="6748463"/>
                <a:ext cx="130175" cy="14287"/>
              </a:xfrm>
              <a:custGeom>
                <a:avLst/>
                <a:gdLst>
                  <a:gd name="T0" fmla="*/ 346 w 362"/>
                  <a:gd name="T1" fmla="*/ 37 h 38"/>
                  <a:gd name="T2" fmla="*/ 346 w 362"/>
                  <a:gd name="T3" fmla="*/ 37 h 38"/>
                  <a:gd name="T4" fmla="*/ 15 w 362"/>
                  <a:gd name="T5" fmla="*/ 37 h 38"/>
                  <a:gd name="T6" fmla="*/ 0 w 362"/>
                  <a:gd name="T7" fmla="*/ 22 h 38"/>
                  <a:gd name="T8" fmla="*/ 15 w 362"/>
                  <a:gd name="T9" fmla="*/ 0 h 38"/>
                  <a:gd name="T10" fmla="*/ 346 w 362"/>
                  <a:gd name="T11" fmla="*/ 0 h 38"/>
                  <a:gd name="T12" fmla="*/ 361 w 362"/>
                  <a:gd name="T13" fmla="*/ 22 h 38"/>
                  <a:gd name="T14" fmla="*/ 346 w 362"/>
                  <a:gd name="T15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2" h="38">
                    <a:moveTo>
                      <a:pt x="346" y="37"/>
                    </a:moveTo>
                    <a:lnTo>
                      <a:pt x="346" y="37"/>
                    </a:lnTo>
                    <a:cubicBezTo>
                      <a:pt x="15" y="37"/>
                      <a:pt x="15" y="37"/>
                      <a:pt x="15" y="37"/>
                    </a:cubicBezTo>
                    <a:cubicBezTo>
                      <a:pt x="7" y="37"/>
                      <a:pt x="0" y="30"/>
                      <a:pt x="0" y="22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353" y="0"/>
                      <a:pt x="361" y="7"/>
                      <a:pt x="361" y="22"/>
                    </a:cubicBezTo>
                    <a:cubicBezTo>
                      <a:pt x="361" y="30"/>
                      <a:pt x="353" y="37"/>
                      <a:pt x="346" y="37"/>
                    </a:cubicBezTo>
                  </a:path>
                </a:pathLst>
              </a:custGeom>
              <a:solidFill>
                <a:srgbClr val="ADADA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114">
                <a:extLst>
                  <a:ext uri="{FF2B5EF4-FFF2-40B4-BE49-F238E27FC236}">
                    <a16:creationId xmlns:a16="http://schemas.microsoft.com/office/drawing/2014/main" id="{D96659B0-C7D6-3247-BBF6-AE9E8EF021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0138" y="6770688"/>
                <a:ext cx="230187" cy="65087"/>
              </a:xfrm>
              <a:custGeom>
                <a:avLst/>
                <a:gdLst>
                  <a:gd name="T0" fmla="*/ 0 w 640"/>
                  <a:gd name="T1" fmla="*/ 0 h 181"/>
                  <a:gd name="T2" fmla="*/ 0 w 640"/>
                  <a:gd name="T3" fmla="*/ 0 h 181"/>
                  <a:gd name="T4" fmla="*/ 0 w 640"/>
                  <a:gd name="T5" fmla="*/ 180 h 181"/>
                  <a:gd name="T6" fmla="*/ 91 w 640"/>
                  <a:gd name="T7" fmla="*/ 180 h 181"/>
                  <a:gd name="T8" fmla="*/ 91 w 640"/>
                  <a:gd name="T9" fmla="*/ 143 h 181"/>
                  <a:gd name="T10" fmla="*/ 158 w 640"/>
                  <a:gd name="T11" fmla="*/ 67 h 181"/>
                  <a:gd name="T12" fmla="*/ 489 w 640"/>
                  <a:gd name="T13" fmla="*/ 67 h 181"/>
                  <a:gd name="T14" fmla="*/ 557 w 640"/>
                  <a:gd name="T15" fmla="*/ 143 h 181"/>
                  <a:gd name="T16" fmla="*/ 557 w 640"/>
                  <a:gd name="T17" fmla="*/ 180 h 181"/>
                  <a:gd name="T18" fmla="*/ 639 w 640"/>
                  <a:gd name="T19" fmla="*/ 180 h 181"/>
                  <a:gd name="T20" fmla="*/ 639 w 640"/>
                  <a:gd name="T21" fmla="*/ 0 h 181"/>
                  <a:gd name="T22" fmla="*/ 0 w 640"/>
                  <a:gd name="T23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0" h="181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80"/>
                      <a:pt x="0" y="180"/>
                      <a:pt x="0" y="180"/>
                    </a:cubicBezTo>
                    <a:cubicBezTo>
                      <a:pt x="91" y="180"/>
                      <a:pt x="91" y="180"/>
                      <a:pt x="91" y="180"/>
                    </a:cubicBezTo>
                    <a:cubicBezTo>
                      <a:pt x="91" y="143"/>
                      <a:pt x="91" y="143"/>
                      <a:pt x="91" y="143"/>
                    </a:cubicBezTo>
                    <a:cubicBezTo>
                      <a:pt x="91" y="105"/>
                      <a:pt x="121" y="67"/>
                      <a:pt x="158" y="67"/>
                    </a:cubicBezTo>
                    <a:cubicBezTo>
                      <a:pt x="489" y="67"/>
                      <a:pt x="489" y="67"/>
                      <a:pt x="489" y="67"/>
                    </a:cubicBezTo>
                    <a:cubicBezTo>
                      <a:pt x="526" y="67"/>
                      <a:pt x="557" y="105"/>
                      <a:pt x="557" y="143"/>
                    </a:cubicBezTo>
                    <a:cubicBezTo>
                      <a:pt x="557" y="180"/>
                      <a:pt x="557" y="180"/>
                      <a:pt x="557" y="180"/>
                    </a:cubicBezTo>
                    <a:cubicBezTo>
                      <a:pt x="639" y="180"/>
                      <a:pt x="639" y="180"/>
                      <a:pt x="639" y="180"/>
                    </a:cubicBezTo>
                    <a:cubicBezTo>
                      <a:pt x="639" y="0"/>
                      <a:pt x="639" y="0"/>
                      <a:pt x="639" y="0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BCBCB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115">
                <a:extLst>
                  <a:ext uri="{FF2B5EF4-FFF2-40B4-BE49-F238E27FC236}">
                    <a16:creationId xmlns:a16="http://schemas.microsoft.com/office/drawing/2014/main" id="{4B747694-66C3-3C4C-8305-83FCCFE3F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6175" y="6513513"/>
                <a:ext cx="25400" cy="206375"/>
              </a:xfrm>
              <a:custGeom>
                <a:avLst/>
                <a:gdLst>
                  <a:gd name="T0" fmla="*/ 53 w 69"/>
                  <a:gd name="T1" fmla="*/ 571 h 572"/>
                  <a:gd name="T2" fmla="*/ 53 w 69"/>
                  <a:gd name="T3" fmla="*/ 571 h 572"/>
                  <a:gd name="T4" fmla="*/ 15 w 69"/>
                  <a:gd name="T5" fmla="*/ 571 h 572"/>
                  <a:gd name="T6" fmla="*/ 0 w 69"/>
                  <a:gd name="T7" fmla="*/ 556 h 572"/>
                  <a:gd name="T8" fmla="*/ 0 w 69"/>
                  <a:gd name="T9" fmla="*/ 22 h 572"/>
                  <a:gd name="T10" fmla="*/ 15 w 69"/>
                  <a:gd name="T11" fmla="*/ 0 h 572"/>
                  <a:gd name="T12" fmla="*/ 53 w 69"/>
                  <a:gd name="T13" fmla="*/ 0 h 572"/>
                  <a:gd name="T14" fmla="*/ 68 w 69"/>
                  <a:gd name="T15" fmla="*/ 22 h 572"/>
                  <a:gd name="T16" fmla="*/ 68 w 69"/>
                  <a:gd name="T17" fmla="*/ 556 h 572"/>
                  <a:gd name="T18" fmla="*/ 53 w 69"/>
                  <a:gd name="T19" fmla="*/ 571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572">
                    <a:moveTo>
                      <a:pt x="53" y="571"/>
                    </a:moveTo>
                    <a:lnTo>
                      <a:pt x="53" y="571"/>
                    </a:lnTo>
                    <a:cubicBezTo>
                      <a:pt x="15" y="571"/>
                      <a:pt x="15" y="571"/>
                      <a:pt x="15" y="571"/>
                    </a:cubicBezTo>
                    <a:cubicBezTo>
                      <a:pt x="7" y="571"/>
                      <a:pt x="0" y="564"/>
                      <a:pt x="0" y="556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60" y="0"/>
                      <a:pt x="68" y="7"/>
                      <a:pt x="68" y="22"/>
                    </a:cubicBezTo>
                    <a:cubicBezTo>
                      <a:pt x="68" y="556"/>
                      <a:pt x="68" y="556"/>
                      <a:pt x="68" y="556"/>
                    </a:cubicBezTo>
                    <a:cubicBezTo>
                      <a:pt x="68" y="564"/>
                      <a:pt x="60" y="571"/>
                      <a:pt x="53" y="571"/>
                    </a:cubicBezTo>
                  </a:path>
                </a:pathLst>
              </a:custGeom>
              <a:solidFill>
                <a:srgbClr val="88898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116">
                <a:extLst>
                  <a:ext uri="{FF2B5EF4-FFF2-40B4-BE49-F238E27FC236}">
                    <a16:creationId xmlns:a16="http://schemas.microsoft.com/office/drawing/2014/main" id="{E0CD57F0-56CE-6B43-B160-9B5179AECC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1100" y="6575425"/>
                <a:ext cx="142875" cy="211138"/>
              </a:xfrm>
              <a:custGeom>
                <a:avLst/>
                <a:gdLst>
                  <a:gd name="T0" fmla="*/ 391 w 399"/>
                  <a:gd name="T1" fmla="*/ 586 h 587"/>
                  <a:gd name="T2" fmla="*/ 391 w 399"/>
                  <a:gd name="T3" fmla="*/ 586 h 587"/>
                  <a:gd name="T4" fmla="*/ 240 w 399"/>
                  <a:gd name="T5" fmla="*/ 578 h 587"/>
                  <a:gd name="T6" fmla="*/ 150 w 399"/>
                  <a:gd name="T7" fmla="*/ 218 h 587"/>
                  <a:gd name="T8" fmla="*/ 0 w 399"/>
                  <a:gd name="T9" fmla="*/ 150 h 587"/>
                  <a:gd name="T10" fmla="*/ 0 w 399"/>
                  <a:gd name="T11" fmla="*/ 0 h 587"/>
                  <a:gd name="T12" fmla="*/ 255 w 399"/>
                  <a:gd name="T13" fmla="*/ 120 h 587"/>
                  <a:gd name="T14" fmla="*/ 391 w 399"/>
                  <a:gd name="T15" fmla="*/ 586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9" h="587">
                    <a:moveTo>
                      <a:pt x="391" y="586"/>
                    </a:moveTo>
                    <a:lnTo>
                      <a:pt x="391" y="586"/>
                    </a:lnTo>
                    <a:cubicBezTo>
                      <a:pt x="240" y="578"/>
                      <a:pt x="240" y="578"/>
                      <a:pt x="240" y="578"/>
                    </a:cubicBezTo>
                    <a:cubicBezTo>
                      <a:pt x="248" y="421"/>
                      <a:pt x="218" y="293"/>
                      <a:pt x="150" y="218"/>
                    </a:cubicBezTo>
                    <a:cubicBezTo>
                      <a:pt x="82" y="150"/>
                      <a:pt x="0" y="150"/>
                      <a:pt x="0" y="15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0"/>
                      <a:pt x="143" y="0"/>
                      <a:pt x="255" y="120"/>
                    </a:cubicBezTo>
                    <a:cubicBezTo>
                      <a:pt x="353" y="218"/>
                      <a:pt x="398" y="383"/>
                      <a:pt x="391" y="586"/>
                    </a:cubicBezTo>
                  </a:path>
                </a:pathLst>
              </a:custGeom>
              <a:solidFill>
                <a:srgbClr val="BCBCB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Freeform 117">
                <a:extLst>
                  <a:ext uri="{FF2B5EF4-FFF2-40B4-BE49-F238E27FC236}">
                    <a16:creationId xmlns:a16="http://schemas.microsoft.com/office/drawing/2014/main" id="{57A6130A-8826-3B4D-B319-B23A8C054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3150" y="6759575"/>
                <a:ext cx="284163" cy="19050"/>
              </a:xfrm>
              <a:custGeom>
                <a:avLst/>
                <a:gdLst>
                  <a:gd name="T0" fmla="*/ 767 w 791"/>
                  <a:gd name="T1" fmla="*/ 52 h 53"/>
                  <a:gd name="T2" fmla="*/ 767 w 791"/>
                  <a:gd name="T3" fmla="*/ 52 h 53"/>
                  <a:gd name="T4" fmla="*/ 23 w 791"/>
                  <a:gd name="T5" fmla="*/ 52 h 53"/>
                  <a:gd name="T6" fmla="*/ 0 w 791"/>
                  <a:gd name="T7" fmla="*/ 30 h 53"/>
                  <a:gd name="T8" fmla="*/ 0 w 791"/>
                  <a:gd name="T9" fmla="*/ 30 h 53"/>
                  <a:gd name="T10" fmla="*/ 23 w 791"/>
                  <a:gd name="T11" fmla="*/ 0 h 53"/>
                  <a:gd name="T12" fmla="*/ 767 w 791"/>
                  <a:gd name="T13" fmla="*/ 0 h 53"/>
                  <a:gd name="T14" fmla="*/ 790 w 791"/>
                  <a:gd name="T15" fmla="*/ 30 h 53"/>
                  <a:gd name="T16" fmla="*/ 790 w 791"/>
                  <a:gd name="T17" fmla="*/ 30 h 53"/>
                  <a:gd name="T18" fmla="*/ 767 w 791"/>
                  <a:gd name="T19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1" h="53">
                    <a:moveTo>
                      <a:pt x="767" y="52"/>
                    </a:moveTo>
                    <a:lnTo>
                      <a:pt x="767" y="52"/>
                    </a:lnTo>
                    <a:cubicBezTo>
                      <a:pt x="23" y="52"/>
                      <a:pt x="23" y="52"/>
                      <a:pt x="23" y="52"/>
                    </a:cubicBezTo>
                    <a:cubicBezTo>
                      <a:pt x="15" y="52"/>
                      <a:pt x="0" y="45"/>
                      <a:pt x="0" y="30"/>
                    </a:cubicBezTo>
                    <a:lnTo>
                      <a:pt x="0" y="30"/>
                    </a:lnTo>
                    <a:cubicBezTo>
                      <a:pt x="0" y="15"/>
                      <a:pt x="15" y="0"/>
                      <a:pt x="23" y="0"/>
                    </a:cubicBezTo>
                    <a:cubicBezTo>
                      <a:pt x="767" y="0"/>
                      <a:pt x="767" y="0"/>
                      <a:pt x="767" y="0"/>
                    </a:cubicBezTo>
                    <a:cubicBezTo>
                      <a:pt x="782" y="0"/>
                      <a:pt x="790" y="15"/>
                      <a:pt x="790" y="30"/>
                    </a:cubicBezTo>
                    <a:lnTo>
                      <a:pt x="790" y="30"/>
                    </a:lnTo>
                    <a:cubicBezTo>
                      <a:pt x="790" y="45"/>
                      <a:pt x="782" y="52"/>
                      <a:pt x="767" y="52"/>
                    </a:cubicBezTo>
                  </a:path>
                </a:pathLst>
              </a:custGeom>
              <a:solidFill>
                <a:srgbClr val="88898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118">
                <a:extLst>
                  <a:ext uri="{FF2B5EF4-FFF2-40B4-BE49-F238E27FC236}">
                    <a16:creationId xmlns:a16="http://schemas.microsoft.com/office/drawing/2014/main" id="{B0E7593A-C569-7640-8F63-2B6DD107D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1738" y="6621463"/>
                <a:ext cx="25400" cy="22225"/>
              </a:xfrm>
              <a:custGeom>
                <a:avLst/>
                <a:gdLst>
                  <a:gd name="T0" fmla="*/ 68 w 69"/>
                  <a:gd name="T1" fmla="*/ 30 h 61"/>
                  <a:gd name="T2" fmla="*/ 68 w 69"/>
                  <a:gd name="T3" fmla="*/ 30 h 61"/>
                  <a:gd name="T4" fmla="*/ 30 w 69"/>
                  <a:gd name="T5" fmla="*/ 60 h 61"/>
                  <a:gd name="T6" fmla="*/ 0 w 69"/>
                  <a:gd name="T7" fmla="*/ 30 h 61"/>
                  <a:gd name="T8" fmla="*/ 30 w 69"/>
                  <a:gd name="T9" fmla="*/ 0 h 61"/>
                  <a:gd name="T10" fmla="*/ 68 w 69"/>
                  <a:gd name="T11" fmla="*/ 3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9" h="61">
                    <a:moveTo>
                      <a:pt x="68" y="30"/>
                    </a:moveTo>
                    <a:lnTo>
                      <a:pt x="68" y="30"/>
                    </a:lnTo>
                    <a:cubicBezTo>
                      <a:pt x="68" y="45"/>
                      <a:pt x="53" y="60"/>
                      <a:pt x="30" y="60"/>
                    </a:cubicBezTo>
                    <a:cubicBezTo>
                      <a:pt x="15" y="60"/>
                      <a:pt x="0" y="45"/>
                      <a:pt x="0" y="30"/>
                    </a:cubicBezTo>
                    <a:cubicBezTo>
                      <a:pt x="0" y="15"/>
                      <a:pt x="15" y="0"/>
                      <a:pt x="30" y="0"/>
                    </a:cubicBezTo>
                    <a:cubicBezTo>
                      <a:pt x="53" y="0"/>
                      <a:pt x="68" y="15"/>
                      <a:pt x="68" y="30"/>
                    </a:cubicBezTo>
                  </a:path>
                </a:pathLst>
              </a:custGeom>
              <a:solidFill>
                <a:srgbClr val="88898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119">
                <a:extLst>
                  <a:ext uri="{FF2B5EF4-FFF2-40B4-BE49-F238E27FC236}">
                    <a16:creationId xmlns:a16="http://schemas.microsoft.com/office/drawing/2014/main" id="{988FAA69-8987-3B4B-9E3D-9102CBE0C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1888" y="6535738"/>
                <a:ext cx="50800" cy="114300"/>
              </a:xfrm>
              <a:custGeom>
                <a:avLst/>
                <a:gdLst>
                  <a:gd name="T0" fmla="*/ 142 w 143"/>
                  <a:gd name="T1" fmla="*/ 30 h 316"/>
                  <a:gd name="T2" fmla="*/ 142 w 143"/>
                  <a:gd name="T3" fmla="*/ 30 h 316"/>
                  <a:gd name="T4" fmla="*/ 120 w 143"/>
                  <a:gd name="T5" fmla="*/ 0 h 316"/>
                  <a:gd name="T6" fmla="*/ 22 w 143"/>
                  <a:gd name="T7" fmla="*/ 0 h 316"/>
                  <a:gd name="T8" fmla="*/ 0 w 143"/>
                  <a:gd name="T9" fmla="*/ 30 h 316"/>
                  <a:gd name="T10" fmla="*/ 0 w 143"/>
                  <a:gd name="T11" fmla="*/ 315 h 316"/>
                  <a:gd name="T12" fmla="*/ 142 w 143"/>
                  <a:gd name="T13" fmla="*/ 315 h 316"/>
                  <a:gd name="T14" fmla="*/ 142 w 143"/>
                  <a:gd name="T15" fmla="*/ 3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3" h="316">
                    <a:moveTo>
                      <a:pt x="142" y="30"/>
                    </a:moveTo>
                    <a:lnTo>
                      <a:pt x="142" y="30"/>
                    </a:lnTo>
                    <a:cubicBezTo>
                      <a:pt x="142" y="15"/>
                      <a:pt x="135" y="0"/>
                      <a:pt x="120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7" y="0"/>
                      <a:pt x="0" y="15"/>
                      <a:pt x="0" y="30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42" y="315"/>
                      <a:pt x="142" y="315"/>
                      <a:pt x="142" y="315"/>
                    </a:cubicBezTo>
                    <a:lnTo>
                      <a:pt x="142" y="30"/>
                    </a:lnTo>
                  </a:path>
                </a:pathLst>
              </a:custGeom>
              <a:solidFill>
                <a:srgbClr val="BCBCB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120">
                <a:extLst>
                  <a:ext uri="{FF2B5EF4-FFF2-40B4-BE49-F238E27FC236}">
                    <a16:creationId xmlns:a16="http://schemas.microsoft.com/office/drawing/2014/main" id="{541930F9-1107-9E47-9555-62A8AE16F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1888" y="6683375"/>
                <a:ext cx="50800" cy="25400"/>
              </a:xfrm>
              <a:custGeom>
                <a:avLst/>
                <a:gdLst>
                  <a:gd name="T0" fmla="*/ 0 w 143"/>
                  <a:gd name="T1" fmla="*/ 38 h 69"/>
                  <a:gd name="T2" fmla="*/ 0 w 143"/>
                  <a:gd name="T3" fmla="*/ 38 h 69"/>
                  <a:gd name="T4" fmla="*/ 22 w 143"/>
                  <a:gd name="T5" fmla="*/ 68 h 69"/>
                  <a:gd name="T6" fmla="*/ 120 w 143"/>
                  <a:gd name="T7" fmla="*/ 68 h 69"/>
                  <a:gd name="T8" fmla="*/ 142 w 143"/>
                  <a:gd name="T9" fmla="*/ 38 h 69"/>
                  <a:gd name="T10" fmla="*/ 142 w 143"/>
                  <a:gd name="T11" fmla="*/ 0 h 69"/>
                  <a:gd name="T12" fmla="*/ 0 w 143"/>
                  <a:gd name="T13" fmla="*/ 0 h 69"/>
                  <a:gd name="T14" fmla="*/ 0 w 143"/>
                  <a:gd name="T15" fmla="*/ 3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3" h="69">
                    <a:moveTo>
                      <a:pt x="0" y="38"/>
                    </a:moveTo>
                    <a:lnTo>
                      <a:pt x="0" y="38"/>
                    </a:lnTo>
                    <a:cubicBezTo>
                      <a:pt x="0" y="53"/>
                      <a:pt x="7" y="68"/>
                      <a:pt x="22" y="68"/>
                    </a:cubicBezTo>
                    <a:cubicBezTo>
                      <a:pt x="120" y="68"/>
                      <a:pt x="120" y="68"/>
                      <a:pt x="120" y="68"/>
                    </a:cubicBezTo>
                    <a:cubicBezTo>
                      <a:pt x="135" y="68"/>
                      <a:pt x="142" y="53"/>
                      <a:pt x="142" y="38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8"/>
                    </a:lnTo>
                  </a:path>
                </a:pathLst>
              </a:custGeom>
              <a:solidFill>
                <a:srgbClr val="BCBCB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121">
                <a:extLst>
                  <a:ext uri="{FF2B5EF4-FFF2-40B4-BE49-F238E27FC236}">
                    <a16:creationId xmlns:a16="http://schemas.microsoft.com/office/drawing/2014/main" id="{9059E148-B9F8-2747-B44F-D70D069BF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1888" y="6648450"/>
                <a:ext cx="50800" cy="34925"/>
              </a:xfrm>
              <a:custGeom>
                <a:avLst/>
                <a:gdLst>
                  <a:gd name="T0" fmla="*/ 0 w 143"/>
                  <a:gd name="T1" fmla="*/ 0 h 99"/>
                  <a:gd name="T2" fmla="*/ 0 w 143"/>
                  <a:gd name="T3" fmla="*/ 98 h 99"/>
                  <a:gd name="T4" fmla="*/ 142 w 143"/>
                  <a:gd name="T5" fmla="*/ 98 h 99"/>
                  <a:gd name="T6" fmla="*/ 142 w 143"/>
                  <a:gd name="T7" fmla="*/ 0 h 99"/>
                  <a:gd name="T8" fmla="*/ 0 w 143"/>
                  <a:gd name="T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99">
                    <a:moveTo>
                      <a:pt x="0" y="0"/>
                    </a:moveTo>
                    <a:lnTo>
                      <a:pt x="0" y="98"/>
                    </a:lnTo>
                    <a:lnTo>
                      <a:pt x="142" y="98"/>
                    </a:lnTo>
                    <a:lnTo>
                      <a:pt x="14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8898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122">
                <a:extLst>
                  <a:ext uri="{FF2B5EF4-FFF2-40B4-BE49-F238E27FC236}">
                    <a16:creationId xmlns:a16="http://schemas.microsoft.com/office/drawing/2014/main" id="{E3EF6198-9C36-A04C-A893-92781C837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6813" y="6559550"/>
                <a:ext cx="41275" cy="41275"/>
              </a:xfrm>
              <a:custGeom>
                <a:avLst/>
                <a:gdLst>
                  <a:gd name="T0" fmla="*/ 113 w 114"/>
                  <a:gd name="T1" fmla="*/ 53 h 114"/>
                  <a:gd name="T2" fmla="*/ 113 w 114"/>
                  <a:gd name="T3" fmla="*/ 53 h 114"/>
                  <a:gd name="T4" fmla="*/ 60 w 114"/>
                  <a:gd name="T5" fmla="*/ 113 h 114"/>
                  <a:gd name="T6" fmla="*/ 0 w 114"/>
                  <a:gd name="T7" fmla="*/ 53 h 114"/>
                  <a:gd name="T8" fmla="*/ 60 w 114"/>
                  <a:gd name="T9" fmla="*/ 0 h 114"/>
                  <a:gd name="T10" fmla="*/ 113 w 114"/>
                  <a:gd name="T11" fmla="*/ 5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4" h="114">
                    <a:moveTo>
                      <a:pt x="113" y="53"/>
                    </a:moveTo>
                    <a:lnTo>
                      <a:pt x="113" y="53"/>
                    </a:lnTo>
                    <a:cubicBezTo>
                      <a:pt x="113" y="91"/>
                      <a:pt x="90" y="113"/>
                      <a:pt x="60" y="113"/>
                    </a:cubicBezTo>
                    <a:cubicBezTo>
                      <a:pt x="23" y="113"/>
                      <a:pt x="0" y="91"/>
                      <a:pt x="0" y="53"/>
                    </a:cubicBezTo>
                    <a:cubicBezTo>
                      <a:pt x="0" y="23"/>
                      <a:pt x="23" y="0"/>
                      <a:pt x="60" y="0"/>
                    </a:cubicBezTo>
                    <a:cubicBezTo>
                      <a:pt x="90" y="0"/>
                      <a:pt x="113" y="23"/>
                      <a:pt x="113" y="53"/>
                    </a:cubicBezTo>
                  </a:path>
                </a:pathLst>
              </a:custGeom>
              <a:solidFill>
                <a:srgbClr val="88898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Freeform 123">
                <a:extLst>
                  <a:ext uri="{FF2B5EF4-FFF2-40B4-BE49-F238E27FC236}">
                    <a16:creationId xmlns:a16="http://schemas.microsoft.com/office/drawing/2014/main" id="{42728879-5FC9-F443-98C6-42AAB057C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4750" y="6567488"/>
                <a:ext cx="23813" cy="25400"/>
              </a:xfrm>
              <a:custGeom>
                <a:avLst/>
                <a:gdLst>
                  <a:gd name="T0" fmla="*/ 52 w 68"/>
                  <a:gd name="T1" fmla="*/ 53 h 69"/>
                  <a:gd name="T2" fmla="*/ 52 w 68"/>
                  <a:gd name="T3" fmla="*/ 53 h 69"/>
                  <a:gd name="T4" fmla="*/ 15 w 68"/>
                  <a:gd name="T5" fmla="*/ 53 h 69"/>
                  <a:gd name="T6" fmla="*/ 15 w 68"/>
                  <a:gd name="T7" fmla="*/ 15 h 69"/>
                  <a:gd name="T8" fmla="*/ 60 w 68"/>
                  <a:gd name="T9" fmla="*/ 15 h 69"/>
                  <a:gd name="T10" fmla="*/ 52 w 68"/>
                  <a:gd name="T11" fmla="*/ 5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" h="69">
                    <a:moveTo>
                      <a:pt x="52" y="53"/>
                    </a:moveTo>
                    <a:lnTo>
                      <a:pt x="52" y="53"/>
                    </a:lnTo>
                    <a:cubicBezTo>
                      <a:pt x="37" y="68"/>
                      <a:pt x="22" y="60"/>
                      <a:pt x="15" y="53"/>
                    </a:cubicBezTo>
                    <a:cubicBezTo>
                      <a:pt x="0" y="37"/>
                      <a:pt x="7" y="23"/>
                      <a:pt x="15" y="15"/>
                    </a:cubicBezTo>
                    <a:cubicBezTo>
                      <a:pt x="30" y="0"/>
                      <a:pt x="45" y="7"/>
                      <a:pt x="60" y="15"/>
                    </a:cubicBezTo>
                    <a:cubicBezTo>
                      <a:pt x="67" y="30"/>
                      <a:pt x="67" y="45"/>
                      <a:pt x="52" y="53"/>
                    </a:cubicBezTo>
                  </a:path>
                </a:pathLst>
              </a:custGeom>
              <a:solidFill>
                <a:srgbClr val="BCBCB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967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Chart 153">
            <a:extLst>
              <a:ext uri="{FF2B5EF4-FFF2-40B4-BE49-F238E27FC236}">
                <a16:creationId xmlns:a16="http://schemas.microsoft.com/office/drawing/2014/main" id="{609115CB-8CA7-FE4E-9CDD-117825863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8288987"/>
              </p:ext>
            </p:extLst>
          </p:nvPr>
        </p:nvGraphicFramePr>
        <p:xfrm>
          <a:off x="14250070" y="3444211"/>
          <a:ext cx="8479300" cy="546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1" name="Freeform 3">
            <a:extLst>
              <a:ext uri="{FF2B5EF4-FFF2-40B4-BE49-F238E27FC236}">
                <a16:creationId xmlns:a16="http://schemas.microsoft.com/office/drawing/2014/main" id="{A7D18AA3-1DA9-2147-A884-24819EF07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1114" cy="13716000"/>
          </a:xfrm>
          <a:custGeom>
            <a:avLst/>
            <a:gdLst>
              <a:gd name="T0" fmla="*/ 5799 w 5800"/>
              <a:gd name="T1" fmla="*/ 4515 h 4516"/>
              <a:gd name="T2" fmla="*/ 0 w 5800"/>
              <a:gd name="T3" fmla="*/ 4515 h 4516"/>
              <a:gd name="T4" fmla="*/ 0 w 5800"/>
              <a:gd name="T5" fmla="*/ 0 h 4516"/>
              <a:gd name="T6" fmla="*/ 5799 w 5800"/>
              <a:gd name="T7" fmla="*/ 0 h 4516"/>
              <a:gd name="T8" fmla="*/ 5799 w 5800"/>
              <a:gd name="T9" fmla="*/ 4515 h 4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00" h="4516">
                <a:moveTo>
                  <a:pt x="5799" y="4515"/>
                </a:moveTo>
                <a:lnTo>
                  <a:pt x="0" y="4515"/>
                </a:lnTo>
                <a:lnTo>
                  <a:pt x="0" y="0"/>
                </a:lnTo>
                <a:lnTo>
                  <a:pt x="5799" y="0"/>
                </a:lnTo>
                <a:lnTo>
                  <a:pt x="5799" y="451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837EC79-2BE3-2249-9465-A8E47CDA2083}"/>
              </a:ext>
            </a:extLst>
          </p:cNvPr>
          <p:cNvSpPr txBox="1"/>
          <p:nvPr/>
        </p:nvSpPr>
        <p:spPr>
          <a:xfrm>
            <a:off x="3369035" y="4802876"/>
            <a:ext cx="632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accent3"/>
                </a:solidFill>
                <a:latin typeface="Raleway" panose="020B0503030101060003" pitchFamily="34" charset="77"/>
              </a:rPr>
              <a:t>Your title</a:t>
            </a:r>
          </a:p>
        </p:txBody>
      </p:sp>
      <p:sp>
        <p:nvSpPr>
          <p:cNvPr id="161" name="Rectángulo 8">
            <a:extLst>
              <a:ext uri="{FF2B5EF4-FFF2-40B4-BE49-F238E27FC236}">
                <a16:creationId xmlns:a16="http://schemas.microsoft.com/office/drawing/2014/main" id="{600A62C2-0E2A-904B-B949-6C2F24CD057B}"/>
              </a:ext>
            </a:extLst>
          </p:cNvPr>
          <p:cNvSpPr/>
          <p:nvPr/>
        </p:nvSpPr>
        <p:spPr>
          <a:xfrm flipH="1">
            <a:off x="2990462" y="11072623"/>
            <a:ext cx="70857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>
                <a:latin typeface="Muli" pitchFamily="2" charset="77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D213A-154F-4548-8E32-0CB4DE00F015}"/>
              </a:ext>
            </a:extLst>
          </p:cNvPr>
          <p:cNvSpPr txBox="1"/>
          <p:nvPr/>
        </p:nvSpPr>
        <p:spPr>
          <a:xfrm>
            <a:off x="15866989" y="4802876"/>
            <a:ext cx="632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accent4">
                    <a:lumMod val="50000"/>
                  </a:schemeClr>
                </a:solidFill>
                <a:latin typeface="Raleway" panose="020B0503030101060003" pitchFamily="34" charset="77"/>
              </a:rPr>
              <a:t>Your title</a:t>
            </a:r>
          </a:p>
        </p:txBody>
      </p:sp>
      <p:sp>
        <p:nvSpPr>
          <p:cNvPr id="48" name="Rectángulo 8">
            <a:extLst>
              <a:ext uri="{FF2B5EF4-FFF2-40B4-BE49-F238E27FC236}">
                <a16:creationId xmlns:a16="http://schemas.microsoft.com/office/drawing/2014/main" id="{D4490042-9358-3A44-960E-813B542C3B7B}"/>
              </a:ext>
            </a:extLst>
          </p:cNvPr>
          <p:cNvSpPr/>
          <p:nvPr/>
        </p:nvSpPr>
        <p:spPr>
          <a:xfrm flipH="1">
            <a:off x="15611407" y="11072623"/>
            <a:ext cx="70857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>
                <a:latin typeface="Muli" pitchFamily="2" charset="77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49" name="Rectángulo 1072">
            <a:extLst>
              <a:ext uri="{FF2B5EF4-FFF2-40B4-BE49-F238E27FC236}">
                <a16:creationId xmlns:a16="http://schemas.microsoft.com/office/drawing/2014/main" id="{2B93F31C-AB78-BD49-BBAB-2AE312462889}"/>
              </a:ext>
            </a:extLst>
          </p:cNvPr>
          <p:cNvSpPr/>
          <p:nvPr/>
        </p:nvSpPr>
        <p:spPr>
          <a:xfrm>
            <a:off x="14719707" y="1339837"/>
            <a:ext cx="7613046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8000" dirty="0">
                <a:solidFill>
                  <a:schemeClr val="accent4"/>
                </a:solidFill>
                <a:latin typeface="Raleway Medium" panose="020B0503030101060003" pitchFamily="34" charset="77"/>
              </a:rPr>
              <a:t>CORONAVIRUS</a:t>
            </a:r>
          </a:p>
          <a:p>
            <a:pPr algn="r"/>
            <a:r>
              <a:rPr lang="es-MX" sz="8000" dirty="0">
                <a:solidFill>
                  <a:schemeClr val="accent4"/>
                </a:solidFill>
                <a:latin typeface="Raleway Medium" panose="020B0503030101060003" pitchFamily="34" charset="77"/>
              </a:rPr>
              <a:t>VS THE FLU</a:t>
            </a:r>
          </a:p>
        </p:txBody>
      </p:sp>
      <p:graphicFrame>
        <p:nvGraphicFramePr>
          <p:cNvPr id="51" name="Chart 50">
            <a:extLst>
              <a:ext uri="{FF2B5EF4-FFF2-40B4-BE49-F238E27FC236}">
                <a16:creationId xmlns:a16="http://schemas.microsoft.com/office/drawing/2014/main" id="{4A484E84-0BA5-504F-9D2C-40285993F7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4774190"/>
              </p:ext>
            </p:extLst>
          </p:nvPr>
        </p:nvGraphicFramePr>
        <p:xfrm>
          <a:off x="1775042" y="3444211"/>
          <a:ext cx="8479300" cy="546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2" name="Teardrop 51">
            <a:extLst>
              <a:ext uri="{FF2B5EF4-FFF2-40B4-BE49-F238E27FC236}">
                <a16:creationId xmlns:a16="http://schemas.microsoft.com/office/drawing/2014/main" id="{D9EC38A8-415B-0D42-BADF-F6F59699330F}"/>
              </a:ext>
            </a:extLst>
          </p:cNvPr>
          <p:cNvSpPr/>
          <p:nvPr/>
        </p:nvSpPr>
        <p:spPr>
          <a:xfrm>
            <a:off x="10372055" y="5943599"/>
            <a:ext cx="3233057" cy="3233057"/>
          </a:xfrm>
          <a:prstGeom prst="teardrop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ángulo 1072">
            <a:extLst>
              <a:ext uri="{FF2B5EF4-FFF2-40B4-BE49-F238E27FC236}">
                <a16:creationId xmlns:a16="http://schemas.microsoft.com/office/drawing/2014/main" id="{F6CE336F-E69A-314F-8D1B-4820BDC40879}"/>
              </a:ext>
            </a:extLst>
          </p:cNvPr>
          <p:cNvSpPr/>
          <p:nvPr/>
        </p:nvSpPr>
        <p:spPr>
          <a:xfrm>
            <a:off x="11339808" y="6833093"/>
            <a:ext cx="150714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8000" dirty="0">
                <a:solidFill>
                  <a:schemeClr val="bg1"/>
                </a:solidFill>
                <a:latin typeface="Raleway Medium" panose="020B0503030101060003" pitchFamily="34" charset="77"/>
              </a:rPr>
              <a:t>VS</a:t>
            </a:r>
          </a:p>
        </p:txBody>
      </p:sp>
      <p:sp>
        <p:nvSpPr>
          <p:cNvPr id="72" name="Rectángulo 4">
            <a:extLst>
              <a:ext uri="{FF2B5EF4-FFF2-40B4-BE49-F238E27FC236}">
                <a16:creationId xmlns:a16="http://schemas.microsoft.com/office/drawing/2014/main" id="{31CD4E30-2951-7045-9479-BE4C3B931D77}"/>
              </a:ext>
            </a:extLst>
          </p:cNvPr>
          <p:cNvSpPr/>
          <p:nvPr/>
        </p:nvSpPr>
        <p:spPr>
          <a:xfrm>
            <a:off x="1625934" y="1429564"/>
            <a:ext cx="631294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5000" dirty="0">
                <a:solidFill>
                  <a:schemeClr val="bg1"/>
                </a:solidFill>
                <a:latin typeface="Raleway Light" panose="020B0403030101060003" pitchFamily="34" charset="77"/>
              </a:rPr>
              <a:t>Symptoms </a:t>
            </a:r>
            <a:r>
              <a:rPr lang="es-MX" sz="5000" b="1" dirty="0">
                <a:solidFill>
                  <a:schemeClr val="bg1"/>
                </a:solidFill>
                <a:latin typeface="Raleway Light" panose="020B0403030101060003" pitchFamily="34" charset="77"/>
              </a:rPr>
              <a:t>COVID 19</a:t>
            </a:r>
          </a:p>
        </p:txBody>
      </p:sp>
      <p:sp>
        <p:nvSpPr>
          <p:cNvPr id="73" name="Freeform 317">
            <a:extLst>
              <a:ext uri="{FF2B5EF4-FFF2-40B4-BE49-F238E27FC236}">
                <a16:creationId xmlns:a16="http://schemas.microsoft.com/office/drawing/2014/main" id="{BE3A6BF5-B5AA-F247-A925-500885D99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5589" y="9271041"/>
            <a:ext cx="643739" cy="632512"/>
          </a:xfrm>
          <a:custGeom>
            <a:avLst/>
            <a:gdLst>
              <a:gd name="T0" fmla="*/ 752 w 760"/>
              <a:gd name="T1" fmla="*/ 391 h 745"/>
              <a:gd name="T2" fmla="*/ 692 w 760"/>
              <a:gd name="T3" fmla="*/ 383 h 745"/>
              <a:gd name="T4" fmla="*/ 624 w 760"/>
              <a:gd name="T5" fmla="*/ 361 h 745"/>
              <a:gd name="T6" fmla="*/ 624 w 760"/>
              <a:gd name="T7" fmla="*/ 271 h 745"/>
              <a:gd name="T8" fmla="*/ 669 w 760"/>
              <a:gd name="T9" fmla="*/ 248 h 745"/>
              <a:gd name="T10" fmla="*/ 692 w 760"/>
              <a:gd name="T11" fmla="*/ 195 h 745"/>
              <a:gd name="T12" fmla="*/ 654 w 760"/>
              <a:gd name="T13" fmla="*/ 218 h 745"/>
              <a:gd name="T14" fmla="*/ 579 w 760"/>
              <a:gd name="T15" fmla="*/ 233 h 745"/>
              <a:gd name="T16" fmla="*/ 519 w 760"/>
              <a:gd name="T17" fmla="*/ 180 h 745"/>
              <a:gd name="T18" fmla="*/ 564 w 760"/>
              <a:gd name="T19" fmla="*/ 113 h 745"/>
              <a:gd name="T20" fmla="*/ 511 w 760"/>
              <a:gd name="T21" fmla="*/ 105 h 745"/>
              <a:gd name="T22" fmla="*/ 496 w 760"/>
              <a:gd name="T23" fmla="*/ 158 h 745"/>
              <a:gd name="T24" fmla="*/ 428 w 760"/>
              <a:gd name="T25" fmla="*/ 158 h 745"/>
              <a:gd name="T26" fmla="*/ 391 w 760"/>
              <a:gd name="T27" fmla="*/ 120 h 745"/>
              <a:gd name="T28" fmla="*/ 406 w 760"/>
              <a:gd name="T29" fmla="*/ 30 h 745"/>
              <a:gd name="T30" fmla="*/ 353 w 760"/>
              <a:gd name="T31" fmla="*/ 30 h 745"/>
              <a:gd name="T32" fmla="*/ 361 w 760"/>
              <a:gd name="T33" fmla="*/ 128 h 745"/>
              <a:gd name="T34" fmla="*/ 316 w 760"/>
              <a:gd name="T35" fmla="*/ 165 h 745"/>
              <a:gd name="T36" fmla="*/ 255 w 760"/>
              <a:gd name="T37" fmla="*/ 165 h 745"/>
              <a:gd name="T38" fmla="*/ 248 w 760"/>
              <a:gd name="T39" fmla="*/ 120 h 745"/>
              <a:gd name="T40" fmla="*/ 195 w 760"/>
              <a:gd name="T41" fmla="*/ 120 h 745"/>
              <a:gd name="T42" fmla="*/ 218 w 760"/>
              <a:gd name="T43" fmla="*/ 158 h 745"/>
              <a:gd name="T44" fmla="*/ 225 w 760"/>
              <a:gd name="T45" fmla="*/ 218 h 745"/>
              <a:gd name="T46" fmla="*/ 143 w 760"/>
              <a:gd name="T47" fmla="*/ 255 h 745"/>
              <a:gd name="T48" fmla="*/ 105 w 760"/>
              <a:gd name="T49" fmla="*/ 210 h 745"/>
              <a:gd name="T50" fmla="*/ 60 w 760"/>
              <a:gd name="T51" fmla="*/ 240 h 745"/>
              <a:gd name="T52" fmla="*/ 98 w 760"/>
              <a:gd name="T53" fmla="*/ 255 h 745"/>
              <a:gd name="T54" fmla="*/ 158 w 760"/>
              <a:gd name="T55" fmla="*/ 323 h 745"/>
              <a:gd name="T56" fmla="*/ 120 w 760"/>
              <a:gd name="T57" fmla="*/ 391 h 745"/>
              <a:gd name="T58" fmla="*/ 38 w 760"/>
              <a:gd name="T59" fmla="*/ 368 h 745"/>
              <a:gd name="T60" fmla="*/ 15 w 760"/>
              <a:gd name="T61" fmla="*/ 421 h 745"/>
              <a:gd name="T62" fmla="*/ 120 w 760"/>
              <a:gd name="T63" fmla="*/ 421 h 745"/>
              <a:gd name="T64" fmla="*/ 158 w 760"/>
              <a:gd name="T65" fmla="*/ 489 h 745"/>
              <a:gd name="T66" fmla="*/ 98 w 760"/>
              <a:gd name="T67" fmla="*/ 564 h 745"/>
              <a:gd name="T68" fmla="*/ 60 w 760"/>
              <a:gd name="T69" fmla="*/ 586 h 745"/>
              <a:gd name="T70" fmla="*/ 113 w 760"/>
              <a:gd name="T71" fmla="*/ 594 h 745"/>
              <a:gd name="T72" fmla="*/ 218 w 760"/>
              <a:gd name="T73" fmla="*/ 564 h 745"/>
              <a:gd name="T74" fmla="*/ 263 w 760"/>
              <a:gd name="T75" fmla="*/ 616 h 745"/>
              <a:gd name="T76" fmla="*/ 255 w 760"/>
              <a:gd name="T77" fmla="*/ 684 h 745"/>
              <a:gd name="T78" fmla="*/ 255 w 760"/>
              <a:gd name="T79" fmla="*/ 744 h 745"/>
              <a:gd name="T80" fmla="*/ 286 w 760"/>
              <a:gd name="T81" fmla="*/ 699 h 745"/>
              <a:gd name="T82" fmla="*/ 331 w 760"/>
              <a:gd name="T83" fmla="*/ 639 h 745"/>
              <a:gd name="T84" fmla="*/ 428 w 760"/>
              <a:gd name="T85" fmla="*/ 639 h 745"/>
              <a:gd name="T86" fmla="*/ 459 w 760"/>
              <a:gd name="T87" fmla="*/ 692 h 745"/>
              <a:gd name="T88" fmla="*/ 474 w 760"/>
              <a:gd name="T89" fmla="*/ 744 h 745"/>
              <a:gd name="T90" fmla="*/ 481 w 760"/>
              <a:gd name="T91" fmla="*/ 684 h 745"/>
              <a:gd name="T92" fmla="*/ 489 w 760"/>
              <a:gd name="T93" fmla="*/ 631 h 745"/>
              <a:gd name="T94" fmla="*/ 586 w 760"/>
              <a:gd name="T95" fmla="*/ 571 h 745"/>
              <a:gd name="T96" fmla="*/ 662 w 760"/>
              <a:gd name="T97" fmla="*/ 624 h 745"/>
              <a:gd name="T98" fmla="*/ 662 w 760"/>
              <a:gd name="T99" fmla="*/ 571 h 745"/>
              <a:gd name="T100" fmla="*/ 601 w 760"/>
              <a:gd name="T101" fmla="*/ 549 h 745"/>
              <a:gd name="T102" fmla="*/ 616 w 760"/>
              <a:gd name="T103" fmla="*/ 489 h 745"/>
              <a:gd name="T104" fmla="*/ 669 w 760"/>
              <a:gd name="T105" fmla="*/ 421 h 745"/>
              <a:gd name="T106" fmla="*/ 722 w 760"/>
              <a:gd name="T107" fmla="*/ 436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0" h="745">
                <a:moveTo>
                  <a:pt x="752" y="391"/>
                </a:moveTo>
                <a:lnTo>
                  <a:pt x="752" y="391"/>
                </a:lnTo>
                <a:cubicBezTo>
                  <a:pt x="752" y="383"/>
                  <a:pt x="737" y="368"/>
                  <a:pt x="729" y="368"/>
                </a:cubicBezTo>
                <a:cubicBezTo>
                  <a:pt x="714" y="368"/>
                  <a:pt x="699" y="376"/>
                  <a:pt x="692" y="383"/>
                </a:cubicBezTo>
                <a:cubicBezTo>
                  <a:pt x="654" y="383"/>
                  <a:pt x="654" y="383"/>
                  <a:pt x="654" y="383"/>
                </a:cubicBezTo>
                <a:cubicBezTo>
                  <a:pt x="639" y="383"/>
                  <a:pt x="632" y="376"/>
                  <a:pt x="624" y="361"/>
                </a:cubicBezTo>
                <a:cubicBezTo>
                  <a:pt x="616" y="338"/>
                  <a:pt x="609" y="308"/>
                  <a:pt x="609" y="308"/>
                </a:cubicBezTo>
                <a:cubicBezTo>
                  <a:pt x="609" y="293"/>
                  <a:pt x="609" y="278"/>
                  <a:pt x="624" y="271"/>
                </a:cubicBezTo>
                <a:cubicBezTo>
                  <a:pt x="669" y="248"/>
                  <a:pt x="669" y="248"/>
                  <a:pt x="669" y="248"/>
                </a:cubicBezTo>
                <a:lnTo>
                  <a:pt x="669" y="248"/>
                </a:lnTo>
                <a:cubicBezTo>
                  <a:pt x="677" y="255"/>
                  <a:pt x="684" y="255"/>
                  <a:pt x="692" y="248"/>
                </a:cubicBezTo>
                <a:cubicBezTo>
                  <a:pt x="722" y="233"/>
                  <a:pt x="714" y="203"/>
                  <a:pt x="692" y="195"/>
                </a:cubicBezTo>
                <a:cubicBezTo>
                  <a:pt x="677" y="188"/>
                  <a:pt x="669" y="195"/>
                  <a:pt x="662" y="195"/>
                </a:cubicBezTo>
                <a:cubicBezTo>
                  <a:pt x="654" y="203"/>
                  <a:pt x="654" y="210"/>
                  <a:pt x="654" y="218"/>
                </a:cubicBezTo>
                <a:cubicBezTo>
                  <a:pt x="616" y="240"/>
                  <a:pt x="616" y="240"/>
                  <a:pt x="616" y="240"/>
                </a:cubicBezTo>
                <a:cubicBezTo>
                  <a:pt x="601" y="248"/>
                  <a:pt x="586" y="248"/>
                  <a:pt x="579" y="233"/>
                </a:cubicBezTo>
                <a:cubicBezTo>
                  <a:pt x="564" y="218"/>
                  <a:pt x="541" y="203"/>
                  <a:pt x="526" y="195"/>
                </a:cubicBezTo>
                <a:cubicBezTo>
                  <a:pt x="519" y="195"/>
                  <a:pt x="511" y="188"/>
                  <a:pt x="519" y="180"/>
                </a:cubicBezTo>
                <a:cubicBezTo>
                  <a:pt x="534" y="143"/>
                  <a:pt x="534" y="143"/>
                  <a:pt x="534" y="143"/>
                </a:cubicBezTo>
                <a:cubicBezTo>
                  <a:pt x="549" y="143"/>
                  <a:pt x="564" y="128"/>
                  <a:pt x="564" y="113"/>
                </a:cubicBezTo>
                <a:cubicBezTo>
                  <a:pt x="564" y="105"/>
                  <a:pt x="556" y="98"/>
                  <a:pt x="549" y="90"/>
                </a:cubicBezTo>
                <a:cubicBezTo>
                  <a:pt x="534" y="83"/>
                  <a:pt x="511" y="90"/>
                  <a:pt x="511" y="105"/>
                </a:cubicBezTo>
                <a:cubicBezTo>
                  <a:pt x="504" y="113"/>
                  <a:pt x="511" y="120"/>
                  <a:pt x="511" y="128"/>
                </a:cubicBezTo>
                <a:cubicBezTo>
                  <a:pt x="496" y="158"/>
                  <a:pt x="496" y="158"/>
                  <a:pt x="496" y="158"/>
                </a:cubicBezTo>
                <a:cubicBezTo>
                  <a:pt x="489" y="173"/>
                  <a:pt x="474" y="173"/>
                  <a:pt x="459" y="173"/>
                </a:cubicBezTo>
                <a:cubicBezTo>
                  <a:pt x="428" y="158"/>
                  <a:pt x="428" y="158"/>
                  <a:pt x="428" y="158"/>
                </a:cubicBezTo>
                <a:cubicBezTo>
                  <a:pt x="421" y="158"/>
                  <a:pt x="421" y="158"/>
                  <a:pt x="414" y="158"/>
                </a:cubicBezTo>
                <a:cubicBezTo>
                  <a:pt x="398" y="150"/>
                  <a:pt x="391" y="135"/>
                  <a:pt x="391" y="120"/>
                </a:cubicBezTo>
                <a:cubicBezTo>
                  <a:pt x="391" y="53"/>
                  <a:pt x="391" y="53"/>
                  <a:pt x="391" y="53"/>
                </a:cubicBezTo>
                <a:cubicBezTo>
                  <a:pt x="398" y="53"/>
                  <a:pt x="406" y="45"/>
                  <a:pt x="406" y="30"/>
                </a:cubicBezTo>
                <a:cubicBezTo>
                  <a:pt x="406" y="15"/>
                  <a:pt x="398" y="7"/>
                  <a:pt x="383" y="7"/>
                </a:cubicBezTo>
                <a:cubicBezTo>
                  <a:pt x="368" y="0"/>
                  <a:pt x="353" y="15"/>
                  <a:pt x="353" y="30"/>
                </a:cubicBezTo>
                <a:cubicBezTo>
                  <a:pt x="346" y="37"/>
                  <a:pt x="353" y="53"/>
                  <a:pt x="361" y="60"/>
                </a:cubicBezTo>
                <a:cubicBezTo>
                  <a:pt x="361" y="128"/>
                  <a:pt x="361" y="128"/>
                  <a:pt x="361" y="128"/>
                </a:cubicBezTo>
                <a:cubicBezTo>
                  <a:pt x="361" y="143"/>
                  <a:pt x="353" y="150"/>
                  <a:pt x="338" y="158"/>
                </a:cubicBezTo>
                <a:cubicBezTo>
                  <a:pt x="331" y="158"/>
                  <a:pt x="323" y="165"/>
                  <a:pt x="316" y="165"/>
                </a:cubicBezTo>
                <a:cubicBezTo>
                  <a:pt x="301" y="173"/>
                  <a:pt x="301" y="173"/>
                  <a:pt x="301" y="173"/>
                </a:cubicBezTo>
                <a:cubicBezTo>
                  <a:pt x="286" y="188"/>
                  <a:pt x="263" y="180"/>
                  <a:pt x="255" y="165"/>
                </a:cubicBezTo>
                <a:cubicBezTo>
                  <a:pt x="248" y="143"/>
                  <a:pt x="248" y="143"/>
                  <a:pt x="248" y="143"/>
                </a:cubicBezTo>
                <a:cubicBezTo>
                  <a:pt x="248" y="135"/>
                  <a:pt x="248" y="128"/>
                  <a:pt x="248" y="120"/>
                </a:cubicBezTo>
                <a:cubicBezTo>
                  <a:pt x="241" y="113"/>
                  <a:pt x="233" y="105"/>
                  <a:pt x="225" y="105"/>
                </a:cubicBezTo>
                <a:cubicBezTo>
                  <a:pt x="218" y="98"/>
                  <a:pt x="203" y="105"/>
                  <a:pt x="195" y="120"/>
                </a:cubicBezTo>
                <a:cubicBezTo>
                  <a:pt x="195" y="128"/>
                  <a:pt x="195" y="135"/>
                  <a:pt x="195" y="135"/>
                </a:cubicBezTo>
                <a:cubicBezTo>
                  <a:pt x="203" y="150"/>
                  <a:pt x="211" y="158"/>
                  <a:pt x="218" y="158"/>
                </a:cubicBezTo>
                <a:cubicBezTo>
                  <a:pt x="233" y="180"/>
                  <a:pt x="233" y="180"/>
                  <a:pt x="233" y="180"/>
                </a:cubicBezTo>
                <a:cubicBezTo>
                  <a:pt x="241" y="195"/>
                  <a:pt x="241" y="210"/>
                  <a:pt x="225" y="218"/>
                </a:cubicBezTo>
                <a:cubicBezTo>
                  <a:pt x="211" y="225"/>
                  <a:pt x="195" y="240"/>
                  <a:pt x="188" y="255"/>
                </a:cubicBezTo>
                <a:cubicBezTo>
                  <a:pt x="180" y="263"/>
                  <a:pt x="158" y="263"/>
                  <a:pt x="143" y="255"/>
                </a:cubicBezTo>
                <a:cubicBezTo>
                  <a:pt x="113" y="233"/>
                  <a:pt x="113" y="233"/>
                  <a:pt x="113" y="233"/>
                </a:cubicBezTo>
                <a:cubicBezTo>
                  <a:pt x="120" y="225"/>
                  <a:pt x="113" y="218"/>
                  <a:pt x="105" y="210"/>
                </a:cubicBezTo>
                <a:cubicBezTo>
                  <a:pt x="98" y="203"/>
                  <a:pt x="90" y="203"/>
                  <a:pt x="83" y="203"/>
                </a:cubicBezTo>
                <a:cubicBezTo>
                  <a:pt x="68" y="210"/>
                  <a:pt x="53" y="225"/>
                  <a:pt x="60" y="240"/>
                </a:cubicBezTo>
                <a:cubicBezTo>
                  <a:pt x="60" y="248"/>
                  <a:pt x="68" y="255"/>
                  <a:pt x="75" y="255"/>
                </a:cubicBezTo>
                <a:cubicBezTo>
                  <a:pt x="83" y="263"/>
                  <a:pt x="90" y="263"/>
                  <a:pt x="98" y="255"/>
                </a:cubicBezTo>
                <a:cubicBezTo>
                  <a:pt x="150" y="293"/>
                  <a:pt x="150" y="293"/>
                  <a:pt x="150" y="293"/>
                </a:cubicBezTo>
                <a:cubicBezTo>
                  <a:pt x="158" y="301"/>
                  <a:pt x="158" y="308"/>
                  <a:pt x="158" y="323"/>
                </a:cubicBezTo>
                <a:cubicBezTo>
                  <a:pt x="158" y="331"/>
                  <a:pt x="150" y="353"/>
                  <a:pt x="150" y="368"/>
                </a:cubicBezTo>
                <a:cubicBezTo>
                  <a:pt x="150" y="383"/>
                  <a:pt x="135" y="391"/>
                  <a:pt x="120" y="391"/>
                </a:cubicBezTo>
                <a:cubicBezTo>
                  <a:pt x="53" y="383"/>
                  <a:pt x="53" y="383"/>
                  <a:pt x="53" y="383"/>
                </a:cubicBezTo>
                <a:cubicBezTo>
                  <a:pt x="53" y="376"/>
                  <a:pt x="45" y="368"/>
                  <a:pt x="38" y="368"/>
                </a:cubicBezTo>
                <a:cubicBezTo>
                  <a:pt x="23" y="368"/>
                  <a:pt x="15" y="368"/>
                  <a:pt x="7" y="383"/>
                </a:cubicBezTo>
                <a:cubicBezTo>
                  <a:pt x="0" y="398"/>
                  <a:pt x="0" y="413"/>
                  <a:pt x="15" y="421"/>
                </a:cubicBezTo>
                <a:cubicBezTo>
                  <a:pt x="30" y="428"/>
                  <a:pt x="45" y="421"/>
                  <a:pt x="53" y="413"/>
                </a:cubicBezTo>
                <a:cubicBezTo>
                  <a:pt x="120" y="421"/>
                  <a:pt x="120" y="421"/>
                  <a:pt x="120" y="421"/>
                </a:cubicBezTo>
                <a:cubicBezTo>
                  <a:pt x="135" y="421"/>
                  <a:pt x="143" y="436"/>
                  <a:pt x="143" y="444"/>
                </a:cubicBezTo>
                <a:cubicBezTo>
                  <a:pt x="143" y="458"/>
                  <a:pt x="150" y="474"/>
                  <a:pt x="158" y="489"/>
                </a:cubicBezTo>
                <a:cubicBezTo>
                  <a:pt x="165" y="504"/>
                  <a:pt x="158" y="526"/>
                  <a:pt x="135" y="541"/>
                </a:cubicBezTo>
                <a:cubicBezTo>
                  <a:pt x="98" y="564"/>
                  <a:pt x="98" y="564"/>
                  <a:pt x="98" y="564"/>
                </a:cubicBezTo>
                <a:cubicBezTo>
                  <a:pt x="90" y="564"/>
                  <a:pt x="83" y="564"/>
                  <a:pt x="75" y="564"/>
                </a:cubicBezTo>
                <a:cubicBezTo>
                  <a:pt x="68" y="571"/>
                  <a:pt x="60" y="579"/>
                  <a:pt x="60" y="586"/>
                </a:cubicBezTo>
                <a:cubicBezTo>
                  <a:pt x="53" y="609"/>
                  <a:pt x="68" y="624"/>
                  <a:pt x="83" y="616"/>
                </a:cubicBezTo>
                <a:cubicBezTo>
                  <a:pt x="98" y="616"/>
                  <a:pt x="113" y="609"/>
                  <a:pt x="113" y="594"/>
                </a:cubicBezTo>
                <a:cubicBezTo>
                  <a:pt x="165" y="556"/>
                  <a:pt x="165" y="556"/>
                  <a:pt x="165" y="556"/>
                </a:cubicBezTo>
                <a:cubicBezTo>
                  <a:pt x="180" y="549"/>
                  <a:pt x="203" y="549"/>
                  <a:pt x="218" y="564"/>
                </a:cubicBezTo>
                <a:cubicBezTo>
                  <a:pt x="248" y="601"/>
                  <a:pt x="248" y="601"/>
                  <a:pt x="248" y="601"/>
                </a:cubicBezTo>
                <a:cubicBezTo>
                  <a:pt x="255" y="601"/>
                  <a:pt x="255" y="609"/>
                  <a:pt x="263" y="616"/>
                </a:cubicBezTo>
                <a:cubicBezTo>
                  <a:pt x="271" y="624"/>
                  <a:pt x="278" y="639"/>
                  <a:pt x="271" y="654"/>
                </a:cubicBezTo>
                <a:cubicBezTo>
                  <a:pt x="255" y="684"/>
                  <a:pt x="255" y="684"/>
                  <a:pt x="255" y="684"/>
                </a:cubicBezTo>
                <a:cubicBezTo>
                  <a:pt x="241" y="692"/>
                  <a:pt x="233" y="706"/>
                  <a:pt x="233" y="722"/>
                </a:cubicBezTo>
                <a:cubicBezTo>
                  <a:pt x="233" y="729"/>
                  <a:pt x="241" y="737"/>
                  <a:pt x="255" y="744"/>
                </a:cubicBezTo>
                <a:cubicBezTo>
                  <a:pt x="271" y="744"/>
                  <a:pt x="286" y="737"/>
                  <a:pt x="286" y="714"/>
                </a:cubicBezTo>
                <a:cubicBezTo>
                  <a:pt x="286" y="714"/>
                  <a:pt x="286" y="706"/>
                  <a:pt x="286" y="699"/>
                </a:cubicBezTo>
                <a:cubicBezTo>
                  <a:pt x="301" y="662"/>
                  <a:pt x="301" y="662"/>
                  <a:pt x="301" y="662"/>
                </a:cubicBezTo>
                <a:cubicBezTo>
                  <a:pt x="308" y="646"/>
                  <a:pt x="323" y="639"/>
                  <a:pt x="331" y="639"/>
                </a:cubicBezTo>
                <a:cubicBezTo>
                  <a:pt x="338" y="639"/>
                  <a:pt x="346" y="639"/>
                  <a:pt x="353" y="639"/>
                </a:cubicBezTo>
                <a:cubicBezTo>
                  <a:pt x="428" y="639"/>
                  <a:pt x="428" y="639"/>
                  <a:pt x="428" y="639"/>
                </a:cubicBezTo>
                <a:cubicBezTo>
                  <a:pt x="436" y="639"/>
                  <a:pt x="444" y="646"/>
                  <a:pt x="451" y="654"/>
                </a:cubicBezTo>
                <a:cubicBezTo>
                  <a:pt x="459" y="692"/>
                  <a:pt x="459" y="692"/>
                  <a:pt x="459" y="692"/>
                </a:cubicBezTo>
                <a:cubicBezTo>
                  <a:pt x="451" y="699"/>
                  <a:pt x="444" y="706"/>
                  <a:pt x="444" y="722"/>
                </a:cubicBezTo>
                <a:cubicBezTo>
                  <a:pt x="451" y="729"/>
                  <a:pt x="459" y="737"/>
                  <a:pt x="474" y="744"/>
                </a:cubicBezTo>
                <a:cubicBezTo>
                  <a:pt x="489" y="744"/>
                  <a:pt x="504" y="729"/>
                  <a:pt x="504" y="714"/>
                </a:cubicBezTo>
                <a:cubicBezTo>
                  <a:pt x="504" y="699"/>
                  <a:pt x="496" y="692"/>
                  <a:pt x="481" y="684"/>
                </a:cubicBezTo>
                <a:cubicBezTo>
                  <a:pt x="481" y="654"/>
                  <a:pt x="481" y="654"/>
                  <a:pt x="481" y="654"/>
                </a:cubicBezTo>
                <a:cubicBezTo>
                  <a:pt x="474" y="639"/>
                  <a:pt x="481" y="631"/>
                  <a:pt x="489" y="631"/>
                </a:cubicBezTo>
                <a:cubicBezTo>
                  <a:pt x="519" y="616"/>
                  <a:pt x="541" y="601"/>
                  <a:pt x="556" y="579"/>
                </a:cubicBezTo>
                <a:cubicBezTo>
                  <a:pt x="564" y="571"/>
                  <a:pt x="579" y="564"/>
                  <a:pt x="586" y="571"/>
                </a:cubicBezTo>
                <a:cubicBezTo>
                  <a:pt x="632" y="601"/>
                  <a:pt x="632" y="601"/>
                  <a:pt x="632" y="601"/>
                </a:cubicBezTo>
                <a:cubicBezTo>
                  <a:pt x="632" y="616"/>
                  <a:pt x="646" y="631"/>
                  <a:pt x="662" y="624"/>
                </a:cubicBezTo>
                <a:cubicBezTo>
                  <a:pt x="677" y="624"/>
                  <a:pt x="684" y="616"/>
                  <a:pt x="684" y="609"/>
                </a:cubicBezTo>
                <a:cubicBezTo>
                  <a:pt x="692" y="594"/>
                  <a:pt x="677" y="579"/>
                  <a:pt x="662" y="571"/>
                </a:cubicBezTo>
                <a:cubicBezTo>
                  <a:pt x="654" y="571"/>
                  <a:pt x="654" y="579"/>
                  <a:pt x="646" y="579"/>
                </a:cubicBezTo>
                <a:cubicBezTo>
                  <a:pt x="601" y="549"/>
                  <a:pt x="601" y="549"/>
                  <a:pt x="601" y="549"/>
                </a:cubicBezTo>
                <a:cubicBezTo>
                  <a:pt x="594" y="541"/>
                  <a:pt x="586" y="526"/>
                  <a:pt x="594" y="519"/>
                </a:cubicBezTo>
                <a:cubicBezTo>
                  <a:pt x="616" y="489"/>
                  <a:pt x="616" y="489"/>
                  <a:pt x="616" y="489"/>
                </a:cubicBezTo>
                <a:cubicBezTo>
                  <a:pt x="624" y="481"/>
                  <a:pt x="632" y="458"/>
                  <a:pt x="632" y="444"/>
                </a:cubicBezTo>
                <a:cubicBezTo>
                  <a:pt x="639" y="428"/>
                  <a:pt x="654" y="413"/>
                  <a:pt x="669" y="421"/>
                </a:cubicBezTo>
                <a:cubicBezTo>
                  <a:pt x="692" y="421"/>
                  <a:pt x="692" y="421"/>
                  <a:pt x="692" y="421"/>
                </a:cubicBezTo>
                <a:cubicBezTo>
                  <a:pt x="699" y="428"/>
                  <a:pt x="714" y="436"/>
                  <a:pt x="722" y="436"/>
                </a:cubicBezTo>
                <a:cubicBezTo>
                  <a:pt x="744" y="436"/>
                  <a:pt x="759" y="413"/>
                  <a:pt x="752" y="3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Freeform 382">
            <a:extLst>
              <a:ext uri="{FF2B5EF4-FFF2-40B4-BE49-F238E27FC236}">
                <a16:creationId xmlns:a16="http://schemas.microsoft.com/office/drawing/2014/main" id="{8AB38C08-9D65-C040-8DBE-122B0CF0E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784" y="9348790"/>
            <a:ext cx="554774" cy="554764"/>
          </a:xfrm>
          <a:custGeom>
            <a:avLst/>
            <a:gdLst>
              <a:gd name="T0" fmla="*/ 135 w 144"/>
              <a:gd name="T1" fmla="*/ 53 h 144"/>
              <a:gd name="T2" fmla="*/ 135 w 144"/>
              <a:gd name="T3" fmla="*/ 53 h 144"/>
              <a:gd name="T4" fmla="*/ 90 w 144"/>
              <a:gd name="T5" fmla="*/ 53 h 144"/>
              <a:gd name="T6" fmla="*/ 90 w 144"/>
              <a:gd name="T7" fmla="*/ 7 h 144"/>
              <a:gd name="T8" fmla="*/ 83 w 144"/>
              <a:gd name="T9" fmla="*/ 0 h 144"/>
              <a:gd name="T10" fmla="*/ 53 w 144"/>
              <a:gd name="T11" fmla="*/ 0 h 144"/>
              <a:gd name="T12" fmla="*/ 53 w 144"/>
              <a:gd name="T13" fmla="*/ 7 h 144"/>
              <a:gd name="T14" fmla="*/ 53 w 144"/>
              <a:gd name="T15" fmla="*/ 53 h 144"/>
              <a:gd name="T16" fmla="*/ 0 w 144"/>
              <a:gd name="T17" fmla="*/ 53 h 144"/>
              <a:gd name="T18" fmla="*/ 0 w 144"/>
              <a:gd name="T19" fmla="*/ 60 h 144"/>
              <a:gd name="T20" fmla="*/ 0 w 144"/>
              <a:gd name="T21" fmla="*/ 90 h 144"/>
              <a:gd name="T22" fmla="*/ 0 w 144"/>
              <a:gd name="T23" fmla="*/ 98 h 144"/>
              <a:gd name="T24" fmla="*/ 53 w 144"/>
              <a:gd name="T25" fmla="*/ 98 h 144"/>
              <a:gd name="T26" fmla="*/ 53 w 144"/>
              <a:gd name="T27" fmla="*/ 143 h 144"/>
              <a:gd name="T28" fmla="*/ 53 w 144"/>
              <a:gd name="T29" fmla="*/ 143 h 144"/>
              <a:gd name="T30" fmla="*/ 83 w 144"/>
              <a:gd name="T31" fmla="*/ 143 h 144"/>
              <a:gd name="T32" fmla="*/ 90 w 144"/>
              <a:gd name="T33" fmla="*/ 143 h 144"/>
              <a:gd name="T34" fmla="*/ 90 w 144"/>
              <a:gd name="T35" fmla="*/ 98 h 144"/>
              <a:gd name="T36" fmla="*/ 135 w 144"/>
              <a:gd name="T37" fmla="*/ 98 h 144"/>
              <a:gd name="T38" fmla="*/ 143 w 144"/>
              <a:gd name="T39" fmla="*/ 90 h 144"/>
              <a:gd name="T40" fmla="*/ 143 w 144"/>
              <a:gd name="T41" fmla="*/ 60 h 144"/>
              <a:gd name="T42" fmla="*/ 135 w 144"/>
              <a:gd name="T43" fmla="*/ 5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4" h="144">
                <a:moveTo>
                  <a:pt x="135" y="53"/>
                </a:moveTo>
                <a:lnTo>
                  <a:pt x="135" y="53"/>
                </a:lnTo>
                <a:cubicBezTo>
                  <a:pt x="90" y="53"/>
                  <a:pt x="90" y="53"/>
                  <a:pt x="90" y="53"/>
                </a:cubicBezTo>
                <a:cubicBezTo>
                  <a:pt x="90" y="7"/>
                  <a:pt x="90" y="7"/>
                  <a:pt x="90" y="7"/>
                </a:cubicBezTo>
                <a:cubicBezTo>
                  <a:pt x="90" y="0"/>
                  <a:pt x="90" y="0"/>
                  <a:pt x="83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0"/>
                  <a:pt x="53" y="0"/>
                  <a:pt x="53" y="7"/>
                </a:cubicBezTo>
                <a:cubicBezTo>
                  <a:pt x="53" y="53"/>
                  <a:pt x="53" y="53"/>
                  <a:pt x="53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60"/>
                </a:cubicBezTo>
                <a:cubicBezTo>
                  <a:pt x="0" y="90"/>
                  <a:pt x="0" y="90"/>
                  <a:pt x="0" y="90"/>
                </a:cubicBezTo>
                <a:lnTo>
                  <a:pt x="0" y="98"/>
                </a:lnTo>
                <a:cubicBezTo>
                  <a:pt x="53" y="98"/>
                  <a:pt x="53" y="98"/>
                  <a:pt x="53" y="98"/>
                </a:cubicBezTo>
                <a:cubicBezTo>
                  <a:pt x="53" y="143"/>
                  <a:pt x="53" y="143"/>
                  <a:pt x="53" y="143"/>
                </a:cubicBezTo>
                <a:lnTo>
                  <a:pt x="53" y="143"/>
                </a:lnTo>
                <a:cubicBezTo>
                  <a:pt x="83" y="143"/>
                  <a:pt x="83" y="143"/>
                  <a:pt x="83" y="143"/>
                </a:cubicBezTo>
                <a:cubicBezTo>
                  <a:pt x="90" y="143"/>
                  <a:pt x="90" y="143"/>
                  <a:pt x="90" y="143"/>
                </a:cubicBezTo>
                <a:cubicBezTo>
                  <a:pt x="90" y="98"/>
                  <a:pt x="90" y="98"/>
                  <a:pt x="90" y="98"/>
                </a:cubicBezTo>
                <a:cubicBezTo>
                  <a:pt x="135" y="98"/>
                  <a:pt x="135" y="98"/>
                  <a:pt x="135" y="98"/>
                </a:cubicBezTo>
                <a:cubicBezTo>
                  <a:pt x="143" y="98"/>
                  <a:pt x="143" y="90"/>
                  <a:pt x="143" y="90"/>
                </a:cubicBezTo>
                <a:cubicBezTo>
                  <a:pt x="143" y="60"/>
                  <a:pt x="143" y="60"/>
                  <a:pt x="143" y="60"/>
                </a:cubicBezTo>
                <a:cubicBezTo>
                  <a:pt x="143" y="53"/>
                  <a:pt x="143" y="53"/>
                  <a:pt x="135" y="5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Freeform 518">
            <a:extLst>
              <a:ext uri="{FF2B5EF4-FFF2-40B4-BE49-F238E27FC236}">
                <a16:creationId xmlns:a16="http://schemas.microsoft.com/office/drawing/2014/main" id="{51AE9254-1870-594B-8857-97FDA3C12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0452" y="9254864"/>
            <a:ext cx="277492" cy="737221"/>
          </a:xfrm>
          <a:custGeom>
            <a:avLst/>
            <a:gdLst>
              <a:gd name="T0" fmla="*/ 286 w 295"/>
              <a:gd name="T1" fmla="*/ 248 h 783"/>
              <a:gd name="T2" fmla="*/ 286 w 295"/>
              <a:gd name="T3" fmla="*/ 248 h 783"/>
              <a:gd name="T4" fmla="*/ 241 w 295"/>
              <a:gd name="T5" fmla="*/ 151 h 783"/>
              <a:gd name="T6" fmla="*/ 188 w 295"/>
              <a:gd name="T7" fmla="*/ 143 h 783"/>
              <a:gd name="T8" fmla="*/ 173 w 295"/>
              <a:gd name="T9" fmla="*/ 128 h 783"/>
              <a:gd name="T10" fmla="*/ 173 w 295"/>
              <a:gd name="T11" fmla="*/ 121 h 783"/>
              <a:gd name="T12" fmla="*/ 181 w 295"/>
              <a:gd name="T13" fmla="*/ 113 h 783"/>
              <a:gd name="T14" fmla="*/ 203 w 295"/>
              <a:gd name="T15" fmla="*/ 61 h 783"/>
              <a:gd name="T16" fmla="*/ 143 w 295"/>
              <a:gd name="T17" fmla="*/ 0 h 783"/>
              <a:gd name="T18" fmla="*/ 83 w 295"/>
              <a:gd name="T19" fmla="*/ 61 h 783"/>
              <a:gd name="T20" fmla="*/ 113 w 295"/>
              <a:gd name="T21" fmla="*/ 113 h 783"/>
              <a:gd name="T22" fmla="*/ 121 w 295"/>
              <a:gd name="T23" fmla="*/ 121 h 783"/>
              <a:gd name="T24" fmla="*/ 121 w 295"/>
              <a:gd name="T25" fmla="*/ 128 h 783"/>
              <a:gd name="T26" fmla="*/ 106 w 295"/>
              <a:gd name="T27" fmla="*/ 143 h 783"/>
              <a:gd name="T28" fmla="*/ 53 w 295"/>
              <a:gd name="T29" fmla="*/ 158 h 783"/>
              <a:gd name="T30" fmla="*/ 0 w 295"/>
              <a:gd name="T31" fmla="*/ 256 h 783"/>
              <a:gd name="T32" fmla="*/ 8 w 295"/>
              <a:gd name="T33" fmla="*/ 429 h 783"/>
              <a:gd name="T34" fmla="*/ 8 w 295"/>
              <a:gd name="T35" fmla="*/ 429 h 783"/>
              <a:gd name="T36" fmla="*/ 8 w 295"/>
              <a:gd name="T37" fmla="*/ 429 h 783"/>
              <a:gd name="T38" fmla="*/ 31 w 295"/>
              <a:gd name="T39" fmla="*/ 459 h 783"/>
              <a:gd name="T40" fmla="*/ 53 w 295"/>
              <a:gd name="T41" fmla="*/ 429 h 783"/>
              <a:gd name="T42" fmla="*/ 53 w 295"/>
              <a:gd name="T43" fmla="*/ 429 h 783"/>
              <a:gd name="T44" fmla="*/ 53 w 295"/>
              <a:gd name="T45" fmla="*/ 429 h 783"/>
              <a:gd name="T46" fmla="*/ 53 w 295"/>
              <a:gd name="T47" fmla="*/ 294 h 783"/>
              <a:gd name="T48" fmla="*/ 68 w 295"/>
              <a:gd name="T49" fmla="*/ 264 h 783"/>
              <a:gd name="T50" fmla="*/ 68 w 295"/>
              <a:gd name="T51" fmla="*/ 745 h 783"/>
              <a:gd name="T52" fmla="*/ 98 w 295"/>
              <a:gd name="T53" fmla="*/ 782 h 783"/>
              <a:gd name="T54" fmla="*/ 128 w 295"/>
              <a:gd name="T55" fmla="*/ 745 h 783"/>
              <a:gd name="T56" fmla="*/ 136 w 295"/>
              <a:gd name="T57" fmla="*/ 466 h 783"/>
              <a:gd name="T58" fmla="*/ 151 w 295"/>
              <a:gd name="T59" fmla="*/ 459 h 783"/>
              <a:gd name="T60" fmla="*/ 158 w 295"/>
              <a:gd name="T61" fmla="*/ 466 h 783"/>
              <a:gd name="T62" fmla="*/ 166 w 295"/>
              <a:gd name="T63" fmla="*/ 745 h 783"/>
              <a:gd name="T64" fmla="*/ 188 w 295"/>
              <a:gd name="T65" fmla="*/ 782 h 783"/>
              <a:gd name="T66" fmla="*/ 218 w 295"/>
              <a:gd name="T67" fmla="*/ 745 h 783"/>
              <a:gd name="T68" fmla="*/ 226 w 295"/>
              <a:gd name="T69" fmla="*/ 264 h 783"/>
              <a:gd name="T70" fmla="*/ 241 w 295"/>
              <a:gd name="T71" fmla="*/ 294 h 783"/>
              <a:gd name="T72" fmla="*/ 241 w 295"/>
              <a:gd name="T73" fmla="*/ 429 h 783"/>
              <a:gd name="T74" fmla="*/ 241 w 295"/>
              <a:gd name="T75" fmla="*/ 429 h 783"/>
              <a:gd name="T76" fmla="*/ 241 w 295"/>
              <a:gd name="T77" fmla="*/ 429 h 783"/>
              <a:gd name="T78" fmla="*/ 264 w 295"/>
              <a:gd name="T79" fmla="*/ 459 h 783"/>
              <a:gd name="T80" fmla="*/ 294 w 295"/>
              <a:gd name="T81" fmla="*/ 429 h 783"/>
              <a:gd name="T82" fmla="*/ 294 w 295"/>
              <a:gd name="T83" fmla="*/ 429 h 783"/>
              <a:gd name="T84" fmla="*/ 294 w 295"/>
              <a:gd name="T85" fmla="*/ 429 h 783"/>
              <a:gd name="T86" fmla="*/ 286 w 295"/>
              <a:gd name="T87" fmla="*/ 248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95" h="783">
                <a:moveTo>
                  <a:pt x="286" y="248"/>
                </a:moveTo>
                <a:lnTo>
                  <a:pt x="286" y="248"/>
                </a:lnTo>
                <a:cubicBezTo>
                  <a:pt x="286" y="181"/>
                  <a:pt x="271" y="166"/>
                  <a:pt x="241" y="151"/>
                </a:cubicBezTo>
                <a:cubicBezTo>
                  <a:pt x="226" y="143"/>
                  <a:pt x="203" y="143"/>
                  <a:pt x="188" y="143"/>
                </a:cubicBezTo>
                <a:cubicBezTo>
                  <a:pt x="181" y="143"/>
                  <a:pt x="173" y="136"/>
                  <a:pt x="173" y="128"/>
                </a:cubicBezTo>
                <a:cubicBezTo>
                  <a:pt x="173" y="121"/>
                  <a:pt x="173" y="121"/>
                  <a:pt x="173" y="121"/>
                </a:cubicBezTo>
                <a:lnTo>
                  <a:pt x="181" y="113"/>
                </a:lnTo>
                <a:cubicBezTo>
                  <a:pt x="196" y="106"/>
                  <a:pt x="203" y="75"/>
                  <a:pt x="203" y="61"/>
                </a:cubicBezTo>
                <a:cubicBezTo>
                  <a:pt x="203" y="23"/>
                  <a:pt x="173" y="0"/>
                  <a:pt x="143" y="0"/>
                </a:cubicBezTo>
                <a:cubicBezTo>
                  <a:pt x="113" y="0"/>
                  <a:pt x="83" y="23"/>
                  <a:pt x="83" y="61"/>
                </a:cubicBezTo>
                <a:cubicBezTo>
                  <a:pt x="83" y="75"/>
                  <a:pt x="91" y="106"/>
                  <a:pt x="113" y="113"/>
                </a:cubicBezTo>
                <a:cubicBezTo>
                  <a:pt x="113" y="121"/>
                  <a:pt x="121" y="121"/>
                  <a:pt x="121" y="121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1" y="136"/>
                  <a:pt x="113" y="143"/>
                  <a:pt x="106" y="143"/>
                </a:cubicBezTo>
                <a:cubicBezTo>
                  <a:pt x="91" y="143"/>
                  <a:pt x="68" y="151"/>
                  <a:pt x="53" y="158"/>
                </a:cubicBezTo>
                <a:cubicBezTo>
                  <a:pt x="16" y="173"/>
                  <a:pt x="0" y="196"/>
                  <a:pt x="0" y="256"/>
                </a:cubicBezTo>
                <a:cubicBezTo>
                  <a:pt x="8" y="429"/>
                  <a:pt x="8" y="429"/>
                  <a:pt x="8" y="429"/>
                </a:cubicBezTo>
                <a:lnTo>
                  <a:pt x="8" y="429"/>
                </a:lnTo>
                <a:lnTo>
                  <a:pt x="8" y="429"/>
                </a:lnTo>
                <a:cubicBezTo>
                  <a:pt x="8" y="444"/>
                  <a:pt x="16" y="459"/>
                  <a:pt x="31" y="459"/>
                </a:cubicBezTo>
                <a:cubicBezTo>
                  <a:pt x="46" y="459"/>
                  <a:pt x="53" y="444"/>
                  <a:pt x="53" y="429"/>
                </a:cubicBezTo>
                <a:lnTo>
                  <a:pt x="53" y="429"/>
                </a:lnTo>
                <a:lnTo>
                  <a:pt x="53" y="429"/>
                </a:lnTo>
                <a:cubicBezTo>
                  <a:pt x="53" y="294"/>
                  <a:pt x="53" y="294"/>
                  <a:pt x="53" y="294"/>
                </a:cubicBezTo>
                <a:cubicBezTo>
                  <a:pt x="53" y="278"/>
                  <a:pt x="61" y="271"/>
                  <a:pt x="68" y="264"/>
                </a:cubicBezTo>
                <a:cubicBezTo>
                  <a:pt x="68" y="745"/>
                  <a:pt x="68" y="745"/>
                  <a:pt x="68" y="745"/>
                </a:cubicBezTo>
                <a:cubicBezTo>
                  <a:pt x="68" y="760"/>
                  <a:pt x="76" y="782"/>
                  <a:pt x="98" y="782"/>
                </a:cubicBezTo>
                <a:cubicBezTo>
                  <a:pt x="121" y="782"/>
                  <a:pt x="128" y="767"/>
                  <a:pt x="128" y="745"/>
                </a:cubicBezTo>
                <a:cubicBezTo>
                  <a:pt x="136" y="466"/>
                  <a:pt x="136" y="466"/>
                  <a:pt x="136" y="466"/>
                </a:cubicBezTo>
                <a:cubicBezTo>
                  <a:pt x="136" y="459"/>
                  <a:pt x="143" y="459"/>
                  <a:pt x="151" y="459"/>
                </a:cubicBezTo>
                <a:cubicBezTo>
                  <a:pt x="151" y="459"/>
                  <a:pt x="158" y="459"/>
                  <a:pt x="158" y="466"/>
                </a:cubicBezTo>
                <a:cubicBezTo>
                  <a:pt x="166" y="745"/>
                  <a:pt x="166" y="745"/>
                  <a:pt x="166" y="745"/>
                </a:cubicBezTo>
                <a:cubicBezTo>
                  <a:pt x="166" y="760"/>
                  <a:pt x="173" y="782"/>
                  <a:pt x="188" y="782"/>
                </a:cubicBezTo>
                <a:cubicBezTo>
                  <a:pt x="211" y="782"/>
                  <a:pt x="218" y="767"/>
                  <a:pt x="218" y="745"/>
                </a:cubicBezTo>
                <a:cubicBezTo>
                  <a:pt x="226" y="264"/>
                  <a:pt x="226" y="264"/>
                  <a:pt x="226" y="264"/>
                </a:cubicBezTo>
                <a:cubicBezTo>
                  <a:pt x="234" y="264"/>
                  <a:pt x="241" y="278"/>
                  <a:pt x="241" y="294"/>
                </a:cubicBezTo>
                <a:cubicBezTo>
                  <a:pt x="241" y="429"/>
                  <a:pt x="241" y="429"/>
                  <a:pt x="241" y="429"/>
                </a:cubicBezTo>
                <a:lnTo>
                  <a:pt x="241" y="429"/>
                </a:lnTo>
                <a:lnTo>
                  <a:pt x="241" y="429"/>
                </a:lnTo>
                <a:cubicBezTo>
                  <a:pt x="241" y="444"/>
                  <a:pt x="256" y="459"/>
                  <a:pt x="264" y="459"/>
                </a:cubicBezTo>
                <a:cubicBezTo>
                  <a:pt x="279" y="459"/>
                  <a:pt x="294" y="444"/>
                  <a:pt x="294" y="429"/>
                </a:cubicBezTo>
                <a:lnTo>
                  <a:pt x="294" y="429"/>
                </a:lnTo>
                <a:lnTo>
                  <a:pt x="294" y="429"/>
                </a:lnTo>
                <a:lnTo>
                  <a:pt x="286" y="24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E3C6ED2-659D-4440-BD1B-66187066F4F7}"/>
              </a:ext>
            </a:extLst>
          </p:cNvPr>
          <p:cNvSpPr txBox="1"/>
          <p:nvPr/>
        </p:nvSpPr>
        <p:spPr>
          <a:xfrm>
            <a:off x="4274005" y="9453105"/>
            <a:ext cx="131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bg1"/>
                </a:solidFill>
                <a:latin typeface="Raleway" panose="020B0503030101060003" pitchFamily="34" charset="77"/>
              </a:rPr>
              <a:t>Infected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F4987B2-3D13-5246-97EF-BDD49C4F2FDF}"/>
              </a:ext>
            </a:extLst>
          </p:cNvPr>
          <p:cNvSpPr txBox="1"/>
          <p:nvPr/>
        </p:nvSpPr>
        <p:spPr>
          <a:xfrm>
            <a:off x="6502108" y="9453105"/>
            <a:ext cx="131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accent2"/>
                </a:solidFill>
                <a:latin typeface="Raleway" panose="020B0503030101060003" pitchFamily="34" charset="77"/>
              </a:rPr>
              <a:t>Positive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F893D6-7601-5248-8C44-3FD9237E926F}"/>
              </a:ext>
            </a:extLst>
          </p:cNvPr>
          <p:cNvSpPr txBox="1"/>
          <p:nvPr/>
        </p:nvSpPr>
        <p:spPr>
          <a:xfrm>
            <a:off x="8942043" y="9453105"/>
            <a:ext cx="131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accent3"/>
                </a:solidFill>
                <a:latin typeface="Raleway" panose="020B0503030101060003" pitchFamily="34" charset="77"/>
              </a:rPr>
              <a:t>Deaths</a:t>
            </a:r>
          </a:p>
        </p:txBody>
      </p:sp>
      <p:sp>
        <p:nvSpPr>
          <p:cNvPr id="79" name="Freeform 317">
            <a:extLst>
              <a:ext uri="{FF2B5EF4-FFF2-40B4-BE49-F238E27FC236}">
                <a16:creationId xmlns:a16="http://schemas.microsoft.com/office/drawing/2014/main" id="{50C0D9FC-84F9-4C4C-8198-BAFE54101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6989" y="9271041"/>
            <a:ext cx="643739" cy="632512"/>
          </a:xfrm>
          <a:custGeom>
            <a:avLst/>
            <a:gdLst>
              <a:gd name="T0" fmla="*/ 752 w 760"/>
              <a:gd name="T1" fmla="*/ 391 h 745"/>
              <a:gd name="T2" fmla="*/ 692 w 760"/>
              <a:gd name="T3" fmla="*/ 383 h 745"/>
              <a:gd name="T4" fmla="*/ 624 w 760"/>
              <a:gd name="T5" fmla="*/ 361 h 745"/>
              <a:gd name="T6" fmla="*/ 624 w 760"/>
              <a:gd name="T7" fmla="*/ 271 h 745"/>
              <a:gd name="T8" fmla="*/ 669 w 760"/>
              <a:gd name="T9" fmla="*/ 248 h 745"/>
              <a:gd name="T10" fmla="*/ 692 w 760"/>
              <a:gd name="T11" fmla="*/ 195 h 745"/>
              <a:gd name="T12" fmla="*/ 654 w 760"/>
              <a:gd name="T13" fmla="*/ 218 h 745"/>
              <a:gd name="T14" fmla="*/ 579 w 760"/>
              <a:gd name="T15" fmla="*/ 233 h 745"/>
              <a:gd name="T16" fmla="*/ 519 w 760"/>
              <a:gd name="T17" fmla="*/ 180 h 745"/>
              <a:gd name="T18" fmla="*/ 564 w 760"/>
              <a:gd name="T19" fmla="*/ 113 h 745"/>
              <a:gd name="T20" fmla="*/ 511 w 760"/>
              <a:gd name="T21" fmla="*/ 105 h 745"/>
              <a:gd name="T22" fmla="*/ 496 w 760"/>
              <a:gd name="T23" fmla="*/ 158 h 745"/>
              <a:gd name="T24" fmla="*/ 428 w 760"/>
              <a:gd name="T25" fmla="*/ 158 h 745"/>
              <a:gd name="T26" fmla="*/ 391 w 760"/>
              <a:gd name="T27" fmla="*/ 120 h 745"/>
              <a:gd name="T28" fmla="*/ 406 w 760"/>
              <a:gd name="T29" fmla="*/ 30 h 745"/>
              <a:gd name="T30" fmla="*/ 353 w 760"/>
              <a:gd name="T31" fmla="*/ 30 h 745"/>
              <a:gd name="T32" fmla="*/ 361 w 760"/>
              <a:gd name="T33" fmla="*/ 128 h 745"/>
              <a:gd name="T34" fmla="*/ 316 w 760"/>
              <a:gd name="T35" fmla="*/ 165 h 745"/>
              <a:gd name="T36" fmla="*/ 255 w 760"/>
              <a:gd name="T37" fmla="*/ 165 h 745"/>
              <a:gd name="T38" fmla="*/ 248 w 760"/>
              <a:gd name="T39" fmla="*/ 120 h 745"/>
              <a:gd name="T40" fmla="*/ 195 w 760"/>
              <a:gd name="T41" fmla="*/ 120 h 745"/>
              <a:gd name="T42" fmla="*/ 218 w 760"/>
              <a:gd name="T43" fmla="*/ 158 h 745"/>
              <a:gd name="T44" fmla="*/ 225 w 760"/>
              <a:gd name="T45" fmla="*/ 218 h 745"/>
              <a:gd name="T46" fmla="*/ 143 w 760"/>
              <a:gd name="T47" fmla="*/ 255 h 745"/>
              <a:gd name="T48" fmla="*/ 105 w 760"/>
              <a:gd name="T49" fmla="*/ 210 h 745"/>
              <a:gd name="T50" fmla="*/ 60 w 760"/>
              <a:gd name="T51" fmla="*/ 240 h 745"/>
              <a:gd name="T52" fmla="*/ 98 w 760"/>
              <a:gd name="T53" fmla="*/ 255 h 745"/>
              <a:gd name="T54" fmla="*/ 158 w 760"/>
              <a:gd name="T55" fmla="*/ 323 h 745"/>
              <a:gd name="T56" fmla="*/ 120 w 760"/>
              <a:gd name="T57" fmla="*/ 391 h 745"/>
              <a:gd name="T58" fmla="*/ 38 w 760"/>
              <a:gd name="T59" fmla="*/ 368 h 745"/>
              <a:gd name="T60" fmla="*/ 15 w 760"/>
              <a:gd name="T61" fmla="*/ 421 h 745"/>
              <a:gd name="T62" fmla="*/ 120 w 760"/>
              <a:gd name="T63" fmla="*/ 421 h 745"/>
              <a:gd name="T64" fmla="*/ 158 w 760"/>
              <a:gd name="T65" fmla="*/ 489 h 745"/>
              <a:gd name="T66" fmla="*/ 98 w 760"/>
              <a:gd name="T67" fmla="*/ 564 h 745"/>
              <a:gd name="T68" fmla="*/ 60 w 760"/>
              <a:gd name="T69" fmla="*/ 586 h 745"/>
              <a:gd name="T70" fmla="*/ 113 w 760"/>
              <a:gd name="T71" fmla="*/ 594 h 745"/>
              <a:gd name="T72" fmla="*/ 218 w 760"/>
              <a:gd name="T73" fmla="*/ 564 h 745"/>
              <a:gd name="T74" fmla="*/ 263 w 760"/>
              <a:gd name="T75" fmla="*/ 616 h 745"/>
              <a:gd name="T76" fmla="*/ 255 w 760"/>
              <a:gd name="T77" fmla="*/ 684 h 745"/>
              <a:gd name="T78" fmla="*/ 255 w 760"/>
              <a:gd name="T79" fmla="*/ 744 h 745"/>
              <a:gd name="T80" fmla="*/ 286 w 760"/>
              <a:gd name="T81" fmla="*/ 699 h 745"/>
              <a:gd name="T82" fmla="*/ 331 w 760"/>
              <a:gd name="T83" fmla="*/ 639 h 745"/>
              <a:gd name="T84" fmla="*/ 428 w 760"/>
              <a:gd name="T85" fmla="*/ 639 h 745"/>
              <a:gd name="T86" fmla="*/ 459 w 760"/>
              <a:gd name="T87" fmla="*/ 692 h 745"/>
              <a:gd name="T88" fmla="*/ 474 w 760"/>
              <a:gd name="T89" fmla="*/ 744 h 745"/>
              <a:gd name="T90" fmla="*/ 481 w 760"/>
              <a:gd name="T91" fmla="*/ 684 h 745"/>
              <a:gd name="T92" fmla="*/ 489 w 760"/>
              <a:gd name="T93" fmla="*/ 631 h 745"/>
              <a:gd name="T94" fmla="*/ 586 w 760"/>
              <a:gd name="T95" fmla="*/ 571 h 745"/>
              <a:gd name="T96" fmla="*/ 662 w 760"/>
              <a:gd name="T97" fmla="*/ 624 h 745"/>
              <a:gd name="T98" fmla="*/ 662 w 760"/>
              <a:gd name="T99" fmla="*/ 571 h 745"/>
              <a:gd name="T100" fmla="*/ 601 w 760"/>
              <a:gd name="T101" fmla="*/ 549 h 745"/>
              <a:gd name="T102" fmla="*/ 616 w 760"/>
              <a:gd name="T103" fmla="*/ 489 h 745"/>
              <a:gd name="T104" fmla="*/ 669 w 760"/>
              <a:gd name="T105" fmla="*/ 421 h 745"/>
              <a:gd name="T106" fmla="*/ 722 w 760"/>
              <a:gd name="T107" fmla="*/ 436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0" h="745">
                <a:moveTo>
                  <a:pt x="752" y="391"/>
                </a:moveTo>
                <a:lnTo>
                  <a:pt x="752" y="391"/>
                </a:lnTo>
                <a:cubicBezTo>
                  <a:pt x="752" y="383"/>
                  <a:pt x="737" y="368"/>
                  <a:pt x="729" y="368"/>
                </a:cubicBezTo>
                <a:cubicBezTo>
                  <a:pt x="714" y="368"/>
                  <a:pt x="699" y="376"/>
                  <a:pt x="692" y="383"/>
                </a:cubicBezTo>
                <a:cubicBezTo>
                  <a:pt x="654" y="383"/>
                  <a:pt x="654" y="383"/>
                  <a:pt x="654" y="383"/>
                </a:cubicBezTo>
                <a:cubicBezTo>
                  <a:pt x="639" y="383"/>
                  <a:pt x="632" y="376"/>
                  <a:pt x="624" y="361"/>
                </a:cubicBezTo>
                <a:cubicBezTo>
                  <a:pt x="616" y="338"/>
                  <a:pt x="609" y="308"/>
                  <a:pt x="609" y="308"/>
                </a:cubicBezTo>
                <a:cubicBezTo>
                  <a:pt x="609" y="293"/>
                  <a:pt x="609" y="278"/>
                  <a:pt x="624" y="271"/>
                </a:cubicBezTo>
                <a:cubicBezTo>
                  <a:pt x="669" y="248"/>
                  <a:pt x="669" y="248"/>
                  <a:pt x="669" y="248"/>
                </a:cubicBezTo>
                <a:lnTo>
                  <a:pt x="669" y="248"/>
                </a:lnTo>
                <a:cubicBezTo>
                  <a:pt x="677" y="255"/>
                  <a:pt x="684" y="255"/>
                  <a:pt x="692" y="248"/>
                </a:cubicBezTo>
                <a:cubicBezTo>
                  <a:pt x="722" y="233"/>
                  <a:pt x="714" y="203"/>
                  <a:pt x="692" y="195"/>
                </a:cubicBezTo>
                <a:cubicBezTo>
                  <a:pt x="677" y="188"/>
                  <a:pt x="669" y="195"/>
                  <a:pt x="662" y="195"/>
                </a:cubicBezTo>
                <a:cubicBezTo>
                  <a:pt x="654" y="203"/>
                  <a:pt x="654" y="210"/>
                  <a:pt x="654" y="218"/>
                </a:cubicBezTo>
                <a:cubicBezTo>
                  <a:pt x="616" y="240"/>
                  <a:pt x="616" y="240"/>
                  <a:pt x="616" y="240"/>
                </a:cubicBezTo>
                <a:cubicBezTo>
                  <a:pt x="601" y="248"/>
                  <a:pt x="586" y="248"/>
                  <a:pt x="579" y="233"/>
                </a:cubicBezTo>
                <a:cubicBezTo>
                  <a:pt x="564" y="218"/>
                  <a:pt x="541" y="203"/>
                  <a:pt x="526" y="195"/>
                </a:cubicBezTo>
                <a:cubicBezTo>
                  <a:pt x="519" y="195"/>
                  <a:pt x="511" y="188"/>
                  <a:pt x="519" y="180"/>
                </a:cubicBezTo>
                <a:cubicBezTo>
                  <a:pt x="534" y="143"/>
                  <a:pt x="534" y="143"/>
                  <a:pt x="534" y="143"/>
                </a:cubicBezTo>
                <a:cubicBezTo>
                  <a:pt x="549" y="143"/>
                  <a:pt x="564" y="128"/>
                  <a:pt x="564" y="113"/>
                </a:cubicBezTo>
                <a:cubicBezTo>
                  <a:pt x="564" y="105"/>
                  <a:pt x="556" y="98"/>
                  <a:pt x="549" y="90"/>
                </a:cubicBezTo>
                <a:cubicBezTo>
                  <a:pt x="534" y="83"/>
                  <a:pt x="511" y="90"/>
                  <a:pt x="511" y="105"/>
                </a:cubicBezTo>
                <a:cubicBezTo>
                  <a:pt x="504" y="113"/>
                  <a:pt x="511" y="120"/>
                  <a:pt x="511" y="128"/>
                </a:cubicBezTo>
                <a:cubicBezTo>
                  <a:pt x="496" y="158"/>
                  <a:pt x="496" y="158"/>
                  <a:pt x="496" y="158"/>
                </a:cubicBezTo>
                <a:cubicBezTo>
                  <a:pt x="489" y="173"/>
                  <a:pt x="474" y="173"/>
                  <a:pt x="459" y="173"/>
                </a:cubicBezTo>
                <a:cubicBezTo>
                  <a:pt x="428" y="158"/>
                  <a:pt x="428" y="158"/>
                  <a:pt x="428" y="158"/>
                </a:cubicBezTo>
                <a:cubicBezTo>
                  <a:pt x="421" y="158"/>
                  <a:pt x="421" y="158"/>
                  <a:pt x="414" y="158"/>
                </a:cubicBezTo>
                <a:cubicBezTo>
                  <a:pt x="398" y="150"/>
                  <a:pt x="391" y="135"/>
                  <a:pt x="391" y="120"/>
                </a:cubicBezTo>
                <a:cubicBezTo>
                  <a:pt x="391" y="53"/>
                  <a:pt x="391" y="53"/>
                  <a:pt x="391" y="53"/>
                </a:cubicBezTo>
                <a:cubicBezTo>
                  <a:pt x="398" y="53"/>
                  <a:pt x="406" y="45"/>
                  <a:pt x="406" y="30"/>
                </a:cubicBezTo>
                <a:cubicBezTo>
                  <a:pt x="406" y="15"/>
                  <a:pt x="398" y="7"/>
                  <a:pt x="383" y="7"/>
                </a:cubicBezTo>
                <a:cubicBezTo>
                  <a:pt x="368" y="0"/>
                  <a:pt x="353" y="15"/>
                  <a:pt x="353" y="30"/>
                </a:cubicBezTo>
                <a:cubicBezTo>
                  <a:pt x="346" y="37"/>
                  <a:pt x="353" y="53"/>
                  <a:pt x="361" y="60"/>
                </a:cubicBezTo>
                <a:cubicBezTo>
                  <a:pt x="361" y="128"/>
                  <a:pt x="361" y="128"/>
                  <a:pt x="361" y="128"/>
                </a:cubicBezTo>
                <a:cubicBezTo>
                  <a:pt x="361" y="143"/>
                  <a:pt x="353" y="150"/>
                  <a:pt x="338" y="158"/>
                </a:cubicBezTo>
                <a:cubicBezTo>
                  <a:pt x="331" y="158"/>
                  <a:pt x="323" y="165"/>
                  <a:pt x="316" y="165"/>
                </a:cubicBezTo>
                <a:cubicBezTo>
                  <a:pt x="301" y="173"/>
                  <a:pt x="301" y="173"/>
                  <a:pt x="301" y="173"/>
                </a:cubicBezTo>
                <a:cubicBezTo>
                  <a:pt x="286" y="188"/>
                  <a:pt x="263" y="180"/>
                  <a:pt x="255" y="165"/>
                </a:cubicBezTo>
                <a:cubicBezTo>
                  <a:pt x="248" y="143"/>
                  <a:pt x="248" y="143"/>
                  <a:pt x="248" y="143"/>
                </a:cubicBezTo>
                <a:cubicBezTo>
                  <a:pt x="248" y="135"/>
                  <a:pt x="248" y="128"/>
                  <a:pt x="248" y="120"/>
                </a:cubicBezTo>
                <a:cubicBezTo>
                  <a:pt x="241" y="113"/>
                  <a:pt x="233" y="105"/>
                  <a:pt x="225" y="105"/>
                </a:cubicBezTo>
                <a:cubicBezTo>
                  <a:pt x="218" y="98"/>
                  <a:pt x="203" y="105"/>
                  <a:pt x="195" y="120"/>
                </a:cubicBezTo>
                <a:cubicBezTo>
                  <a:pt x="195" y="128"/>
                  <a:pt x="195" y="135"/>
                  <a:pt x="195" y="135"/>
                </a:cubicBezTo>
                <a:cubicBezTo>
                  <a:pt x="203" y="150"/>
                  <a:pt x="211" y="158"/>
                  <a:pt x="218" y="158"/>
                </a:cubicBezTo>
                <a:cubicBezTo>
                  <a:pt x="233" y="180"/>
                  <a:pt x="233" y="180"/>
                  <a:pt x="233" y="180"/>
                </a:cubicBezTo>
                <a:cubicBezTo>
                  <a:pt x="241" y="195"/>
                  <a:pt x="241" y="210"/>
                  <a:pt x="225" y="218"/>
                </a:cubicBezTo>
                <a:cubicBezTo>
                  <a:pt x="211" y="225"/>
                  <a:pt x="195" y="240"/>
                  <a:pt x="188" y="255"/>
                </a:cubicBezTo>
                <a:cubicBezTo>
                  <a:pt x="180" y="263"/>
                  <a:pt x="158" y="263"/>
                  <a:pt x="143" y="255"/>
                </a:cubicBezTo>
                <a:cubicBezTo>
                  <a:pt x="113" y="233"/>
                  <a:pt x="113" y="233"/>
                  <a:pt x="113" y="233"/>
                </a:cubicBezTo>
                <a:cubicBezTo>
                  <a:pt x="120" y="225"/>
                  <a:pt x="113" y="218"/>
                  <a:pt x="105" y="210"/>
                </a:cubicBezTo>
                <a:cubicBezTo>
                  <a:pt x="98" y="203"/>
                  <a:pt x="90" y="203"/>
                  <a:pt x="83" y="203"/>
                </a:cubicBezTo>
                <a:cubicBezTo>
                  <a:pt x="68" y="210"/>
                  <a:pt x="53" y="225"/>
                  <a:pt x="60" y="240"/>
                </a:cubicBezTo>
                <a:cubicBezTo>
                  <a:pt x="60" y="248"/>
                  <a:pt x="68" y="255"/>
                  <a:pt x="75" y="255"/>
                </a:cubicBezTo>
                <a:cubicBezTo>
                  <a:pt x="83" y="263"/>
                  <a:pt x="90" y="263"/>
                  <a:pt x="98" y="255"/>
                </a:cubicBezTo>
                <a:cubicBezTo>
                  <a:pt x="150" y="293"/>
                  <a:pt x="150" y="293"/>
                  <a:pt x="150" y="293"/>
                </a:cubicBezTo>
                <a:cubicBezTo>
                  <a:pt x="158" y="301"/>
                  <a:pt x="158" y="308"/>
                  <a:pt x="158" y="323"/>
                </a:cubicBezTo>
                <a:cubicBezTo>
                  <a:pt x="158" y="331"/>
                  <a:pt x="150" y="353"/>
                  <a:pt x="150" y="368"/>
                </a:cubicBezTo>
                <a:cubicBezTo>
                  <a:pt x="150" y="383"/>
                  <a:pt x="135" y="391"/>
                  <a:pt x="120" y="391"/>
                </a:cubicBezTo>
                <a:cubicBezTo>
                  <a:pt x="53" y="383"/>
                  <a:pt x="53" y="383"/>
                  <a:pt x="53" y="383"/>
                </a:cubicBezTo>
                <a:cubicBezTo>
                  <a:pt x="53" y="376"/>
                  <a:pt x="45" y="368"/>
                  <a:pt x="38" y="368"/>
                </a:cubicBezTo>
                <a:cubicBezTo>
                  <a:pt x="23" y="368"/>
                  <a:pt x="15" y="368"/>
                  <a:pt x="7" y="383"/>
                </a:cubicBezTo>
                <a:cubicBezTo>
                  <a:pt x="0" y="398"/>
                  <a:pt x="0" y="413"/>
                  <a:pt x="15" y="421"/>
                </a:cubicBezTo>
                <a:cubicBezTo>
                  <a:pt x="30" y="428"/>
                  <a:pt x="45" y="421"/>
                  <a:pt x="53" y="413"/>
                </a:cubicBezTo>
                <a:cubicBezTo>
                  <a:pt x="120" y="421"/>
                  <a:pt x="120" y="421"/>
                  <a:pt x="120" y="421"/>
                </a:cubicBezTo>
                <a:cubicBezTo>
                  <a:pt x="135" y="421"/>
                  <a:pt x="143" y="436"/>
                  <a:pt x="143" y="444"/>
                </a:cubicBezTo>
                <a:cubicBezTo>
                  <a:pt x="143" y="458"/>
                  <a:pt x="150" y="474"/>
                  <a:pt x="158" y="489"/>
                </a:cubicBezTo>
                <a:cubicBezTo>
                  <a:pt x="165" y="504"/>
                  <a:pt x="158" y="526"/>
                  <a:pt x="135" y="541"/>
                </a:cubicBezTo>
                <a:cubicBezTo>
                  <a:pt x="98" y="564"/>
                  <a:pt x="98" y="564"/>
                  <a:pt x="98" y="564"/>
                </a:cubicBezTo>
                <a:cubicBezTo>
                  <a:pt x="90" y="564"/>
                  <a:pt x="83" y="564"/>
                  <a:pt x="75" y="564"/>
                </a:cubicBezTo>
                <a:cubicBezTo>
                  <a:pt x="68" y="571"/>
                  <a:pt x="60" y="579"/>
                  <a:pt x="60" y="586"/>
                </a:cubicBezTo>
                <a:cubicBezTo>
                  <a:pt x="53" y="609"/>
                  <a:pt x="68" y="624"/>
                  <a:pt x="83" y="616"/>
                </a:cubicBezTo>
                <a:cubicBezTo>
                  <a:pt x="98" y="616"/>
                  <a:pt x="113" y="609"/>
                  <a:pt x="113" y="594"/>
                </a:cubicBezTo>
                <a:cubicBezTo>
                  <a:pt x="165" y="556"/>
                  <a:pt x="165" y="556"/>
                  <a:pt x="165" y="556"/>
                </a:cubicBezTo>
                <a:cubicBezTo>
                  <a:pt x="180" y="549"/>
                  <a:pt x="203" y="549"/>
                  <a:pt x="218" y="564"/>
                </a:cubicBezTo>
                <a:cubicBezTo>
                  <a:pt x="248" y="601"/>
                  <a:pt x="248" y="601"/>
                  <a:pt x="248" y="601"/>
                </a:cubicBezTo>
                <a:cubicBezTo>
                  <a:pt x="255" y="601"/>
                  <a:pt x="255" y="609"/>
                  <a:pt x="263" y="616"/>
                </a:cubicBezTo>
                <a:cubicBezTo>
                  <a:pt x="271" y="624"/>
                  <a:pt x="278" y="639"/>
                  <a:pt x="271" y="654"/>
                </a:cubicBezTo>
                <a:cubicBezTo>
                  <a:pt x="255" y="684"/>
                  <a:pt x="255" y="684"/>
                  <a:pt x="255" y="684"/>
                </a:cubicBezTo>
                <a:cubicBezTo>
                  <a:pt x="241" y="692"/>
                  <a:pt x="233" y="706"/>
                  <a:pt x="233" y="722"/>
                </a:cubicBezTo>
                <a:cubicBezTo>
                  <a:pt x="233" y="729"/>
                  <a:pt x="241" y="737"/>
                  <a:pt x="255" y="744"/>
                </a:cubicBezTo>
                <a:cubicBezTo>
                  <a:pt x="271" y="744"/>
                  <a:pt x="286" y="737"/>
                  <a:pt x="286" y="714"/>
                </a:cubicBezTo>
                <a:cubicBezTo>
                  <a:pt x="286" y="714"/>
                  <a:pt x="286" y="706"/>
                  <a:pt x="286" y="699"/>
                </a:cubicBezTo>
                <a:cubicBezTo>
                  <a:pt x="301" y="662"/>
                  <a:pt x="301" y="662"/>
                  <a:pt x="301" y="662"/>
                </a:cubicBezTo>
                <a:cubicBezTo>
                  <a:pt x="308" y="646"/>
                  <a:pt x="323" y="639"/>
                  <a:pt x="331" y="639"/>
                </a:cubicBezTo>
                <a:cubicBezTo>
                  <a:pt x="338" y="639"/>
                  <a:pt x="346" y="639"/>
                  <a:pt x="353" y="639"/>
                </a:cubicBezTo>
                <a:cubicBezTo>
                  <a:pt x="428" y="639"/>
                  <a:pt x="428" y="639"/>
                  <a:pt x="428" y="639"/>
                </a:cubicBezTo>
                <a:cubicBezTo>
                  <a:pt x="436" y="639"/>
                  <a:pt x="444" y="646"/>
                  <a:pt x="451" y="654"/>
                </a:cubicBezTo>
                <a:cubicBezTo>
                  <a:pt x="459" y="692"/>
                  <a:pt x="459" y="692"/>
                  <a:pt x="459" y="692"/>
                </a:cubicBezTo>
                <a:cubicBezTo>
                  <a:pt x="451" y="699"/>
                  <a:pt x="444" y="706"/>
                  <a:pt x="444" y="722"/>
                </a:cubicBezTo>
                <a:cubicBezTo>
                  <a:pt x="451" y="729"/>
                  <a:pt x="459" y="737"/>
                  <a:pt x="474" y="744"/>
                </a:cubicBezTo>
                <a:cubicBezTo>
                  <a:pt x="489" y="744"/>
                  <a:pt x="504" y="729"/>
                  <a:pt x="504" y="714"/>
                </a:cubicBezTo>
                <a:cubicBezTo>
                  <a:pt x="504" y="699"/>
                  <a:pt x="496" y="692"/>
                  <a:pt x="481" y="684"/>
                </a:cubicBezTo>
                <a:cubicBezTo>
                  <a:pt x="481" y="654"/>
                  <a:pt x="481" y="654"/>
                  <a:pt x="481" y="654"/>
                </a:cubicBezTo>
                <a:cubicBezTo>
                  <a:pt x="474" y="639"/>
                  <a:pt x="481" y="631"/>
                  <a:pt x="489" y="631"/>
                </a:cubicBezTo>
                <a:cubicBezTo>
                  <a:pt x="519" y="616"/>
                  <a:pt x="541" y="601"/>
                  <a:pt x="556" y="579"/>
                </a:cubicBezTo>
                <a:cubicBezTo>
                  <a:pt x="564" y="571"/>
                  <a:pt x="579" y="564"/>
                  <a:pt x="586" y="571"/>
                </a:cubicBezTo>
                <a:cubicBezTo>
                  <a:pt x="632" y="601"/>
                  <a:pt x="632" y="601"/>
                  <a:pt x="632" y="601"/>
                </a:cubicBezTo>
                <a:cubicBezTo>
                  <a:pt x="632" y="616"/>
                  <a:pt x="646" y="631"/>
                  <a:pt x="662" y="624"/>
                </a:cubicBezTo>
                <a:cubicBezTo>
                  <a:pt x="677" y="624"/>
                  <a:pt x="684" y="616"/>
                  <a:pt x="684" y="609"/>
                </a:cubicBezTo>
                <a:cubicBezTo>
                  <a:pt x="692" y="594"/>
                  <a:pt x="677" y="579"/>
                  <a:pt x="662" y="571"/>
                </a:cubicBezTo>
                <a:cubicBezTo>
                  <a:pt x="654" y="571"/>
                  <a:pt x="654" y="579"/>
                  <a:pt x="646" y="579"/>
                </a:cubicBezTo>
                <a:cubicBezTo>
                  <a:pt x="601" y="549"/>
                  <a:pt x="601" y="549"/>
                  <a:pt x="601" y="549"/>
                </a:cubicBezTo>
                <a:cubicBezTo>
                  <a:pt x="594" y="541"/>
                  <a:pt x="586" y="526"/>
                  <a:pt x="594" y="519"/>
                </a:cubicBezTo>
                <a:cubicBezTo>
                  <a:pt x="616" y="489"/>
                  <a:pt x="616" y="489"/>
                  <a:pt x="616" y="489"/>
                </a:cubicBezTo>
                <a:cubicBezTo>
                  <a:pt x="624" y="481"/>
                  <a:pt x="632" y="458"/>
                  <a:pt x="632" y="444"/>
                </a:cubicBezTo>
                <a:cubicBezTo>
                  <a:pt x="639" y="428"/>
                  <a:pt x="654" y="413"/>
                  <a:pt x="669" y="421"/>
                </a:cubicBezTo>
                <a:cubicBezTo>
                  <a:pt x="692" y="421"/>
                  <a:pt x="692" y="421"/>
                  <a:pt x="692" y="421"/>
                </a:cubicBezTo>
                <a:cubicBezTo>
                  <a:pt x="699" y="428"/>
                  <a:pt x="714" y="436"/>
                  <a:pt x="722" y="436"/>
                </a:cubicBezTo>
                <a:cubicBezTo>
                  <a:pt x="744" y="436"/>
                  <a:pt x="759" y="413"/>
                  <a:pt x="752" y="3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80" name="Freeform 382">
            <a:extLst>
              <a:ext uri="{FF2B5EF4-FFF2-40B4-BE49-F238E27FC236}">
                <a16:creationId xmlns:a16="http://schemas.microsoft.com/office/drawing/2014/main" id="{F9DDF3F4-0F54-6440-A03A-1CA939B2E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90184" y="9348790"/>
            <a:ext cx="554774" cy="554764"/>
          </a:xfrm>
          <a:custGeom>
            <a:avLst/>
            <a:gdLst>
              <a:gd name="T0" fmla="*/ 135 w 144"/>
              <a:gd name="T1" fmla="*/ 53 h 144"/>
              <a:gd name="T2" fmla="*/ 135 w 144"/>
              <a:gd name="T3" fmla="*/ 53 h 144"/>
              <a:gd name="T4" fmla="*/ 90 w 144"/>
              <a:gd name="T5" fmla="*/ 53 h 144"/>
              <a:gd name="T6" fmla="*/ 90 w 144"/>
              <a:gd name="T7" fmla="*/ 7 h 144"/>
              <a:gd name="T8" fmla="*/ 83 w 144"/>
              <a:gd name="T9" fmla="*/ 0 h 144"/>
              <a:gd name="T10" fmla="*/ 53 w 144"/>
              <a:gd name="T11" fmla="*/ 0 h 144"/>
              <a:gd name="T12" fmla="*/ 53 w 144"/>
              <a:gd name="T13" fmla="*/ 7 h 144"/>
              <a:gd name="T14" fmla="*/ 53 w 144"/>
              <a:gd name="T15" fmla="*/ 53 h 144"/>
              <a:gd name="T16" fmla="*/ 0 w 144"/>
              <a:gd name="T17" fmla="*/ 53 h 144"/>
              <a:gd name="T18" fmla="*/ 0 w 144"/>
              <a:gd name="T19" fmla="*/ 60 h 144"/>
              <a:gd name="T20" fmla="*/ 0 w 144"/>
              <a:gd name="T21" fmla="*/ 90 h 144"/>
              <a:gd name="T22" fmla="*/ 0 w 144"/>
              <a:gd name="T23" fmla="*/ 98 h 144"/>
              <a:gd name="T24" fmla="*/ 53 w 144"/>
              <a:gd name="T25" fmla="*/ 98 h 144"/>
              <a:gd name="T26" fmla="*/ 53 w 144"/>
              <a:gd name="T27" fmla="*/ 143 h 144"/>
              <a:gd name="T28" fmla="*/ 53 w 144"/>
              <a:gd name="T29" fmla="*/ 143 h 144"/>
              <a:gd name="T30" fmla="*/ 83 w 144"/>
              <a:gd name="T31" fmla="*/ 143 h 144"/>
              <a:gd name="T32" fmla="*/ 90 w 144"/>
              <a:gd name="T33" fmla="*/ 143 h 144"/>
              <a:gd name="T34" fmla="*/ 90 w 144"/>
              <a:gd name="T35" fmla="*/ 98 h 144"/>
              <a:gd name="T36" fmla="*/ 135 w 144"/>
              <a:gd name="T37" fmla="*/ 98 h 144"/>
              <a:gd name="T38" fmla="*/ 143 w 144"/>
              <a:gd name="T39" fmla="*/ 90 h 144"/>
              <a:gd name="T40" fmla="*/ 143 w 144"/>
              <a:gd name="T41" fmla="*/ 60 h 144"/>
              <a:gd name="T42" fmla="*/ 135 w 144"/>
              <a:gd name="T43" fmla="*/ 5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4" h="144">
                <a:moveTo>
                  <a:pt x="135" y="53"/>
                </a:moveTo>
                <a:lnTo>
                  <a:pt x="135" y="53"/>
                </a:lnTo>
                <a:cubicBezTo>
                  <a:pt x="90" y="53"/>
                  <a:pt x="90" y="53"/>
                  <a:pt x="90" y="53"/>
                </a:cubicBezTo>
                <a:cubicBezTo>
                  <a:pt x="90" y="7"/>
                  <a:pt x="90" y="7"/>
                  <a:pt x="90" y="7"/>
                </a:cubicBezTo>
                <a:cubicBezTo>
                  <a:pt x="90" y="0"/>
                  <a:pt x="90" y="0"/>
                  <a:pt x="83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0"/>
                  <a:pt x="53" y="0"/>
                  <a:pt x="53" y="7"/>
                </a:cubicBezTo>
                <a:cubicBezTo>
                  <a:pt x="53" y="53"/>
                  <a:pt x="53" y="53"/>
                  <a:pt x="53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60"/>
                </a:cubicBezTo>
                <a:cubicBezTo>
                  <a:pt x="0" y="90"/>
                  <a:pt x="0" y="90"/>
                  <a:pt x="0" y="90"/>
                </a:cubicBezTo>
                <a:lnTo>
                  <a:pt x="0" y="98"/>
                </a:lnTo>
                <a:cubicBezTo>
                  <a:pt x="53" y="98"/>
                  <a:pt x="53" y="98"/>
                  <a:pt x="53" y="98"/>
                </a:cubicBezTo>
                <a:cubicBezTo>
                  <a:pt x="53" y="143"/>
                  <a:pt x="53" y="143"/>
                  <a:pt x="53" y="143"/>
                </a:cubicBezTo>
                <a:lnTo>
                  <a:pt x="53" y="143"/>
                </a:lnTo>
                <a:cubicBezTo>
                  <a:pt x="83" y="143"/>
                  <a:pt x="83" y="143"/>
                  <a:pt x="83" y="143"/>
                </a:cubicBezTo>
                <a:cubicBezTo>
                  <a:pt x="90" y="143"/>
                  <a:pt x="90" y="143"/>
                  <a:pt x="90" y="143"/>
                </a:cubicBezTo>
                <a:cubicBezTo>
                  <a:pt x="90" y="98"/>
                  <a:pt x="90" y="98"/>
                  <a:pt x="90" y="98"/>
                </a:cubicBezTo>
                <a:cubicBezTo>
                  <a:pt x="135" y="98"/>
                  <a:pt x="135" y="98"/>
                  <a:pt x="135" y="98"/>
                </a:cubicBezTo>
                <a:cubicBezTo>
                  <a:pt x="143" y="98"/>
                  <a:pt x="143" y="90"/>
                  <a:pt x="143" y="90"/>
                </a:cubicBezTo>
                <a:cubicBezTo>
                  <a:pt x="143" y="60"/>
                  <a:pt x="143" y="60"/>
                  <a:pt x="143" y="60"/>
                </a:cubicBezTo>
                <a:cubicBezTo>
                  <a:pt x="143" y="53"/>
                  <a:pt x="143" y="53"/>
                  <a:pt x="135" y="5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Freeform 518">
            <a:extLst>
              <a:ext uri="{FF2B5EF4-FFF2-40B4-BE49-F238E27FC236}">
                <a16:creationId xmlns:a16="http://schemas.microsoft.com/office/drawing/2014/main" id="{4B582A97-E8C8-3943-B4F4-411388CB8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3700" y="9254864"/>
            <a:ext cx="277492" cy="737221"/>
          </a:xfrm>
          <a:custGeom>
            <a:avLst/>
            <a:gdLst>
              <a:gd name="T0" fmla="*/ 286 w 295"/>
              <a:gd name="T1" fmla="*/ 248 h 783"/>
              <a:gd name="T2" fmla="*/ 286 w 295"/>
              <a:gd name="T3" fmla="*/ 248 h 783"/>
              <a:gd name="T4" fmla="*/ 241 w 295"/>
              <a:gd name="T5" fmla="*/ 151 h 783"/>
              <a:gd name="T6" fmla="*/ 188 w 295"/>
              <a:gd name="T7" fmla="*/ 143 h 783"/>
              <a:gd name="T8" fmla="*/ 173 w 295"/>
              <a:gd name="T9" fmla="*/ 128 h 783"/>
              <a:gd name="T10" fmla="*/ 173 w 295"/>
              <a:gd name="T11" fmla="*/ 121 h 783"/>
              <a:gd name="T12" fmla="*/ 181 w 295"/>
              <a:gd name="T13" fmla="*/ 113 h 783"/>
              <a:gd name="T14" fmla="*/ 203 w 295"/>
              <a:gd name="T15" fmla="*/ 61 h 783"/>
              <a:gd name="T16" fmla="*/ 143 w 295"/>
              <a:gd name="T17" fmla="*/ 0 h 783"/>
              <a:gd name="T18" fmla="*/ 83 w 295"/>
              <a:gd name="T19" fmla="*/ 61 h 783"/>
              <a:gd name="T20" fmla="*/ 113 w 295"/>
              <a:gd name="T21" fmla="*/ 113 h 783"/>
              <a:gd name="T22" fmla="*/ 121 w 295"/>
              <a:gd name="T23" fmla="*/ 121 h 783"/>
              <a:gd name="T24" fmla="*/ 121 w 295"/>
              <a:gd name="T25" fmla="*/ 128 h 783"/>
              <a:gd name="T26" fmla="*/ 106 w 295"/>
              <a:gd name="T27" fmla="*/ 143 h 783"/>
              <a:gd name="T28" fmla="*/ 53 w 295"/>
              <a:gd name="T29" fmla="*/ 158 h 783"/>
              <a:gd name="T30" fmla="*/ 0 w 295"/>
              <a:gd name="T31" fmla="*/ 256 h 783"/>
              <a:gd name="T32" fmla="*/ 8 w 295"/>
              <a:gd name="T33" fmla="*/ 429 h 783"/>
              <a:gd name="T34" fmla="*/ 8 w 295"/>
              <a:gd name="T35" fmla="*/ 429 h 783"/>
              <a:gd name="T36" fmla="*/ 8 w 295"/>
              <a:gd name="T37" fmla="*/ 429 h 783"/>
              <a:gd name="T38" fmla="*/ 31 w 295"/>
              <a:gd name="T39" fmla="*/ 459 h 783"/>
              <a:gd name="T40" fmla="*/ 53 w 295"/>
              <a:gd name="T41" fmla="*/ 429 h 783"/>
              <a:gd name="T42" fmla="*/ 53 w 295"/>
              <a:gd name="T43" fmla="*/ 429 h 783"/>
              <a:gd name="T44" fmla="*/ 53 w 295"/>
              <a:gd name="T45" fmla="*/ 429 h 783"/>
              <a:gd name="T46" fmla="*/ 53 w 295"/>
              <a:gd name="T47" fmla="*/ 294 h 783"/>
              <a:gd name="T48" fmla="*/ 68 w 295"/>
              <a:gd name="T49" fmla="*/ 264 h 783"/>
              <a:gd name="T50" fmla="*/ 68 w 295"/>
              <a:gd name="T51" fmla="*/ 745 h 783"/>
              <a:gd name="T52" fmla="*/ 98 w 295"/>
              <a:gd name="T53" fmla="*/ 782 h 783"/>
              <a:gd name="T54" fmla="*/ 128 w 295"/>
              <a:gd name="T55" fmla="*/ 745 h 783"/>
              <a:gd name="T56" fmla="*/ 136 w 295"/>
              <a:gd name="T57" fmla="*/ 466 h 783"/>
              <a:gd name="T58" fmla="*/ 151 w 295"/>
              <a:gd name="T59" fmla="*/ 459 h 783"/>
              <a:gd name="T60" fmla="*/ 158 w 295"/>
              <a:gd name="T61" fmla="*/ 466 h 783"/>
              <a:gd name="T62" fmla="*/ 166 w 295"/>
              <a:gd name="T63" fmla="*/ 745 h 783"/>
              <a:gd name="T64" fmla="*/ 188 w 295"/>
              <a:gd name="T65" fmla="*/ 782 h 783"/>
              <a:gd name="T66" fmla="*/ 218 w 295"/>
              <a:gd name="T67" fmla="*/ 745 h 783"/>
              <a:gd name="T68" fmla="*/ 226 w 295"/>
              <a:gd name="T69" fmla="*/ 264 h 783"/>
              <a:gd name="T70" fmla="*/ 241 w 295"/>
              <a:gd name="T71" fmla="*/ 294 h 783"/>
              <a:gd name="T72" fmla="*/ 241 w 295"/>
              <a:gd name="T73" fmla="*/ 429 h 783"/>
              <a:gd name="T74" fmla="*/ 241 w 295"/>
              <a:gd name="T75" fmla="*/ 429 h 783"/>
              <a:gd name="T76" fmla="*/ 241 w 295"/>
              <a:gd name="T77" fmla="*/ 429 h 783"/>
              <a:gd name="T78" fmla="*/ 264 w 295"/>
              <a:gd name="T79" fmla="*/ 459 h 783"/>
              <a:gd name="T80" fmla="*/ 294 w 295"/>
              <a:gd name="T81" fmla="*/ 429 h 783"/>
              <a:gd name="T82" fmla="*/ 294 w 295"/>
              <a:gd name="T83" fmla="*/ 429 h 783"/>
              <a:gd name="T84" fmla="*/ 294 w 295"/>
              <a:gd name="T85" fmla="*/ 429 h 783"/>
              <a:gd name="T86" fmla="*/ 286 w 295"/>
              <a:gd name="T87" fmla="*/ 248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95" h="783">
                <a:moveTo>
                  <a:pt x="286" y="248"/>
                </a:moveTo>
                <a:lnTo>
                  <a:pt x="286" y="248"/>
                </a:lnTo>
                <a:cubicBezTo>
                  <a:pt x="286" y="181"/>
                  <a:pt x="271" y="166"/>
                  <a:pt x="241" y="151"/>
                </a:cubicBezTo>
                <a:cubicBezTo>
                  <a:pt x="226" y="143"/>
                  <a:pt x="203" y="143"/>
                  <a:pt x="188" y="143"/>
                </a:cubicBezTo>
                <a:cubicBezTo>
                  <a:pt x="181" y="143"/>
                  <a:pt x="173" y="136"/>
                  <a:pt x="173" y="128"/>
                </a:cubicBezTo>
                <a:cubicBezTo>
                  <a:pt x="173" y="121"/>
                  <a:pt x="173" y="121"/>
                  <a:pt x="173" y="121"/>
                </a:cubicBezTo>
                <a:lnTo>
                  <a:pt x="181" y="113"/>
                </a:lnTo>
                <a:cubicBezTo>
                  <a:pt x="196" y="106"/>
                  <a:pt x="203" y="75"/>
                  <a:pt x="203" y="61"/>
                </a:cubicBezTo>
                <a:cubicBezTo>
                  <a:pt x="203" y="23"/>
                  <a:pt x="173" y="0"/>
                  <a:pt x="143" y="0"/>
                </a:cubicBezTo>
                <a:cubicBezTo>
                  <a:pt x="113" y="0"/>
                  <a:pt x="83" y="23"/>
                  <a:pt x="83" y="61"/>
                </a:cubicBezTo>
                <a:cubicBezTo>
                  <a:pt x="83" y="75"/>
                  <a:pt x="91" y="106"/>
                  <a:pt x="113" y="113"/>
                </a:cubicBezTo>
                <a:cubicBezTo>
                  <a:pt x="113" y="121"/>
                  <a:pt x="121" y="121"/>
                  <a:pt x="121" y="121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1" y="136"/>
                  <a:pt x="113" y="143"/>
                  <a:pt x="106" y="143"/>
                </a:cubicBezTo>
                <a:cubicBezTo>
                  <a:pt x="91" y="143"/>
                  <a:pt x="68" y="151"/>
                  <a:pt x="53" y="158"/>
                </a:cubicBezTo>
                <a:cubicBezTo>
                  <a:pt x="16" y="173"/>
                  <a:pt x="0" y="196"/>
                  <a:pt x="0" y="256"/>
                </a:cubicBezTo>
                <a:cubicBezTo>
                  <a:pt x="8" y="429"/>
                  <a:pt x="8" y="429"/>
                  <a:pt x="8" y="429"/>
                </a:cubicBezTo>
                <a:lnTo>
                  <a:pt x="8" y="429"/>
                </a:lnTo>
                <a:lnTo>
                  <a:pt x="8" y="429"/>
                </a:lnTo>
                <a:cubicBezTo>
                  <a:pt x="8" y="444"/>
                  <a:pt x="16" y="459"/>
                  <a:pt x="31" y="459"/>
                </a:cubicBezTo>
                <a:cubicBezTo>
                  <a:pt x="46" y="459"/>
                  <a:pt x="53" y="444"/>
                  <a:pt x="53" y="429"/>
                </a:cubicBezTo>
                <a:lnTo>
                  <a:pt x="53" y="429"/>
                </a:lnTo>
                <a:lnTo>
                  <a:pt x="53" y="429"/>
                </a:lnTo>
                <a:cubicBezTo>
                  <a:pt x="53" y="294"/>
                  <a:pt x="53" y="294"/>
                  <a:pt x="53" y="294"/>
                </a:cubicBezTo>
                <a:cubicBezTo>
                  <a:pt x="53" y="278"/>
                  <a:pt x="61" y="271"/>
                  <a:pt x="68" y="264"/>
                </a:cubicBezTo>
                <a:cubicBezTo>
                  <a:pt x="68" y="745"/>
                  <a:pt x="68" y="745"/>
                  <a:pt x="68" y="745"/>
                </a:cubicBezTo>
                <a:cubicBezTo>
                  <a:pt x="68" y="760"/>
                  <a:pt x="76" y="782"/>
                  <a:pt x="98" y="782"/>
                </a:cubicBezTo>
                <a:cubicBezTo>
                  <a:pt x="121" y="782"/>
                  <a:pt x="128" y="767"/>
                  <a:pt x="128" y="745"/>
                </a:cubicBezTo>
                <a:cubicBezTo>
                  <a:pt x="136" y="466"/>
                  <a:pt x="136" y="466"/>
                  <a:pt x="136" y="466"/>
                </a:cubicBezTo>
                <a:cubicBezTo>
                  <a:pt x="136" y="459"/>
                  <a:pt x="143" y="459"/>
                  <a:pt x="151" y="459"/>
                </a:cubicBezTo>
                <a:cubicBezTo>
                  <a:pt x="151" y="459"/>
                  <a:pt x="158" y="459"/>
                  <a:pt x="158" y="466"/>
                </a:cubicBezTo>
                <a:cubicBezTo>
                  <a:pt x="166" y="745"/>
                  <a:pt x="166" y="745"/>
                  <a:pt x="166" y="745"/>
                </a:cubicBezTo>
                <a:cubicBezTo>
                  <a:pt x="166" y="760"/>
                  <a:pt x="173" y="782"/>
                  <a:pt x="188" y="782"/>
                </a:cubicBezTo>
                <a:cubicBezTo>
                  <a:pt x="211" y="782"/>
                  <a:pt x="218" y="767"/>
                  <a:pt x="218" y="745"/>
                </a:cubicBezTo>
                <a:cubicBezTo>
                  <a:pt x="226" y="264"/>
                  <a:pt x="226" y="264"/>
                  <a:pt x="226" y="264"/>
                </a:cubicBezTo>
                <a:cubicBezTo>
                  <a:pt x="234" y="264"/>
                  <a:pt x="241" y="278"/>
                  <a:pt x="241" y="294"/>
                </a:cubicBezTo>
                <a:cubicBezTo>
                  <a:pt x="241" y="429"/>
                  <a:pt x="241" y="429"/>
                  <a:pt x="241" y="429"/>
                </a:cubicBezTo>
                <a:lnTo>
                  <a:pt x="241" y="429"/>
                </a:lnTo>
                <a:lnTo>
                  <a:pt x="241" y="429"/>
                </a:lnTo>
                <a:cubicBezTo>
                  <a:pt x="241" y="444"/>
                  <a:pt x="256" y="459"/>
                  <a:pt x="264" y="459"/>
                </a:cubicBezTo>
                <a:cubicBezTo>
                  <a:pt x="279" y="459"/>
                  <a:pt x="294" y="444"/>
                  <a:pt x="294" y="429"/>
                </a:cubicBezTo>
                <a:lnTo>
                  <a:pt x="294" y="429"/>
                </a:lnTo>
                <a:lnTo>
                  <a:pt x="294" y="429"/>
                </a:lnTo>
                <a:lnTo>
                  <a:pt x="286" y="24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046D35-4D3B-4B41-A618-D4601F5EFBDF}"/>
              </a:ext>
            </a:extLst>
          </p:cNvPr>
          <p:cNvSpPr txBox="1"/>
          <p:nvPr/>
        </p:nvSpPr>
        <p:spPr>
          <a:xfrm>
            <a:off x="16745405" y="9453105"/>
            <a:ext cx="131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accent1"/>
                </a:solidFill>
                <a:latin typeface="Raleway" panose="020B0503030101060003" pitchFamily="34" charset="77"/>
              </a:rPr>
              <a:t>Infected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51A433E-4392-1C4C-BF02-89C922E58674}"/>
              </a:ext>
            </a:extLst>
          </p:cNvPr>
          <p:cNvSpPr txBox="1"/>
          <p:nvPr/>
        </p:nvSpPr>
        <p:spPr>
          <a:xfrm>
            <a:off x="18885356" y="9453105"/>
            <a:ext cx="131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accent2"/>
                </a:solidFill>
                <a:latin typeface="Raleway" panose="020B0503030101060003" pitchFamily="34" charset="77"/>
              </a:rPr>
              <a:t>Positive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810BB50-39CE-4449-9B85-7D6A7267A6C4}"/>
              </a:ext>
            </a:extLst>
          </p:cNvPr>
          <p:cNvSpPr txBox="1"/>
          <p:nvPr/>
        </p:nvSpPr>
        <p:spPr>
          <a:xfrm>
            <a:off x="21413443" y="9453105"/>
            <a:ext cx="131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accent3"/>
                </a:solidFill>
                <a:latin typeface="Raleway" panose="020B0503030101060003" pitchFamily="34" charset="77"/>
              </a:rPr>
              <a:t>Deaths</a:t>
            </a:r>
          </a:p>
        </p:txBody>
      </p:sp>
    </p:spTree>
    <p:extLst>
      <p:ext uri="{BB962C8B-B14F-4D97-AF65-F5344CB8AC3E}">
        <p14:creationId xmlns:p14="http://schemas.microsoft.com/office/powerpoint/2010/main" val="415033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2701796-EED3-1A44-B714-BB42D75D0B4F}"/>
              </a:ext>
            </a:extLst>
          </p:cNvPr>
          <p:cNvGrpSpPr/>
          <p:nvPr/>
        </p:nvGrpSpPr>
        <p:grpSpPr>
          <a:xfrm>
            <a:off x="9602674" y="4950442"/>
            <a:ext cx="13159355" cy="6886898"/>
            <a:chOff x="737733" y="4917786"/>
            <a:chExt cx="11722122" cy="613472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0BAE9BA-BA99-A94A-96D1-D809009A23AA}"/>
                </a:ext>
              </a:extLst>
            </p:cNvPr>
            <p:cNvGrpSpPr/>
            <p:nvPr/>
          </p:nvGrpSpPr>
          <p:grpSpPr>
            <a:xfrm>
              <a:off x="737733" y="4917786"/>
              <a:ext cx="11722122" cy="6134728"/>
              <a:chOff x="3843495" y="3719582"/>
              <a:chExt cx="16665602" cy="8244191"/>
            </a:xfrm>
            <a:solidFill>
              <a:schemeClr val="bg1">
                <a:lumMod val="50000"/>
                <a:alpha val="10000"/>
              </a:schemeClr>
            </a:solidFill>
          </p:grpSpPr>
          <p:sp>
            <p:nvSpPr>
              <p:cNvPr id="19" name="Freeform 781">
                <a:extLst>
                  <a:ext uri="{FF2B5EF4-FFF2-40B4-BE49-F238E27FC236}">
                    <a16:creationId xmlns:a16="http://schemas.microsoft.com/office/drawing/2014/main" id="{5A96F976-B6D9-9943-A24D-022AF4E98D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8017" y="3757809"/>
                <a:ext cx="85988" cy="38227"/>
              </a:xfrm>
              <a:custGeom>
                <a:avLst/>
                <a:gdLst>
                  <a:gd name="T0" fmla="*/ 4 w 9"/>
                  <a:gd name="T1" fmla="*/ 3 h 4"/>
                  <a:gd name="T2" fmla="*/ 1 w 9"/>
                  <a:gd name="T3" fmla="*/ 2 h 4"/>
                  <a:gd name="T4" fmla="*/ 5 w 9"/>
                  <a:gd name="T5" fmla="*/ 2 h 4"/>
                  <a:gd name="T6" fmla="*/ 0 w 9"/>
                  <a:gd name="T7" fmla="*/ 0 h 4"/>
                  <a:gd name="T8" fmla="*/ 9 w 9"/>
                  <a:gd name="T9" fmla="*/ 2 h 4"/>
                  <a:gd name="T10" fmla="*/ 5 w 9"/>
                  <a:gd name="T11" fmla="*/ 2 h 4"/>
                  <a:gd name="T12" fmla="*/ 4 w 9"/>
                  <a:gd name="T13" fmla="*/ 3 h 4"/>
                  <a:gd name="T14" fmla="*/ 4 w 9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">
                    <a:moveTo>
                      <a:pt x="4" y="3"/>
                    </a:moveTo>
                    <a:cubicBezTo>
                      <a:pt x="4" y="3"/>
                      <a:pt x="1" y="2"/>
                      <a:pt x="1" y="2"/>
                    </a:cubicBezTo>
                    <a:cubicBezTo>
                      <a:pt x="1" y="2"/>
                      <a:pt x="4" y="2"/>
                      <a:pt x="5" y="2"/>
                    </a:cubicBezTo>
                    <a:cubicBezTo>
                      <a:pt x="3" y="1"/>
                      <a:pt x="1" y="2"/>
                      <a:pt x="0" y="0"/>
                    </a:cubicBezTo>
                    <a:cubicBezTo>
                      <a:pt x="1" y="1"/>
                      <a:pt x="8" y="0"/>
                      <a:pt x="9" y="2"/>
                    </a:cubicBezTo>
                    <a:cubicBezTo>
                      <a:pt x="9" y="2"/>
                      <a:pt x="6" y="2"/>
                      <a:pt x="5" y="2"/>
                    </a:cubicBezTo>
                    <a:cubicBezTo>
                      <a:pt x="5" y="2"/>
                      <a:pt x="7" y="4"/>
                      <a:pt x="4" y="3"/>
                    </a:cubicBezTo>
                    <a:cubicBezTo>
                      <a:pt x="3" y="3"/>
                      <a:pt x="6" y="4"/>
                      <a:pt x="4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" name="Freeform 403">
                <a:extLst>
                  <a:ext uri="{FF2B5EF4-FFF2-40B4-BE49-F238E27FC236}">
                    <a16:creationId xmlns:a16="http://schemas.microsoft.com/office/drawing/2014/main" id="{0D80B27D-D757-9449-BE51-C8D235B322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9418" y="9558687"/>
                <a:ext cx="1904458" cy="1423937"/>
              </a:xfrm>
              <a:custGeom>
                <a:avLst/>
                <a:gdLst>
                  <a:gd name="T0" fmla="*/ 96 w 204"/>
                  <a:gd name="T1" fmla="*/ 3 h 152"/>
                  <a:gd name="T2" fmla="*/ 97 w 204"/>
                  <a:gd name="T3" fmla="*/ 7 h 152"/>
                  <a:gd name="T4" fmla="*/ 86 w 204"/>
                  <a:gd name="T5" fmla="*/ 13 h 152"/>
                  <a:gd name="T6" fmla="*/ 76 w 204"/>
                  <a:gd name="T7" fmla="*/ 24 h 152"/>
                  <a:gd name="T8" fmla="*/ 71 w 204"/>
                  <a:gd name="T9" fmla="*/ 15 h 152"/>
                  <a:gd name="T10" fmla="*/ 65 w 204"/>
                  <a:gd name="T11" fmla="*/ 19 h 152"/>
                  <a:gd name="T12" fmla="*/ 62 w 204"/>
                  <a:gd name="T13" fmla="*/ 22 h 152"/>
                  <a:gd name="T14" fmla="*/ 59 w 204"/>
                  <a:gd name="T15" fmla="*/ 26 h 152"/>
                  <a:gd name="T16" fmla="*/ 55 w 204"/>
                  <a:gd name="T17" fmla="*/ 33 h 152"/>
                  <a:gd name="T18" fmla="*/ 51 w 204"/>
                  <a:gd name="T19" fmla="*/ 30 h 152"/>
                  <a:gd name="T20" fmla="*/ 47 w 204"/>
                  <a:gd name="T21" fmla="*/ 38 h 152"/>
                  <a:gd name="T22" fmla="*/ 24 w 204"/>
                  <a:gd name="T23" fmla="*/ 50 h 152"/>
                  <a:gd name="T24" fmla="*/ 7 w 204"/>
                  <a:gd name="T25" fmla="*/ 60 h 152"/>
                  <a:gd name="T26" fmla="*/ 3 w 204"/>
                  <a:gd name="T27" fmla="*/ 68 h 152"/>
                  <a:gd name="T28" fmla="*/ 4 w 204"/>
                  <a:gd name="T29" fmla="*/ 82 h 152"/>
                  <a:gd name="T30" fmla="*/ 7 w 204"/>
                  <a:gd name="T31" fmla="*/ 91 h 152"/>
                  <a:gd name="T32" fmla="*/ 13 w 204"/>
                  <a:gd name="T33" fmla="*/ 106 h 152"/>
                  <a:gd name="T34" fmla="*/ 11 w 204"/>
                  <a:gd name="T35" fmla="*/ 121 h 152"/>
                  <a:gd name="T36" fmla="*/ 30 w 204"/>
                  <a:gd name="T37" fmla="*/ 125 h 152"/>
                  <a:gd name="T38" fmla="*/ 54 w 204"/>
                  <a:gd name="T39" fmla="*/ 121 h 152"/>
                  <a:gd name="T40" fmla="*/ 73 w 204"/>
                  <a:gd name="T41" fmla="*/ 112 h 152"/>
                  <a:gd name="T42" fmla="*/ 96 w 204"/>
                  <a:gd name="T43" fmla="*/ 111 h 152"/>
                  <a:gd name="T44" fmla="*/ 111 w 204"/>
                  <a:gd name="T45" fmla="*/ 121 h 152"/>
                  <a:gd name="T46" fmla="*/ 116 w 204"/>
                  <a:gd name="T47" fmla="*/ 125 h 152"/>
                  <a:gd name="T48" fmla="*/ 125 w 204"/>
                  <a:gd name="T49" fmla="*/ 120 h 152"/>
                  <a:gd name="T50" fmla="*/ 122 w 204"/>
                  <a:gd name="T51" fmla="*/ 129 h 152"/>
                  <a:gd name="T52" fmla="*/ 131 w 204"/>
                  <a:gd name="T53" fmla="*/ 132 h 152"/>
                  <a:gd name="T54" fmla="*/ 145 w 204"/>
                  <a:gd name="T55" fmla="*/ 147 h 152"/>
                  <a:gd name="T56" fmla="*/ 161 w 204"/>
                  <a:gd name="T57" fmla="*/ 145 h 152"/>
                  <a:gd name="T58" fmla="*/ 165 w 204"/>
                  <a:gd name="T59" fmla="*/ 149 h 152"/>
                  <a:gd name="T60" fmla="*/ 174 w 204"/>
                  <a:gd name="T61" fmla="*/ 145 h 152"/>
                  <a:gd name="T62" fmla="*/ 194 w 204"/>
                  <a:gd name="T63" fmla="*/ 118 h 152"/>
                  <a:gd name="T64" fmla="*/ 200 w 204"/>
                  <a:gd name="T65" fmla="*/ 108 h 152"/>
                  <a:gd name="T66" fmla="*/ 202 w 204"/>
                  <a:gd name="T67" fmla="*/ 96 h 152"/>
                  <a:gd name="T68" fmla="*/ 201 w 204"/>
                  <a:gd name="T69" fmla="*/ 83 h 152"/>
                  <a:gd name="T70" fmla="*/ 196 w 204"/>
                  <a:gd name="T71" fmla="*/ 70 h 152"/>
                  <a:gd name="T72" fmla="*/ 184 w 204"/>
                  <a:gd name="T73" fmla="*/ 59 h 152"/>
                  <a:gd name="T74" fmla="*/ 180 w 204"/>
                  <a:gd name="T75" fmla="*/ 50 h 152"/>
                  <a:gd name="T76" fmla="*/ 166 w 204"/>
                  <a:gd name="T77" fmla="*/ 36 h 152"/>
                  <a:gd name="T78" fmla="*/ 161 w 204"/>
                  <a:gd name="T79" fmla="*/ 20 h 152"/>
                  <a:gd name="T80" fmla="*/ 152 w 204"/>
                  <a:gd name="T81" fmla="*/ 8 h 152"/>
                  <a:gd name="T82" fmla="*/ 145 w 204"/>
                  <a:gd name="T83" fmla="*/ 6 h 152"/>
                  <a:gd name="T84" fmla="*/ 143 w 204"/>
                  <a:gd name="T85" fmla="*/ 16 h 152"/>
                  <a:gd name="T86" fmla="*/ 130 w 204"/>
                  <a:gd name="T87" fmla="*/ 31 h 152"/>
                  <a:gd name="T88" fmla="*/ 115 w 204"/>
                  <a:gd name="T89" fmla="*/ 17 h 152"/>
                  <a:gd name="T90" fmla="*/ 118 w 204"/>
                  <a:gd name="T91" fmla="*/ 11 h 152"/>
                  <a:gd name="T92" fmla="*/ 117 w 204"/>
                  <a:gd name="T93" fmla="*/ 8 h 152"/>
                  <a:gd name="T94" fmla="*/ 109 w 204"/>
                  <a:gd name="T95" fmla="*/ 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4" h="152">
                    <a:moveTo>
                      <a:pt x="101" y="4"/>
                    </a:moveTo>
                    <a:cubicBezTo>
                      <a:pt x="99" y="4"/>
                      <a:pt x="98" y="2"/>
                      <a:pt x="96" y="2"/>
                    </a:cubicBezTo>
                    <a:cubicBezTo>
                      <a:pt x="95" y="1"/>
                      <a:pt x="95" y="2"/>
                      <a:pt x="96" y="3"/>
                    </a:cubicBezTo>
                    <a:cubicBezTo>
                      <a:pt x="96" y="4"/>
                      <a:pt x="98" y="3"/>
                      <a:pt x="98" y="3"/>
                    </a:cubicBezTo>
                    <a:cubicBezTo>
                      <a:pt x="99" y="4"/>
                      <a:pt x="98" y="6"/>
                      <a:pt x="99" y="6"/>
                    </a:cubicBezTo>
                    <a:cubicBezTo>
                      <a:pt x="99" y="7"/>
                      <a:pt x="98" y="7"/>
                      <a:pt x="97" y="7"/>
                    </a:cubicBezTo>
                    <a:cubicBezTo>
                      <a:pt x="96" y="8"/>
                      <a:pt x="95" y="8"/>
                      <a:pt x="94" y="8"/>
                    </a:cubicBezTo>
                    <a:cubicBezTo>
                      <a:pt x="92" y="7"/>
                      <a:pt x="92" y="8"/>
                      <a:pt x="90" y="8"/>
                    </a:cubicBezTo>
                    <a:cubicBezTo>
                      <a:pt x="87" y="9"/>
                      <a:pt x="88" y="12"/>
                      <a:pt x="86" y="13"/>
                    </a:cubicBezTo>
                    <a:cubicBezTo>
                      <a:pt x="84" y="15"/>
                      <a:pt x="83" y="18"/>
                      <a:pt x="84" y="20"/>
                    </a:cubicBezTo>
                    <a:cubicBezTo>
                      <a:pt x="86" y="23"/>
                      <a:pt x="81" y="21"/>
                      <a:pt x="80" y="21"/>
                    </a:cubicBezTo>
                    <a:cubicBezTo>
                      <a:pt x="79" y="21"/>
                      <a:pt x="76" y="24"/>
                      <a:pt x="76" y="24"/>
                    </a:cubicBezTo>
                    <a:cubicBezTo>
                      <a:pt x="76" y="24"/>
                      <a:pt x="75" y="19"/>
                      <a:pt x="74" y="18"/>
                    </a:cubicBezTo>
                    <a:cubicBezTo>
                      <a:pt x="74" y="17"/>
                      <a:pt x="73" y="17"/>
                      <a:pt x="72" y="17"/>
                    </a:cubicBezTo>
                    <a:cubicBezTo>
                      <a:pt x="71" y="16"/>
                      <a:pt x="71" y="16"/>
                      <a:pt x="71" y="15"/>
                    </a:cubicBezTo>
                    <a:cubicBezTo>
                      <a:pt x="70" y="14"/>
                      <a:pt x="70" y="16"/>
                      <a:pt x="70" y="17"/>
                    </a:cubicBezTo>
                    <a:cubicBezTo>
                      <a:pt x="69" y="17"/>
                      <a:pt x="68" y="17"/>
                      <a:pt x="68" y="16"/>
                    </a:cubicBezTo>
                    <a:cubicBezTo>
                      <a:pt x="66" y="16"/>
                      <a:pt x="67" y="20"/>
                      <a:pt x="65" y="19"/>
                    </a:cubicBezTo>
                    <a:cubicBezTo>
                      <a:pt x="65" y="19"/>
                      <a:pt x="64" y="18"/>
                      <a:pt x="64" y="18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0" y="18"/>
                      <a:pt x="62" y="22"/>
                      <a:pt x="62" y="22"/>
                    </a:cubicBezTo>
                    <a:cubicBezTo>
                      <a:pt x="62" y="22"/>
                      <a:pt x="60" y="22"/>
                      <a:pt x="60" y="22"/>
                    </a:cubicBezTo>
                    <a:cubicBezTo>
                      <a:pt x="60" y="23"/>
                      <a:pt x="61" y="23"/>
                      <a:pt x="61" y="23"/>
                    </a:cubicBezTo>
                    <a:cubicBezTo>
                      <a:pt x="60" y="25"/>
                      <a:pt x="59" y="23"/>
                      <a:pt x="59" y="26"/>
                    </a:cubicBezTo>
                    <a:cubicBezTo>
                      <a:pt x="59" y="27"/>
                      <a:pt x="60" y="27"/>
                      <a:pt x="60" y="28"/>
                    </a:cubicBezTo>
                    <a:cubicBezTo>
                      <a:pt x="60" y="30"/>
                      <a:pt x="53" y="26"/>
                      <a:pt x="53" y="29"/>
                    </a:cubicBezTo>
                    <a:cubicBezTo>
                      <a:pt x="53" y="30"/>
                      <a:pt x="57" y="32"/>
                      <a:pt x="55" y="33"/>
                    </a:cubicBezTo>
                    <a:cubicBezTo>
                      <a:pt x="54" y="33"/>
                      <a:pt x="54" y="32"/>
                      <a:pt x="54" y="33"/>
                    </a:cubicBezTo>
                    <a:cubicBezTo>
                      <a:pt x="53" y="34"/>
                      <a:pt x="53" y="34"/>
                      <a:pt x="52" y="33"/>
                    </a:cubicBezTo>
                    <a:cubicBezTo>
                      <a:pt x="51" y="33"/>
                      <a:pt x="52" y="31"/>
                      <a:pt x="51" y="30"/>
                    </a:cubicBezTo>
                    <a:cubicBezTo>
                      <a:pt x="50" y="28"/>
                      <a:pt x="48" y="32"/>
                      <a:pt x="47" y="33"/>
                    </a:cubicBezTo>
                    <a:cubicBezTo>
                      <a:pt x="47" y="34"/>
                      <a:pt x="46" y="35"/>
                      <a:pt x="46" y="36"/>
                    </a:cubicBezTo>
                    <a:cubicBezTo>
                      <a:pt x="46" y="36"/>
                      <a:pt x="47" y="37"/>
                      <a:pt x="47" y="38"/>
                    </a:cubicBezTo>
                    <a:cubicBezTo>
                      <a:pt x="47" y="38"/>
                      <a:pt x="45" y="40"/>
                      <a:pt x="44" y="41"/>
                    </a:cubicBezTo>
                    <a:cubicBezTo>
                      <a:pt x="41" y="44"/>
                      <a:pt x="38" y="46"/>
                      <a:pt x="34" y="47"/>
                    </a:cubicBezTo>
                    <a:cubicBezTo>
                      <a:pt x="31" y="47"/>
                      <a:pt x="28" y="49"/>
                      <a:pt x="24" y="50"/>
                    </a:cubicBezTo>
                    <a:cubicBezTo>
                      <a:pt x="21" y="51"/>
                      <a:pt x="18" y="51"/>
                      <a:pt x="15" y="53"/>
                    </a:cubicBezTo>
                    <a:cubicBezTo>
                      <a:pt x="13" y="55"/>
                      <a:pt x="12" y="55"/>
                      <a:pt x="10" y="56"/>
                    </a:cubicBezTo>
                    <a:cubicBezTo>
                      <a:pt x="9" y="57"/>
                      <a:pt x="7" y="60"/>
                      <a:pt x="7" y="60"/>
                    </a:cubicBezTo>
                    <a:cubicBezTo>
                      <a:pt x="6" y="60"/>
                      <a:pt x="7" y="57"/>
                      <a:pt x="7" y="56"/>
                    </a:cubicBezTo>
                    <a:cubicBezTo>
                      <a:pt x="5" y="56"/>
                      <a:pt x="4" y="61"/>
                      <a:pt x="4" y="61"/>
                    </a:cubicBezTo>
                    <a:cubicBezTo>
                      <a:pt x="5" y="64"/>
                      <a:pt x="3" y="65"/>
                      <a:pt x="3" y="68"/>
                    </a:cubicBezTo>
                    <a:cubicBezTo>
                      <a:pt x="3" y="69"/>
                      <a:pt x="8" y="80"/>
                      <a:pt x="6" y="81"/>
                    </a:cubicBezTo>
                    <a:cubicBezTo>
                      <a:pt x="6" y="81"/>
                      <a:pt x="3" y="77"/>
                      <a:pt x="3" y="77"/>
                    </a:cubicBezTo>
                    <a:cubicBezTo>
                      <a:pt x="3" y="78"/>
                      <a:pt x="6" y="81"/>
                      <a:pt x="4" y="82"/>
                    </a:cubicBezTo>
                    <a:cubicBezTo>
                      <a:pt x="2" y="82"/>
                      <a:pt x="2" y="77"/>
                      <a:pt x="0" y="77"/>
                    </a:cubicBezTo>
                    <a:cubicBezTo>
                      <a:pt x="0" y="77"/>
                      <a:pt x="6" y="85"/>
                      <a:pt x="6" y="86"/>
                    </a:cubicBezTo>
                    <a:cubicBezTo>
                      <a:pt x="7" y="87"/>
                      <a:pt x="6" y="89"/>
                      <a:pt x="7" y="91"/>
                    </a:cubicBezTo>
                    <a:cubicBezTo>
                      <a:pt x="8" y="93"/>
                      <a:pt x="9" y="94"/>
                      <a:pt x="10" y="96"/>
                    </a:cubicBezTo>
                    <a:cubicBezTo>
                      <a:pt x="11" y="97"/>
                      <a:pt x="11" y="100"/>
                      <a:pt x="11" y="101"/>
                    </a:cubicBezTo>
                    <a:cubicBezTo>
                      <a:pt x="11" y="103"/>
                      <a:pt x="12" y="105"/>
                      <a:pt x="13" y="106"/>
                    </a:cubicBezTo>
                    <a:cubicBezTo>
                      <a:pt x="14" y="109"/>
                      <a:pt x="14" y="110"/>
                      <a:pt x="14" y="113"/>
                    </a:cubicBezTo>
                    <a:cubicBezTo>
                      <a:pt x="14" y="114"/>
                      <a:pt x="14" y="119"/>
                      <a:pt x="14" y="119"/>
                    </a:cubicBezTo>
                    <a:cubicBezTo>
                      <a:pt x="13" y="120"/>
                      <a:pt x="12" y="120"/>
                      <a:pt x="11" y="121"/>
                    </a:cubicBezTo>
                    <a:cubicBezTo>
                      <a:pt x="10" y="124"/>
                      <a:pt x="12" y="124"/>
                      <a:pt x="13" y="125"/>
                    </a:cubicBezTo>
                    <a:cubicBezTo>
                      <a:pt x="17" y="127"/>
                      <a:pt x="20" y="129"/>
                      <a:pt x="25" y="128"/>
                    </a:cubicBezTo>
                    <a:cubicBezTo>
                      <a:pt x="27" y="127"/>
                      <a:pt x="29" y="126"/>
                      <a:pt x="30" y="125"/>
                    </a:cubicBezTo>
                    <a:cubicBezTo>
                      <a:pt x="33" y="124"/>
                      <a:pt x="32" y="125"/>
                      <a:pt x="33" y="123"/>
                    </a:cubicBezTo>
                    <a:cubicBezTo>
                      <a:pt x="35" y="121"/>
                      <a:pt x="42" y="121"/>
                      <a:pt x="44" y="122"/>
                    </a:cubicBezTo>
                    <a:cubicBezTo>
                      <a:pt x="47" y="122"/>
                      <a:pt x="52" y="124"/>
                      <a:pt x="54" y="121"/>
                    </a:cubicBezTo>
                    <a:cubicBezTo>
                      <a:pt x="55" y="120"/>
                      <a:pt x="55" y="118"/>
                      <a:pt x="57" y="117"/>
                    </a:cubicBezTo>
                    <a:cubicBezTo>
                      <a:pt x="59" y="116"/>
                      <a:pt x="61" y="115"/>
                      <a:pt x="63" y="114"/>
                    </a:cubicBezTo>
                    <a:cubicBezTo>
                      <a:pt x="66" y="112"/>
                      <a:pt x="70" y="114"/>
                      <a:pt x="73" y="112"/>
                    </a:cubicBezTo>
                    <a:cubicBezTo>
                      <a:pt x="78" y="110"/>
                      <a:pt x="82" y="110"/>
                      <a:pt x="88" y="109"/>
                    </a:cubicBezTo>
                    <a:cubicBezTo>
                      <a:pt x="89" y="109"/>
                      <a:pt x="90" y="108"/>
                      <a:pt x="92" y="108"/>
                    </a:cubicBezTo>
                    <a:cubicBezTo>
                      <a:pt x="93" y="109"/>
                      <a:pt x="95" y="110"/>
                      <a:pt x="96" y="111"/>
                    </a:cubicBezTo>
                    <a:cubicBezTo>
                      <a:pt x="97" y="111"/>
                      <a:pt x="107" y="113"/>
                      <a:pt x="107" y="114"/>
                    </a:cubicBezTo>
                    <a:cubicBezTo>
                      <a:pt x="106" y="115"/>
                      <a:pt x="105" y="118"/>
                      <a:pt x="107" y="117"/>
                    </a:cubicBezTo>
                    <a:cubicBezTo>
                      <a:pt x="108" y="117"/>
                      <a:pt x="110" y="120"/>
                      <a:pt x="111" y="121"/>
                    </a:cubicBezTo>
                    <a:cubicBezTo>
                      <a:pt x="112" y="122"/>
                      <a:pt x="112" y="123"/>
                      <a:pt x="112" y="125"/>
                    </a:cubicBezTo>
                    <a:cubicBezTo>
                      <a:pt x="113" y="126"/>
                      <a:pt x="115" y="128"/>
                      <a:pt x="115" y="128"/>
                    </a:cubicBezTo>
                    <a:cubicBezTo>
                      <a:pt x="115" y="127"/>
                      <a:pt x="114" y="126"/>
                      <a:pt x="116" y="125"/>
                    </a:cubicBezTo>
                    <a:cubicBezTo>
                      <a:pt x="117" y="124"/>
                      <a:pt x="118" y="123"/>
                      <a:pt x="120" y="122"/>
                    </a:cubicBezTo>
                    <a:cubicBezTo>
                      <a:pt x="121" y="121"/>
                      <a:pt x="126" y="116"/>
                      <a:pt x="125" y="115"/>
                    </a:cubicBezTo>
                    <a:cubicBezTo>
                      <a:pt x="126" y="117"/>
                      <a:pt x="125" y="118"/>
                      <a:pt x="125" y="120"/>
                    </a:cubicBezTo>
                    <a:cubicBezTo>
                      <a:pt x="126" y="121"/>
                      <a:pt x="124" y="122"/>
                      <a:pt x="124" y="122"/>
                    </a:cubicBezTo>
                    <a:cubicBezTo>
                      <a:pt x="123" y="124"/>
                      <a:pt x="123" y="125"/>
                      <a:pt x="123" y="126"/>
                    </a:cubicBezTo>
                    <a:cubicBezTo>
                      <a:pt x="123" y="128"/>
                      <a:pt x="119" y="129"/>
                      <a:pt x="122" y="129"/>
                    </a:cubicBezTo>
                    <a:cubicBezTo>
                      <a:pt x="126" y="129"/>
                      <a:pt x="124" y="125"/>
                      <a:pt x="125" y="123"/>
                    </a:cubicBezTo>
                    <a:cubicBezTo>
                      <a:pt x="125" y="123"/>
                      <a:pt x="129" y="127"/>
                      <a:pt x="128" y="129"/>
                    </a:cubicBezTo>
                    <a:cubicBezTo>
                      <a:pt x="125" y="133"/>
                      <a:pt x="129" y="130"/>
                      <a:pt x="131" y="132"/>
                    </a:cubicBezTo>
                    <a:cubicBezTo>
                      <a:pt x="134" y="135"/>
                      <a:pt x="134" y="136"/>
                      <a:pt x="134" y="139"/>
                    </a:cubicBezTo>
                    <a:cubicBezTo>
                      <a:pt x="133" y="142"/>
                      <a:pt x="137" y="145"/>
                      <a:pt x="139" y="145"/>
                    </a:cubicBezTo>
                    <a:cubicBezTo>
                      <a:pt x="141" y="146"/>
                      <a:pt x="143" y="147"/>
                      <a:pt x="145" y="147"/>
                    </a:cubicBezTo>
                    <a:cubicBezTo>
                      <a:pt x="147" y="147"/>
                      <a:pt x="151" y="152"/>
                      <a:pt x="153" y="151"/>
                    </a:cubicBezTo>
                    <a:cubicBezTo>
                      <a:pt x="155" y="150"/>
                      <a:pt x="157" y="149"/>
                      <a:pt x="158" y="147"/>
                    </a:cubicBezTo>
                    <a:cubicBezTo>
                      <a:pt x="158" y="147"/>
                      <a:pt x="160" y="144"/>
                      <a:pt x="161" y="145"/>
                    </a:cubicBezTo>
                    <a:cubicBezTo>
                      <a:pt x="161" y="146"/>
                      <a:pt x="159" y="147"/>
                      <a:pt x="160" y="148"/>
                    </a:cubicBezTo>
                    <a:cubicBezTo>
                      <a:pt x="161" y="149"/>
                      <a:pt x="161" y="146"/>
                      <a:pt x="162" y="146"/>
                    </a:cubicBezTo>
                    <a:cubicBezTo>
                      <a:pt x="162" y="146"/>
                      <a:pt x="164" y="149"/>
                      <a:pt x="165" y="149"/>
                    </a:cubicBezTo>
                    <a:cubicBezTo>
                      <a:pt x="165" y="150"/>
                      <a:pt x="167" y="152"/>
                      <a:pt x="168" y="152"/>
                    </a:cubicBezTo>
                    <a:cubicBezTo>
                      <a:pt x="167" y="152"/>
                      <a:pt x="170" y="149"/>
                      <a:pt x="170" y="149"/>
                    </a:cubicBezTo>
                    <a:cubicBezTo>
                      <a:pt x="172" y="148"/>
                      <a:pt x="173" y="146"/>
                      <a:pt x="174" y="145"/>
                    </a:cubicBezTo>
                    <a:cubicBezTo>
                      <a:pt x="177" y="144"/>
                      <a:pt x="185" y="146"/>
                      <a:pt x="185" y="142"/>
                    </a:cubicBezTo>
                    <a:cubicBezTo>
                      <a:pt x="186" y="137"/>
                      <a:pt x="187" y="134"/>
                      <a:pt x="188" y="130"/>
                    </a:cubicBezTo>
                    <a:cubicBezTo>
                      <a:pt x="190" y="126"/>
                      <a:pt x="191" y="122"/>
                      <a:pt x="194" y="118"/>
                    </a:cubicBezTo>
                    <a:cubicBezTo>
                      <a:pt x="195" y="117"/>
                      <a:pt x="197" y="116"/>
                      <a:pt x="198" y="114"/>
                    </a:cubicBezTo>
                    <a:cubicBezTo>
                      <a:pt x="198" y="113"/>
                      <a:pt x="198" y="113"/>
                      <a:pt x="198" y="112"/>
                    </a:cubicBezTo>
                    <a:cubicBezTo>
                      <a:pt x="199" y="111"/>
                      <a:pt x="200" y="110"/>
                      <a:pt x="200" y="108"/>
                    </a:cubicBezTo>
                    <a:cubicBezTo>
                      <a:pt x="201" y="106"/>
                      <a:pt x="200" y="104"/>
                      <a:pt x="201" y="102"/>
                    </a:cubicBezTo>
                    <a:cubicBezTo>
                      <a:pt x="201" y="101"/>
                      <a:pt x="202" y="100"/>
                      <a:pt x="202" y="99"/>
                    </a:cubicBezTo>
                    <a:cubicBezTo>
                      <a:pt x="203" y="98"/>
                      <a:pt x="201" y="97"/>
                      <a:pt x="202" y="96"/>
                    </a:cubicBezTo>
                    <a:cubicBezTo>
                      <a:pt x="203" y="95"/>
                      <a:pt x="204" y="92"/>
                      <a:pt x="203" y="91"/>
                    </a:cubicBezTo>
                    <a:cubicBezTo>
                      <a:pt x="203" y="89"/>
                      <a:pt x="202" y="88"/>
                      <a:pt x="202" y="87"/>
                    </a:cubicBezTo>
                    <a:cubicBezTo>
                      <a:pt x="201" y="86"/>
                      <a:pt x="201" y="84"/>
                      <a:pt x="201" y="83"/>
                    </a:cubicBezTo>
                    <a:cubicBezTo>
                      <a:pt x="200" y="79"/>
                      <a:pt x="203" y="77"/>
                      <a:pt x="202" y="73"/>
                    </a:cubicBezTo>
                    <a:cubicBezTo>
                      <a:pt x="202" y="74"/>
                      <a:pt x="201" y="76"/>
                      <a:pt x="200" y="76"/>
                    </a:cubicBezTo>
                    <a:cubicBezTo>
                      <a:pt x="198" y="76"/>
                      <a:pt x="197" y="72"/>
                      <a:pt x="196" y="70"/>
                    </a:cubicBezTo>
                    <a:cubicBezTo>
                      <a:pt x="194" y="67"/>
                      <a:pt x="190" y="67"/>
                      <a:pt x="190" y="62"/>
                    </a:cubicBezTo>
                    <a:cubicBezTo>
                      <a:pt x="189" y="60"/>
                      <a:pt x="188" y="60"/>
                      <a:pt x="187" y="59"/>
                    </a:cubicBezTo>
                    <a:cubicBezTo>
                      <a:pt x="185" y="58"/>
                      <a:pt x="185" y="61"/>
                      <a:pt x="184" y="59"/>
                    </a:cubicBezTo>
                    <a:cubicBezTo>
                      <a:pt x="184" y="56"/>
                      <a:pt x="183" y="55"/>
                      <a:pt x="181" y="53"/>
                    </a:cubicBezTo>
                    <a:cubicBezTo>
                      <a:pt x="181" y="53"/>
                      <a:pt x="180" y="52"/>
                      <a:pt x="180" y="51"/>
                    </a:cubicBezTo>
                    <a:cubicBezTo>
                      <a:pt x="179" y="51"/>
                      <a:pt x="180" y="49"/>
                      <a:pt x="180" y="50"/>
                    </a:cubicBezTo>
                    <a:cubicBezTo>
                      <a:pt x="178" y="48"/>
                      <a:pt x="176" y="47"/>
                      <a:pt x="174" y="46"/>
                    </a:cubicBezTo>
                    <a:cubicBezTo>
                      <a:pt x="172" y="44"/>
                      <a:pt x="169" y="45"/>
                      <a:pt x="168" y="43"/>
                    </a:cubicBezTo>
                    <a:cubicBezTo>
                      <a:pt x="166" y="41"/>
                      <a:pt x="167" y="37"/>
                      <a:pt x="166" y="36"/>
                    </a:cubicBezTo>
                    <a:cubicBezTo>
                      <a:pt x="166" y="34"/>
                      <a:pt x="166" y="32"/>
                      <a:pt x="165" y="31"/>
                    </a:cubicBezTo>
                    <a:cubicBezTo>
                      <a:pt x="164" y="30"/>
                      <a:pt x="163" y="30"/>
                      <a:pt x="163" y="28"/>
                    </a:cubicBezTo>
                    <a:cubicBezTo>
                      <a:pt x="163" y="26"/>
                      <a:pt x="163" y="23"/>
                      <a:pt x="161" y="20"/>
                    </a:cubicBezTo>
                    <a:cubicBezTo>
                      <a:pt x="160" y="20"/>
                      <a:pt x="158" y="17"/>
                      <a:pt x="158" y="18"/>
                    </a:cubicBezTo>
                    <a:cubicBezTo>
                      <a:pt x="156" y="18"/>
                      <a:pt x="156" y="19"/>
                      <a:pt x="155" y="17"/>
                    </a:cubicBezTo>
                    <a:cubicBezTo>
                      <a:pt x="153" y="15"/>
                      <a:pt x="154" y="11"/>
                      <a:pt x="152" y="8"/>
                    </a:cubicBezTo>
                    <a:cubicBezTo>
                      <a:pt x="152" y="7"/>
                      <a:pt x="148" y="0"/>
                      <a:pt x="148" y="0"/>
                    </a:cubicBezTo>
                    <a:cubicBezTo>
                      <a:pt x="147" y="0"/>
                      <a:pt x="147" y="2"/>
                      <a:pt x="147" y="3"/>
                    </a:cubicBezTo>
                    <a:cubicBezTo>
                      <a:pt x="147" y="4"/>
                      <a:pt x="146" y="5"/>
                      <a:pt x="145" y="6"/>
                    </a:cubicBezTo>
                    <a:cubicBezTo>
                      <a:pt x="145" y="6"/>
                      <a:pt x="143" y="8"/>
                      <a:pt x="144" y="9"/>
                    </a:cubicBezTo>
                    <a:cubicBezTo>
                      <a:pt x="144" y="9"/>
                      <a:pt x="146" y="9"/>
                      <a:pt x="145" y="10"/>
                    </a:cubicBezTo>
                    <a:cubicBezTo>
                      <a:pt x="144" y="10"/>
                      <a:pt x="143" y="15"/>
                      <a:pt x="143" y="16"/>
                    </a:cubicBezTo>
                    <a:cubicBezTo>
                      <a:pt x="144" y="18"/>
                      <a:pt x="144" y="20"/>
                      <a:pt x="144" y="22"/>
                    </a:cubicBezTo>
                    <a:cubicBezTo>
                      <a:pt x="143" y="26"/>
                      <a:pt x="143" y="36"/>
                      <a:pt x="137" y="36"/>
                    </a:cubicBezTo>
                    <a:cubicBezTo>
                      <a:pt x="133" y="36"/>
                      <a:pt x="133" y="32"/>
                      <a:pt x="130" y="31"/>
                    </a:cubicBezTo>
                    <a:cubicBezTo>
                      <a:pt x="128" y="30"/>
                      <a:pt x="126" y="30"/>
                      <a:pt x="124" y="28"/>
                    </a:cubicBezTo>
                    <a:cubicBezTo>
                      <a:pt x="123" y="27"/>
                      <a:pt x="112" y="21"/>
                      <a:pt x="113" y="20"/>
                    </a:cubicBezTo>
                    <a:cubicBezTo>
                      <a:pt x="113" y="19"/>
                      <a:pt x="114" y="18"/>
                      <a:pt x="115" y="17"/>
                    </a:cubicBezTo>
                    <a:cubicBezTo>
                      <a:pt x="115" y="16"/>
                      <a:pt x="117" y="16"/>
                      <a:pt x="117" y="15"/>
                    </a:cubicBezTo>
                    <a:cubicBezTo>
                      <a:pt x="117" y="15"/>
                      <a:pt x="116" y="14"/>
                      <a:pt x="116" y="13"/>
                    </a:cubicBezTo>
                    <a:cubicBezTo>
                      <a:pt x="117" y="12"/>
                      <a:pt x="117" y="12"/>
                      <a:pt x="118" y="11"/>
                    </a:cubicBezTo>
                    <a:cubicBezTo>
                      <a:pt x="118" y="10"/>
                      <a:pt x="120" y="9"/>
                      <a:pt x="121" y="8"/>
                    </a:cubicBezTo>
                    <a:cubicBezTo>
                      <a:pt x="121" y="7"/>
                      <a:pt x="119" y="5"/>
                      <a:pt x="118" y="6"/>
                    </a:cubicBezTo>
                    <a:cubicBezTo>
                      <a:pt x="118" y="6"/>
                      <a:pt x="117" y="8"/>
                      <a:pt x="117" y="8"/>
                    </a:cubicBezTo>
                    <a:cubicBezTo>
                      <a:pt x="116" y="7"/>
                      <a:pt x="116" y="7"/>
                      <a:pt x="115" y="6"/>
                    </a:cubicBezTo>
                    <a:cubicBezTo>
                      <a:pt x="115" y="5"/>
                      <a:pt x="113" y="7"/>
                      <a:pt x="112" y="7"/>
                    </a:cubicBezTo>
                    <a:cubicBezTo>
                      <a:pt x="111" y="8"/>
                      <a:pt x="110" y="7"/>
                      <a:pt x="109" y="7"/>
                    </a:cubicBezTo>
                    <a:cubicBezTo>
                      <a:pt x="107" y="6"/>
                      <a:pt x="104" y="5"/>
                      <a:pt x="101" y="4"/>
                    </a:cubicBezTo>
                    <a:cubicBezTo>
                      <a:pt x="99" y="4"/>
                      <a:pt x="103" y="5"/>
                      <a:pt x="10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" name="Freeform 404">
                <a:extLst>
                  <a:ext uri="{FF2B5EF4-FFF2-40B4-BE49-F238E27FC236}">
                    <a16:creationId xmlns:a16="http://schemas.microsoft.com/office/drawing/2014/main" id="{94F14AED-89C4-F24B-BF4E-EAF3EE8E0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5927165"/>
                <a:ext cx="372609" cy="563840"/>
              </a:xfrm>
              <a:custGeom>
                <a:avLst/>
                <a:gdLst>
                  <a:gd name="T0" fmla="*/ 7 w 40"/>
                  <a:gd name="T1" fmla="*/ 0 h 60"/>
                  <a:gd name="T2" fmla="*/ 4 w 40"/>
                  <a:gd name="T3" fmla="*/ 3 h 60"/>
                  <a:gd name="T4" fmla="*/ 2 w 40"/>
                  <a:gd name="T5" fmla="*/ 8 h 60"/>
                  <a:gd name="T6" fmla="*/ 5 w 40"/>
                  <a:gd name="T7" fmla="*/ 14 h 60"/>
                  <a:gd name="T8" fmla="*/ 3 w 40"/>
                  <a:gd name="T9" fmla="*/ 18 h 60"/>
                  <a:gd name="T10" fmla="*/ 3 w 40"/>
                  <a:gd name="T11" fmla="*/ 19 h 60"/>
                  <a:gd name="T12" fmla="*/ 2 w 40"/>
                  <a:gd name="T13" fmla="*/ 23 h 60"/>
                  <a:gd name="T14" fmla="*/ 5 w 40"/>
                  <a:gd name="T15" fmla="*/ 23 h 60"/>
                  <a:gd name="T16" fmla="*/ 7 w 40"/>
                  <a:gd name="T17" fmla="*/ 19 h 60"/>
                  <a:gd name="T18" fmla="*/ 7 w 40"/>
                  <a:gd name="T19" fmla="*/ 23 h 60"/>
                  <a:gd name="T20" fmla="*/ 11 w 40"/>
                  <a:gd name="T21" fmla="*/ 27 h 60"/>
                  <a:gd name="T22" fmla="*/ 14 w 40"/>
                  <a:gd name="T23" fmla="*/ 30 h 60"/>
                  <a:gd name="T24" fmla="*/ 16 w 40"/>
                  <a:gd name="T25" fmla="*/ 36 h 60"/>
                  <a:gd name="T26" fmla="*/ 8 w 40"/>
                  <a:gd name="T27" fmla="*/ 39 h 60"/>
                  <a:gd name="T28" fmla="*/ 9 w 40"/>
                  <a:gd name="T29" fmla="*/ 42 h 60"/>
                  <a:gd name="T30" fmla="*/ 5 w 40"/>
                  <a:gd name="T31" fmla="*/ 47 h 60"/>
                  <a:gd name="T32" fmla="*/ 9 w 40"/>
                  <a:gd name="T33" fmla="*/ 48 h 60"/>
                  <a:gd name="T34" fmla="*/ 18 w 40"/>
                  <a:gd name="T35" fmla="*/ 48 h 60"/>
                  <a:gd name="T36" fmla="*/ 10 w 40"/>
                  <a:gd name="T37" fmla="*/ 52 h 60"/>
                  <a:gd name="T38" fmla="*/ 7 w 40"/>
                  <a:gd name="T39" fmla="*/ 55 h 60"/>
                  <a:gd name="T40" fmla="*/ 3 w 40"/>
                  <a:gd name="T41" fmla="*/ 59 h 60"/>
                  <a:gd name="T42" fmla="*/ 5 w 40"/>
                  <a:gd name="T43" fmla="*/ 60 h 60"/>
                  <a:gd name="T44" fmla="*/ 12 w 40"/>
                  <a:gd name="T45" fmla="*/ 57 h 60"/>
                  <a:gd name="T46" fmla="*/ 19 w 40"/>
                  <a:gd name="T47" fmla="*/ 55 h 60"/>
                  <a:gd name="T48" fmla="*/ 27 w 40"/>
                  <a:gd name="T49" fmla="*/ 54 h 60"/>
                  <a:gd name="T50" fmla="*/ 38 w 40"/>
                  <a:gd name="T51" fmla="*/ 51 h 60"/>
                  <a:gd name="T52" fmla="*/ 38 w 40"/>
                  <a:gd name="T53" fmla="*/ 46 h 60"/>
                  <a:gd name="T54" fmla="*/ 32 w 40"/>
                  <a:gd name="T55" fmla="*/ 41 h 60"/>
                  <a:gd name="T56" fmla="*/ 31 w 40"/>
                  <a:gd name="T57" fmla="*/ 36 h 60"/>
                  <a:gd name="T58" fmla="*/ 30 w 40"/>
                  <a:gd name="T59" fmla="*/ 34 h 60"/>
                  <a:gd name="T60" fmla="*/ 23 w 40"/>
                  <a:gd name="T61" fmla="*/ 25 h 60"/>
                  <a:gd name="T62" fmla="*/ 12 w 40"/>
                  <a:gd name="T63" fmla="*/ 18 h 60"/>
                  <a:gd name="T64" fmla="*/ 14 w 40"/>
                  <a:gd name="T65" fmla="*/ 16 h 60"/>
                  <a:gd name="T66" fmla="*/ 21 w 40"/>
                  <a:gd name="T67" fmla="*/ 8 h 60"/>
                  <a:gd name="T68" fmla="*/ 9 w 40"/>
                  <a:gd name="T69" fmla="*/ 7 h 60"/>
                  <a:gd name="T70" fmla="*/ 9 w 40"/>
                  <a:gd name="T71" fmla="*/ 6 h 60"/>
                  <a:gd name="T72" fmla="*/ 15 w 40"/>
                  <a:gd name="T7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0" h="60">
                    <a:moveTo>
                      <a:pt x="15" y="0"/>
                    </a:moveTo>
                    <a:cubicBezTo>
                      <a:pt x="12" y="0"/>
                      <a:pt x="10" y="1"/>
                      <a:pt x="7" y="0"/>
                    </a:cubicBezTo>
                    <a:cubicBezTo>
                      <a:pt x="6" y="0"/>
                      <a:pt x="5" y="0"/>
                      <a:pt x="5" y="1"/>
                    </a:cubicBezTo>
                    <a:cubicBezTo>
                      <a:pt x="6" y="3"/>
                      <a:pt x="5" y="2"/>
                      <a:pt x="4" y="3"/>
                    </a:cubicBezTo>
                    <a:cubicBezTo>
                      <a:pt x="5" y="2"/>
                      <a:pt x="5" y="4"/>
                      <a:pt x="5" y="4"/>
                    </a:cubicBezTo>
                    <a:cubicBezTo>
                      <a:pt x="4" y="6"/>
                      <a:pt x="1" y="5"/>
                      <a:pt x="2" y="8"/>
                    </a:cubicBezTo>
                    <a:cubicBezTo>
                      <a:pt x="4" y="10"/>
                      <a:pt x="3" y="11"/>
                      <a:pt x="2" y="13"/>
                    </a:cubicBezTo>
                    <a:cubicBezTo>
                      <a:pt x="2" y="15"/>
                      <a:pt x="4" y="15"/>
                      <a:pt x="5" y="14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5"/>
                      <a:pt x="3" y="18"/>
                      <a:pt x="3" y="18"/>
                    </a:cubicBezTo>
                    <a:cubicBezTo>
                      <a:pt x="2" y="18"/>
                      <a:pt x="0" y="18"/>
                      <a:pt x="0" y="20"/>
                    </a:cubicBezTo>
                    <a:cubicBezTo>
                      <a:pt x="1" y="20"/>
                      <a:pt x="2" y="18"/>
                      <a:pt x="3" y="19"/>
                    </a:cubicBezTo>
                    <a:cubicBezTo>
                      <a:pt x="3" y="20"/>
                      <a:pt x="3" y="21"/>
                      <a:pt x="3" y="21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3" y="22"/>
                      <a:pt x="4" y="22"/>
                    </a:cubicBezTo>
                    <a:cubicBezTo>
                      <a:pt x="4" y="21"/>
                      <a:pt x="5" y="23"/>
                      <a:pt x="5" y="23"/>
                    </a:cubicBezTo>
                    <a:cubicBezTo>
                      <a:pt x="6" y="23"/>
                      <a:pt x="5" y="19"/>
                      <a:pt x="4" y="19"/>
                    </a:cubicBezTo>
                    <a:cubicBezTo>
                      <a:pt x="5" y="19"/>
                      <a:pt x="7" y="20"/>
                      <a:pt x="7" y="19"/>
                    </a:cubicBezTo>
                    <a:cubicBezTo>
                      <a:pt x="7" y="19"/>
                      <a:pt x="6" y="20"/>
                      <a:pt x="6" y="20"/>
                    </a:cubicBezTo>
                    <a:cubicBezTo>
                      <a:pt x="6" y="21"/>
                      <a:pt x="7" y="22"/>
                      <a:pt x="7" y="23"/>
                    </a:cubicBezTo>
                    <a:cubicBezTo>
                      <a:pt x="7" y="24"/>
                      <a:pt x="4" y="27"/>
                      <a:pt x="7" y="27"/>
                    </a:cubicBezTo>
                    <a:cubicBezTo>
                      <a:pt x="7" y="27"/>
                      <a:pt x="10" y="27"/>
                      <a:pt x="11" y="27"/>
                    </a:cubicBezTo>
                    <a:cubicBezTo>
                      <a:pt x="12" y="26"/>
                      <a:pt x="15" y="26"/>
                      <a:pt x="15" y="26"/>
                    </a:cubicBezTo>
                    <a:cubicBezTo>
                      <a:pt x="14" y="28"/>
                      <a:pt x="13" y="28"/>
                      <a:pt x="14" y="30"/>
                    </a:cubicBezTo>
                    <a:cubicBezTo>
                      <a:pt x="15" y="33"/>
                      <a:pt x="15" y="31"/>
                      <a:pt x="16" y="32"/>
                    </a:cubicBezTo>
                    <a:cubicBezTo>
                      <a:pt x="16" y="33"/>
                      <a:pt x="15" y="35"/>
                      <a:pt x="16" y="36"/>
                    </a:cubicBezTo>
                    <a:cubicBezTo>
                      <a:pt x="17" y="38"/>
                      <a:pt x="14" y="38"/>
                      <a:pt x="13" y="38"/>
                    </a:cubicBezTo>
                    <a:cubicBezTo>
                      <a:pt x="11" y="39"/>
                      <a:pt x="10" y="37"/>
                      <a:pt x="8" y="39"/>
                    </a:cubicBezTo>
                    <a:cubicBezTo>
                      <a:pt x="7" y="41"/>
                      <a:pt x="12" y="40"/>
                      <a:pt x="11" y="41"/>
                    </a:cubicBezTo>
                    <a:cubicBezTo>
                      <a:pt x="11" y="41"/>
                      <a:pt x="9" y="42"/>
                      <a:pt x="9" y="42"/>
                    </a:cubicBezTo>
                    <a:cubicBezTo>
                      <a:pt x="9" y="43"/>
                      <a:pt x="10" y="43"/>
                      <a:pt x="9" y="44"/>
                    </a:cubicBezTo>
                    <a:cubicBezTo>
                      <a:pt x="8" y="45"/>
                      <a:pt x="7" y="46"/>
                      <a:pt x="5" y="47"/>
                    </a:cubicBezTo>
                    <a:cubicBezTo>
                      <a:pt x="4" y="48"/>
                      <a:pt x="6" y="49"/>
                      <a:pt x="6" y="49"/>
                    </a:cubicBezTo>
                    <a:cubicBezTo>
                      <a:pt x="7" y="49"/>
                      <a:pt x="9" y="48"/>
                      <a:pt x="9" y="48"/>
                    </a:cubicBezTo>
                    <a:cubicBezTo>
                      <a:pt x="9" y="49"/>
                      <a:pt x="12" y="49"/>
                      <a:pt x="13" y="50"/>
                    </a:cubicBezTo>
                    <a:cubicBezTo>
                      <a:pt x="15" y="50"/>
                      <a:pt x="17" y="48"/>
                      <a:pt x="18" y="48"/>
                    </a:cubicBezTo>
                    <a:cubicBezTo>
                      <a:pt x="18" y="48"/>
                      <a:pt x="16" y="53"/>
                      <a:pt x="13" y="52"/>
                    </a:cubicBezTo>
                    <a:cubicBezTo>
                      <a:pt x="12" y="51"/>
                      <a:pt x="11" y="52"/>
                      <a:pt x="10" y="52"/>
                    </a:cubicBezTo>
                    <a:cubicBezTo>
                      <a:pt x="8" y="52"/>
                      <a:pt x="9" y="51"/>
                      <a:pt x="8" y="51"/>
                    </a:cubicBezTo>
                    <a:cubicBezTo>
                      <a:pt x="8" y="51"/>
                      <a:pt x="8" y="54"/>
                      <a:pt x="7" y="55"/>
                    </a:cubicBezTo>
                    <a:cubicBezTo>
                      <a:pt x="7" y="55"/>
                      <a:pt x="6" y="56"/>
                      <a:pt x="5" y="57"/>
                    </a:cubicBezTo>
                    <a:cubicBezTo>
                      <a:pt x="5" y="57"/>
                      <a:pt x="3" y="58"/>
                      <a:pt x="3" y="59"/>
                    </a:cubicBezTo>
                    <a:cubicBezTo>
                      <a:pt x="3" y="59"/>
                      <a:pt x="5" y="59"/>
                      <a:pt x="5" y="59"/>
                    </a:cubicBezTo>
                    <a:cubicBezTo>
                      <a:pt x="5" y="59"/>
                      <a:pt x="4" y="59"/>
                      <a:pt x="5" y="60"/>
                    </a:cubicBezTo>
                    <a:cubicBezTo>
                      <a:pt x="5" y="60"/>
                      <a:pt x="7" y="57"/>
                      <a:pt x="8" y="57"/>
                    </a:cubicBezTo>
                    <a:cubicBezTo>
                      <a:pt x="9" y="57"/>
                      <a:pt x="11" y="58"/>
                      <a:pt x="12" y="57"/>
                    </a:cubicBezTo>
                    <a:cubicBezTo>
                      <a:pt x="14" y="57"/>
                      <a:pt x="13" y="55"/>
                      <a:pt x="15" y="55"/>
                    </a:cubicBezTo>
                    <a:cubicBezTo>
                      <a:pt x="16" y="54"/>
                      <a:pt x="17" y="55"/>
                      <a:pt x="19" y="55"/>
                    </a:cubicBezTo>
                    <a:cubicBezTo>
                      <a:pt x="20" y="56"/>
                      <a:pt x="21" y="54"/>
                      <a:pt x="23" y="55"/>
                    </a:cubicBezTo>
                    <a:cubicBezTo>
                      <a:pt x="24" y="56"/>
                      <a:pt x="26" y="55"/>
                      <a:pt x="27" y="54"/>
                    </a:cubicBezTo>
                    <a:cubicBezTo>
                      <a:pt x="29" y="54"/>
                      <a:pt x="32" y="54"/>
                      <a:pt x="34" y="54"/>
                    </a:cubicBezTo>
                    <a:cubicBezTo>
                      <a:pt x="34" y="54"/>
                      <a:pt x="38" y="51"/>
                      <a:pt x="38" y="51"/>
                    </a:cubicBezTo>
                    <a:cubicBezTo>
                      <a:pt x="37" y="50"/>
                      <a:pt x="33" y="51"/>
                      <a:pt x="33" y="50"/>
                    </a:cubicBezTo>
                    <a:cubicBezTo>
                      <a:pt x="33" y="49"/>
                      <a:pt x="37" y="46"/>
                      <a:pt x="38" y="46"/>
                    </a:cubicBezTo>
                    <a:cubicBezTo>
                      <a:pt x="39" y="44"/>
                      <a:pt x="40" y="40"/>
                      <a:pt x="36" y="40"/>
                    </a:cubicBezTo>
                    <a:cubicBezTo>
                      <a:pt x="35" y="40"/>
                      <a:pt x="33" y="41"/>
                      <a:pt x="32" y="41"/>
                    </a:cubicBezTo>
                    <a:cubicBezTo>
                      <a:pt x="30" y="40"/>
                      <a:pt x="32" y="40"/>
                      <a:pt x="32" y="39"/>
                    </a:cubicBezTo>
                    <a:cubicBezTo>
                      <a:pt x="32" y="38"/>
                      <a:pt x="32" y="37"/>
                      <a:pt x="31" y="36"/>
                    </a:cubicBezTo>
                    <a:cubicBezTo>
                      <a:pt x="31" y="36"/>
                      <a:pt x="27" y="35"/>
                      <a:pt x="28" y="34"/>
                    </a:cubicBezTo>
                    <a:cubicBezTo>
                      <a:pt x="28" y="34"/>
                      <a:pt x="30" y="35"/>
                      <a:pt x="30" y="34"/>
                    </a:cubicBezTo>
                    <a:cubicBezTo>
                      <a:pt x="31" y="33"/>
                      <a:pt x="30" y="32"/>
                      <a:pt x="29" y="31"/>
                    </a:cubicBezTo>
                    <a:cubicBezTo>
                      <a:pt x="26" y="29"/>
                      <a:pt x="25" y="29"/>
                      <a:pt x="23" y="25"/>
                    </a:cubicBezTo>
                    <a:cubicBezTo>
                      <a:pt x="22" y="23"/>
                      <a:pt x="21" y="21"/>
                      <a:pt x="18" y="19"/>
                    </a:cubicBezTo>
                    <a:cubicBezTo>
                      <a:pt x="17" y="18"/>
                      <a:pt x="13" y="20"/>
                      <a:pt x="12" y="18"/>
                    </a:cubicBezTo>
                    <a:cubicBezTo>
                      <a:pt x="12" y="18"/>
                      <a:pt x="18" y="17"/>
                      <a:pt x="17" y="16"/>
                    </a:cubicBezTo>
                    <a:cubicBezTo>
                      <a:pt x="17" y="16"/>
                      <a:pt x="15" y="17"/>
                      <a:pt x="14" y="16"/>
                    </a:cubicBezTo>
                    <a:cubicBezTo>
                      <a:pt x="14" y="16"/>
                      <a:pt x="18" y="15"/>
                      <a:pt x="18" y="15"/>
                    </a:cubicBezTo>
                    <a:cubicBezTo>
                      <a:pt x="19" y="14"/>
                      <a:pt x="22" y="9"/>
                      <a:pt x="21" y="8"/>
                    </a:cubicBezTo>
                    <a:cubicBezTo>
                      <a:pt x="20" y="6"/>
                      <a:pt x="17" y="6"/>
                      <a:pt x="15" y="6"/>
                    </a:cubicBezTo>
                    <a:cubicBezTo>
                      <a:pt x="14" y="7"/>
                      <a:pt x="9" y="7"/>
                      <a:pt x="9" y="7"/>
                    </a:cubicBezTo>
                    <a:cubicBezTo>
                      <a:pt x="9" y="7"/>
                      <a:pt x="11" y="6"/>
                      <a:pt x="11" y="6"/>
                    </a:cubicBezTo>
                    <a:cubicBezTo>
                      <a:pt x="11" y="6"/>
                      <a:pt x="9" y="5"/>
                      <a:pt x="9" y="6"/>
                    </a:cubicBezTo>
                    <a:cubicBezTo>
                      <a:pt x="9" y="5"/>
                      <a:pt x="18" y="1"/>
                      <a:pt x="15" y="0"/>
                    </a:cubicBezTo>
                    <a:cubicBezTo>
                      <a:pt x="14" y="0"/>
                      <a:pt x="17" y="1"/>
                      <a:pt x="1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" name="Freeform 405">
                <a:extLst>
                  <a:ext uri="{FF2B5EF4-FFF2-40B4-BE49-F238E27FC236}">
                    <a16:creationId xmlns:a16="http://schemas.microsoft.com/office/drawing/2014/main" id="{B55D9253-3735-4942-84F6-6C421C6E9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6423" y="5337841"/>
                <a:ext cx="503185" cy="245289"/>
              </a:xfrm>
              <a:custGeom>
                <a:avLst/>
                <a:gdLst>
                  <a:gd name="T0" fmla="*/ 53 w 54"/>
                  <a:gd name="T1" fmla="*/ 10 h 26"/>
                  <a:gd name="T2" fmla="*/ 49 w 54"/>
                  <a:gd name="T3" fmla="*/ 9 h 26"/>
                  <a:gd name="T4" fmla="*/ 50 w 54"/>
                  <a:gd name="T5" fmla="*/ 8 h 26"/>
                  <a:gd name="T6" fmla="*/ 48 w 54"/>
                  <a:gd name="T7" fmla="*/ 7 h 26"/>
                  <a:gd name="T8" fmla="*/ 49 w 54"/>
                  <a:gd name="T9" fmla="*/ 6 h 26"/>
                  <a:gd name="T10" fmla="*/ 46 w 54"/>
                  <a:gd name="T11" fmla="*/ 5 h 26"/>
                  <a:gd name="T12" fmla="*/ 48 w 54"/>
                  <a:gd name="T13" fmla="*/ 3 h 26"/>
                  <a:gd name="T14" fmla="*/ 43 w 54"/>
                  <a:gd name="T15" fmla="*/ 3 h 26"/>
                  <a:gd name="T16" fmla="*/ 39 w 54"/>
                  <a:gd name="T17" fmla="*/ 1 h 26"/>
                  <a:gd name="T18" fmla="*/ 39 w 54"/>
                  <a:gd name="T19" fmla="*/ 4 h 26"/>
                  <a:gd name="T20" fmla="*/ 36 w 54"/>
                  <a:gd name="T21" fmla="*/ 5 h 26"/>
                  <a:gd name="T22" fmla="*/ 32 w 54"/>
                  <a:gd name="T23" fmla="*/ 5 h 26"/>
                  <a:gd name="T24" fmla="*/ 32 w 54"/>
                  <a:gd name="T25" fmla="*/ 9 h 26"/>
                  <a:gd name="T26" fmla="*/ 26 w 54"/>
                  <a:gd name="T27" fmla="*/ 5 h 26"/>
                  <a:gd name="T28" fmla="*/ 25 w 54"/>
                  <a:gd name="T29" fmla="*/ 8 h 26"/>
                  <a:gd name="T30" fmla="*/ 21 w 54"/>
                  <a:gd name="T31" fmla="*/ 5 h 26"/>
                  <a:gd name="T32" fmla="*/ 21 w 54"/>
                  <a:gd name="T33" fmla="*/ 9 h 26"/>
                  <a:gd name="T34" fmla="*/ 19 w 54"/>
                  <a:gd name="T35" fmla="*/ 9 h 26"/>
                  <a:gd name="T36" fmla="*/ 17 w 54"/>
                  <a:gd name="T37" fmla="*/ 12 h 26"/>
                  <a:gd name="T38" fmla="*/ 14 w 54"/>
                  <a:gd name="T39" fmla="*/ 8 h 26"/>
                  <a:gd name="T40" fmla="*/ 16 w 54"/>
                  <a:gd name="T41" fmla="*/ 8 h 26"/>
                  <a:gd name="T42" fmla="*/ 14 w 54"/>
                  <a:gd name="T43" fmla="*/ 5 h 26"/>
                  <a:gd name="T44" fmla="*/ 7 w 54"/>
                  <a:gd name="T45" fmla="*/ 2 h 26"/>
                  <a:gd name="T46" fmla="*/ 9 w 54"/>
                  <a:gd name="T47" fmla="*/ 4 h 26"/>
                  <a:gd name="T48" fmla="*/ 8 w 54"/>
                  <a:gd name="T49" fmla="*/ 4 h 26"/>
                  <a:gd name="T50" fmla="*/ 10 w 54"/>
                  <a:gd name="T51" fmla="*/ 8 h 26"/>
                  <a:gd name="T52" fmla="*/ 5 w 54"/>
                  <a:gd name="T53" fmla="*/ 6 h 26"/>
                  <a:gd name="T54" fmla="*/ 3 w 54"/>
                  <a:gd name="T55" fmla="*/ 6 h 26"/>
                  <a:gd name="T56" fmla="*/ 5 w 54"/>
                  <a:gd name="T57" fmla="*/ 7 h 26"/>
                  <a:gd name="T58" fmla="*/ 5 w 54"/>
                  <a:gd name="T59" fmla="*/ 8 h 26"/>
                  <a:gd name="T60" fmla="*/ 2 w 54"/>
                  <a:gd name="T61" fmla="*/ 7 h 26"/>
                  <a:gd name="T62" fmla="*/ 1 w 54"/>
                  <a:gd name="T63" fmla="*/ 9 h 26"/>
                  <a:gd name="T64" fmla="*/ 8 w 54"/>
                  <a:gd name="T65" fmla="*/ 10 h 26"/>
                  <a:gd name="T66" fmla="*/ 13 w 54"/>
                  <a:gd name="T67" fmla="*/ 11 h 26"/>
                  <a:gd name="T68" fmla="*/ 11 w 54"/>
                  <a:gd name="T69" fmla="*/ 12 h 26"/>
                  <a:gd name="T70" fmla="*/ 12 w 54"/>
                  <a:gd name="T71" fmla="*/ 13 h 26"/>
                  <a:gd name="T72" fmla="*/ 8 w 54"/>
                  <a:gd name="T73" fmla="*/ 14 h 26"/>
                  <a:gd name="T74" fmla="*/ 3 w 54"/>
                  <a:gd name="T75" fmla="*/ 15 h 26"/>
                  <a:gd name="T76" fmla="*/ 10 w 54"/>
                  <a:gd name="T77" fmla="*/ 16 h 26"/>
                  <a:gd name="T78" fmla="*/ 12 w 54"/>
                  <a:gd name="T79" fmla="*/ 18 h 26"/>
                  <a:gd name="T80" fmla="*/ 15 w 54"/>
                  <a:gd name="T81" fmla="*/ 17 h 26"/>
                  <a:gd name="T82" fmla="*/ 13 w 54"/>
                  <a:gd name="T83" fmla="*/ 18 h 26"/>
                  <a:gd name="T84" fmla="*/ 15 w 54"/>
                  <a:gd name="T85" fmla="*/ 18 h 26"/>
                  <a:gd name="T86" fmla="*/ 10 w 54"/>
                  <a:gd name="T87" fmla="*/ 23 h 26"/>
                  <a:gd name="T88" fmla="*/ 15 w 54"/>
                  <a:gd name="T89" fmla="*/ 23 h 26"/>
                  <a:gd name="T90" fmla="*/ 21 w 54"/>
                  <a:gd name="T91" fmla="*/ 24 h 26"/>
                  <a:gd name="T92" fmla="*/ 20 w 54"/>
                  <a:gd name="T93" fmla="*/ 24 h 26"/>
                  <a:gd name="T94" fmla="*/ 22 w 54"/>
                  <a:gd name="T95" fmla="*/ 25 h 26"/>
                  <a:gd name="T96" fmla="*/ 29 w 54"/>
                  <a:gd name="T97" fmla="*/ 26 h 26"/>
                  <a:gd name="T98" fmla="*/ 33 w 54"/>
                  <a:gd name="T99" fmla="*/ 25 h 26"/>
                  <a:gd name="T100" fmla="*/ 39 w 54"/>
                  <a:gd name="T101" fmla="*/ 23 h 26"/>
                  <a:gd name="T102" fmla="*/ 46 w 54"/>
                  <a:gd name="T103" fmla="*/ 19 h 26"/>
                  <a:gd name="T104" fmla="*/ 52 w 54"/>
                  <a:gd name="T105" fmla="*/ 16 h 26"/>
                  <a:gd name="T106" fmla="*/ 52 w 54"/>
                  <a:gd name="T107" fmla="*/ 14 h 26"/>
                  <a:gd name="T108" fmla="*/ 54 w 54"/>
                  <a:gd name="T109" fmla="*/ 13 h 26"/>
                  <a:gd name="T110" fmla="*/ 52 w 54"/>
                  <a:gd name="T111" fmla="*/ 12 h 26"/>
                  <a:gd name="T112" fmla="*/ 53 w 54"/>
                  <a:gd name="T113" fmla="*/ 10 h 26"/>
                  <a:gd name="T114" fmla="*/ 53 w 54"/>
                  <a:gd name="T115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26">
                    <a:moveTo>
                      <a:pt x="53" y="10"/>
                    </a:moveTo>
                    <a:cubicBezTo>
                      <a:pt x="53" y="10"/>
                      <a:pt x="49" y="9"/>
                      <a:pt x="49" y="9"/>
                    </a:cubicBezTo>
                    <a:cubicBezTo>
                      <a:pt x="49" y="9"/>
                      <a:pt x="50" y="8"/>
                      <a:pt x="50" y="8"/>
                    </a:cubicBezTo>
                    <a:cubicBezTo>
                      <a:pt x="49" y="8"/>
                      <a:pt x="47" y="8"/>
                      <a:pt x="48" y="7"/>
                    </a:cubicBezTo>
                    <a:cubicBezTo>
                      <a:pt x="48" y="7"/>
                      <a:pt x="49" y="6"/>
                      <a:pt x="49" y="6"/>
                    </a:cubicBezTo>
                    <a:cubicBezTo>
                      <a:pt x="48" y="5"/>
                      <a:pt x="46" y="5"/>
                      <a:pt x="46" y="5"/>
                    </a:cubicBezTo>
                    <a:cubicBezTo>
                      <a:pt x="46" y="4"/>
                      <a:pt x="48" y="3"/>
                      <a:pt x="48" y="3"/>
                    </a:cubicBezTo>
                    <a:cubicBezTo>
                      <a:pt x="48" y="3"/>
                      <a:pt x="44" y="4"/>
                      <a:pt x="43" y="3"/>
                    </a:cubicBezTo>
                    <a:cubicBezTo>
                      <a:pt x="42" y="2"/>
                      <a:pt x="41" y="1"/>
                      <a:pt x="39" y="1"/>
                    </a:cubicBezTo>
                    <a:cubicBezTo>
                      <a:pt x="38" y="1"/>
                      <a:pt x="40" y="3"/>
                      <a:pt x="39" y="4"/>
                    </a:cubicBezTo>
                    <a:cubicBezTo>
                      <a:pt x="38" y="5"/>
                      <a:pt x="37" y="4"/>
                      <a:pt x="36" y="5"/>
                    </a:cubicBezTo>
                    <a:cubicBezTo>
                      <a:pt x="35" y="6"/>
                      <a:pt x="34" y="5"/>
                      <a:pt x="32" y="5"/>
                    </a:cubicBezTo>
                    <a:cubicBezTo>
                      <a:pt x="30" y="4"/>
                      <a:pt x="33" y="8"/>
                      <a:pt x="32" y="9"/>
                    </a:cubicBezTo>
                    <a:cubicBezTo>
                      <a:pt x="32" y="9"/>
                      <a:pt x="28" y="2"/>
                      <a:pt x="26" y="5"/>
                    </a:cubicBezTo>
                    <a:cubicBezTo>
                      <a:pt x="25" y="5"/>
                      <a:pt x="26" y="7"/>
                      <a:pt x="25" y="8"/>
                    </a:cubicBezTo>
                    <a:cubicBezTo>
                      <a:pt x="25" y="9"/>
                      <a:pt x="22" y="5"/>
                      <a:pt x="21" y="5"/>
                    </a:cubicBezTo>
                    <a:cubicBezTo>
                      <a:pt x="20" y="5"/>
                      <a:pt x="23" y="9"/>
                      <a:pt x="21" y="9"/>
                    </a:cubicBezTo>
                    <a:cubicBezTo>
                      <a:pt x="20" y="9"/>
                      <a:pt x="20" y="9"/>
                      <a:pt x="19" y="9"/>
                    </a:cubicBezTo>
                    <a:cubicBezTo>
                      <a:pt x="18" y="9"/>
                      <a:pt x="17" y="11"/>
                      <a:pt x="17" y="12"/>
                    </a:cubicBezTo>
                    <a:cubicBezTo>
                      <a:pt x="17" y="11"/>
                      <a:pt x="14" y="9"/>
                      <a:pt x="14" y="8"/>
                    </a:cubicBezTo>
                    <a:cubicBezTo>
                      <a:pt x="14" y="8"/>
                      <a:pt x="16" y="8"/>
                      <a:pt x="16" y="8"/>
                    </a:cubicBezTo>
                    <a:cubicBezTo>
                      <a:pt x="16" y="7"/>
                      <a:pt x="14" y="5"/>
                      <a:pt x="14" y="5"/>
                    </a:cubicBezTo>
                    <a:cubicBezTo>
                      <a:pt x="13" y="5"/>
                      <a:pt x="8" y="0"/>
                      <a:pt x="7" y="2"/>
                    </a:cubicBezTo>
                    <a:cubicBezTo>
                      <a:pt x="7" y="3"/>
                      <a:pt x="10" y="3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10" y="3"/>
                      <a:pt x="11" y="7"/>
                      <a:pt x="10" y="8"/>
                    </a:cubicBezTo>
                    <a:cubicBezTo>
                      <a:pt x="10" y="8"/>
                      <a:pt x="2" y="1"/>
                      <a:pt x="5" y="6"/>
                    </a:cubicBezTo>
                    <a:cubicBezTo>
                      <a:pt x="5" y="6"/>
                      <a:pt x="3" y="6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6"/>
                      <a:pt x="5" y="8"/>
                      <a:pt x="5" y="8"/>
                    </a:cubicBezTo>
                    <a:cubicBezTo>
                      <a:pt x="5" y="8"/>
                      <a:pt x="3" y="7"/>
                      <a:pt x="2" y="7"/>
                    </a:cubicBezTo>
                    <a:cubicBezTo>
                      <a:pt x="3" y="7"/>
                      <a:pt x="0" y="10"/>
                      <a:pt x="1" y="9"/>
                    </a:cubicBezTo>
                    <a:cubicBezTo>
                      <a:pt x="0" y="11"/>
                      <a:pt x="8" y="10"/>
                      <a:pt x="8" y="10"/>
                    </a:cubicBezTo>
                    <a:cubicBezTo>
                      <a:pt x="9" y="10"/>
                      <a:pt x="13" y="11"/>
                      <a:pt x="13" y="11"/>
                    </a:cubicBezTo>
                    <a:cubicBezTo>
                      <a:pt x="12" y="11"/>
                      <a:pt x="11" y="11"/>
                      <a:pt x="11" y="12"/>
                    </a:cubicBezTo>
                    <a:cubicBezTo>
                      <a:pt x="11" y="12"/>
                      <a:pt x="12" y="13"/>
                      <a:pt x="12" y="13"/>
                    </a:cubicBezTo>
                    <a:cubicBezTo>
                      <a:pt x="11" y="14"/>
                      <a:pt x="9" y="14"/>
                      <a:pt x="8" y="14"/>
                    </a:cubicBezTo>
                    <a:cubicBezTo>
                      <a:pt x="8" y="14"/>
                      <a:pt x="2" y="15"/>
                      <a:pt x="3" y="15"/>
                    </a:cubicBezTo>
                    <a:cubicBezTo>
                      <a:pt x="5" y="16"/>
                      <a:pt x="8" y="15"/>
                      <a:pt x="10" y="16"/>
                    </a:cubicBezTo>
                    <a:cubicBezTo>
                      <a:pt x="11" y="17"/>
                      <a:pt x="11" y="18"/>
                      <a:pt x="12" y="18"/>
                    </a:cubicBezTo>
                    <a:cubicBezTo>
                      <a:pt x="12" y="18"/>
                      <a:pt x="14" y="17"/>
                      <a:pt x="15" y="17"/>
                    </a:cubicBezTo>
                    <a:cubicBezTo>
                      <a:pt x="14" y="17"/>
                      <a:pt x="13" y="18"/>
                      <a:pt x="13" y="18"/>
                    </a:cubicBezTo>
                    <a:cubicBezTo>
                      <a:pt x="13" y="19"/>
                      <a:pt x="15" y="18"/>
                      <a:pt x="15" y="18"/>
                    </a:cubicBezTo>
                    <a:cubicBezTo>
                      <a:pt x="16" y="19"/>
                      <a:pt x="8" y="23"/>
                      <a:pt x="10" y="23"/>
                    </a:cubicBezTo>
                    <a:cubicBezTo>
                      <a:pt x="12" y="24"/>
                      <a:pt x="14" y="23"/>
                      <a:pt x="15" y="23"/>
                    </a:cubicBezTo>
                    <a:cubicBezTo>
                      <a:pt x="17" y="23"/>
                      <a:pt x="19" y="23"/>
                      <a:pt x="21" y="24"/>
                    </a:cubicBezTo>
                    <a:cubicBezTo>
                      <a:pt x="20" y="23"/>
                      <a:pt x="20" y="24"/>
                      <a:pt x="20" y="24"/>
                    </a:cubicBezTo>
                    <a:cubicBezTo>
                      <a:pt x="21" y="25"/>
                      <a:pt x="22" y="25"/>
                      <a:pt x="22" y="25"/>
                    </a:cubicBezTo>
                    <a:cubicBezTo>
                      <a:pt x="24" y="26"/>
                      <a:pt x="27" y="26"/>
                      <a:pt x="29" y="26"/>
                    </a:cubicBezTo>
                    <a:cubicBezTo>
                      <a:pt x="31" y="26"/>
                      <a:pt x="31" y="25"/>
                      <a:pt x="33" y="25"/>
                    </a:cubicBezTo>
                    <a:cubicBezTo>
                      <a:pt x="35" y="24"/>
                      <a:pt x="37" y="24"/>
                      <a:pt x="39" y="23"/>
                    </a:cubicBezTo>
                    <a:cubicBezTo>
                      <a:pt x="42" y="21"/>
                      <a:pt x="43" y="20"/>
                      <a:pt x="46" y="19"/>
                    </a:cubicBezTo>
                    <a:cubicBezTo>
                      <a:pt x="48" y="19"/>
                      <a:pt x="49" y="16"/>
                      <a:pt x="52" y="16"/>
                    </a:cubicBezTo>
                    <a:cubicBezTo>
                      <a:pt x="52" y="15"/>
                      <a:pt x="53" y="15"/>
                      <a:pt x="52" y="14"/>
                    </a:cubicBezTo>
                    <a:cubicBezTo>
                      <a:pt x="51" y="13"/>
                      <a:pt x="53" y="13"/>
                      <a:pt x="54" y="13"/>
                    </a:cubicBezTo>
                    <a:cubicBezTo>
                      <a:pt x="54" y="13"/>
                      <a:pt x="52" y="12"/>
                      <a:pt x="52" y="12"/>
                    </a:cubicBezTo>
                    <a:cubicBezTo>
                      <a:pt x="52" y="11"/>
                      <a:pt x="54" y="10"/>
                      <a:pt x="53" y="10"/>
                    </a:cubicBezTo>
                    <a:cubicBezTo>
                      <a:pt x="51" y="9"/>
                      <a:pt x="54" y="10"/>
                      <a:pt x="5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" name="Freeform 406">
                <a:extLst>
                  <a:ext uri="{FF2B5EF4-FFF2-40B4-BE49-F238E27FC236}">
                    <a16:creationId xmlns:a16="http://schemas.microsoft.com/office/drawing/2014/main" id="{A9810195-E828-694D-AF9B-F288AD70E0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5531" y="4439516"/>
                <a:ext cx="840764" cy="579771"/>
              </a:xfrm>
              <a:custGeom>
                <a:avLst/>
                <a:gdLst>
                  <a:gd name="T0" fmla="*/ 77 w 90"/>
                  <a:gd name="T1" fmla="*/ 2 h 62"/>
                  <a:gd name="T2" fmla="*/ 66 w 90"/>
                  <a:gd name="T3" fmla="*/ 6 h 62"/>
                  <a:gd name="T4" fmla="*/ 51 w 90"/>
                  <a:gd name="T5" fmla="*/ 8 h 62"/>
                  <a:gd name="T6" fmla="*/ 48 w 90"/>
                  <a:gd name="T7" fmla="*/ 9 h 62"/>
                  <a:gd name="T8" fmla="*/ 39 w 90"/>
                  <a:gd name="T9" fmla="*/ 11 h 62"/>
                  <a:gd name="T10" fmla="*/ 32 w 90"/>
                  <a:gd name="T11" fmla="*/ 14 h 62"/>
                  <a:gd name="T12" fmla="*/ 26 w 90"/>
                  <a:gd name="T13" fmla="*/ 19 h 62"/>
                  <a:gd name="T14" fmla="*/ 26 w 90"/>
                  <a:gd name="T15" fmla="*/ 21 h 62"/>
                  <a:gd name="T16" fmla="*/ 27 w 90"/>
                  <a:gd name="T17" fmla="*/ 23 h 62"/>
                  <a:gd name="T18" fmla="*/ 23 w 90"/>
                  <a:gd name="T19" fmla="*/ 25 h 62"/>
                  <a:gd name="T20" fmla="*/ 21 w 90"/>
                  <a:gd name="T21" fmla="*/ 28 h 62"/>
                  <a:gd name="T22" fmla="*/ 21 w 90"/>
                  <a:gd name="T23" fmla="*/ 29 h 62"/>
                  <a:gd name="T24" fmla="*/ 14 w 90"/>
                  <a:gd name="T25" fmla="*/ 31 h 62"/>
                  <a:gd name="T26" fmla="*/ 19 w 90"/>
                  <a:gd name="T27" fmla="*/ 34 h 62"/>
                  <a:gd name="T28" fmla="*/ 9 w 90"/>
                  <a:gd name="T29" fmla="*/ 38 h 62"/>
                  <a:gd name="T30" fmla="*/ 6 w 90"/>
                  <a:gd name="T31" fmla="*/ 41 h 62"/>
                  <a:gd name="T32" fmla="*/ 5 w 90"/>
                  <a:gd name="T33" fmla="*/ 47 h 62"/>
                  <a:gd name="T34" fmla="*/ 4 w 90"/>
                  <a:gd name="T35" fmla="*/ 53 h 62"/>
                  <a:gd name="T36" fmla="*/ 12 w 90"/>
                  <a:gd name="T37" fmla="*/ 55 h 62"/>
                  <a:gd name="T38" fmla="*/ 12 w 90"/>
                  <a:gd name="T39" fmla="*/ 56 h 62"/>
                  <a:gd name="T40" fmla="*/ 16 w 90"/>
                  <a:gd name="T41" fmla="*/ 62 h 62"/>
                  <a:gd name="T42" fmla="*/ 26 w 90"/>
                  <a:gd name="T43" fmla="*/ 61 h 62"/>
                  <a:gd name="T44" fmla="*/ 26 w 90"/>
                  <a:gd name="T45" fmla="*/ 59 h 62"/>
                  <a:gd name="T46" fmla="*/ 20 w 90"/>
                  <a:gd name="T47" fmla="*/ 48 h 62"/>
                  <a:gd name="T48" fmla="*/ 20 w 90"/>
                  <a:gd name="T49" fmla="*/ 42 h 62"/>
                  <a:gd name="T50" fmla="*/ 22 w 90"/>
                  <a:gd name="T51" fmla="*/ 40 h 62"/>
                  <a:gd name="T52" fmla="*/ 21 w 90"/>
                  <a:gd name="T53" fmla="*/ 36 h 62"/>
                  <a:gd name="T54" fmla="*/ 27 w 90"/>
                  <a:gd name="T55" fmla="*/ 34 h 62"/>
                  <a:gd name="T56" fmla="*/ 27 w 90"/>
                  <a:gd name="T57" fmla="*/ 32 h 62"/>
                  <a:gd name="T58" fmla="*/ 32 w 90"/>
                  <a:gd name="T59" fmla="*/ 31 h 62"/>
                  <a:gd name="T60" fmla="*/ 35 w 90"/>
                  <a:gd name="T61" fmla="*/ 29 h 62"/>
                  <a:gd name="T62" fmla="*/ 35 w 90"/>
                  <a:gd name="T63" fmla="*/ 26 h 62"/>
                  <a:gd name="T64" fmla="*/ 42 w 90"/>
                  <a:gd name="T65" fmla="*/ 24 h 62"/>
                  <a:gd name="T66" fmla="*/ 45 w 90"/>
                  <a:gd name="T67" fmla="*/ 22 h 62"/>
                  <a:gd name="T68" fmla="*/ 58 w 90"/>
                  <a:gd name="T69" fmla="*/ 15 h 62"/>
                  <a:gd name="T70" fmla="*/ 81 w 90"/>
                  <a:gd name="T71" fmla="*/ 8 h 62"/>
                  <a:gd name="T72" fmla="*/ 84 w 90"/>
                  <a:gd name="T73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" h="62">
                    <a:moveTo>
                      <a:pt x="84" y="1"/>
                    </a:moveTo>
                    <a:cubicBezTo>
                      <a:pt x="81" y="1"/>
                      <a:pt x="80" y="0"/>
                      <a:pt x="77" y="2"/>
                    </a:cubicBezTo>
                    <a:cubicBezTo>
                      <a:pt x="76" y="2"/>
                      <a:pt x="72" y="3"/>
                      <a:pt x="73" y="4"/>
                    </a:cubicBezTo>
                    <a:cubicBezTo>
                      <a:pt x="72" y="4"/>
                      <a:pt x="68" y="6"/>
                      <a:pt x="66" y="6"/>
                    </a:cubicBezTo>
                    <a:cubicBezTo>
                      <a:pt x="64" y="6"/>
                      <a:pt x="61" y="7"/>
                      <a:pt x="59" y="8"/>
                    </a:cubicBezTo>
                    <a:cubicBezTo>
                      <a:pt x="56" y="8"/>
                      <a:pt x="54" y="8"/>
                      <a:pt x="51" y="8"/>
                    </a:cubicBezTo>
                    <a:cubicBezTo>
                      <a:pt x="51" y="8"/>
                      <a:pt x="45" y="8"/>
                      <a:pt x="46" y="9"/>
                    </a:cubicBezTo>
                    <a:cubicBezTo>
                      <a:pt x="46" y="9"/>
                      <a:pt x="48" y="9"/>
                      <a:pt x="48" y="9"/>
                    </a:cubicBezTo>
                    <a:cubicBezTo>
                      <a:pt x="47" y="10"/>
                      <a:pt x="45" y="10"/>
                      <a:pt x="44" y="11"/>
                    </a:cubicBezTo>
                    <a:cubicBezTo>
                      <a:pt x="43" y="11"/>
                      <a:pt x="41" y="11"/>
                      <a:pt x="39" y="11"/>
                    </a:cubicBezTo>
                    <a:cubicBezTo>
                      <a:pt x="38" y="11"/>
                      <a:pt x="38" y="11"/>
                      <a:pt x="36" y="12"/>
                    </a:cubicBezTo>
                    <a:cubicBezTo>
                      <a:pt x="35" y="15"/>
                      <a:pt x="34" y="14"/>
                      <a:pt x="32" y="14"/>
                    </a:cubicBezTo>
                    <a:cubicBezTo>
                      <a:pt x="30" y="15"/>
                      <a:pt x="31" y="17"/>
                      <a:pt x="28" y="17"/>
                    </a:cubicBezTo>
                    <a:cubicBezTo>
                      <a:pt x="26" y="17"/>
                      <a:pt x="27" y="19"/>
                      <a:pt x="26" y="19"/>
                    </a:cubicBezTo>
                    <a:cubicBezTo>
                      <a:pt x="25" y="20"/>
                      <a:pt x="22" y="18"/>
                      <a:pt x="23" y="19"/>
                    </a:cubicBezTo>
                    <a:cubicBezTo>
                      <a:pt x="23" y="20"/>
                      <a:pt x="26" y="21"/>
                      <a:pt x="26" y="21"/>
                    </a:cubicBezTo>
                    <a:cubicBezTo>
                      <a:pt x="26" y="21"/>
                      <a:pt x="22" y="22"/>
                      <a:pt x="22" y="22"/>
                    </a:cubicBezTo>
                    <a:cubicBezTo>
                      <a:pt x="22" y="23"/>
                      <a:pt x="27" y="23"/>
                      <a:pt x="27" y="23"/>
                    </a:cubicBezTo>
                    <a:cubicBezTo>
                      <a:pt x="27" y="24"/>
                      <a:pt x="20" y="24"/>
                      <a:pt x="21" y="25"/>
                    </a:cubicBezTo>
                    <a:cubicBezTo>
                      <a:pt x="21" y="24"/>
                      <a:pt x="23" y="25"/>
                      <a:pt x="23" y="25"/>
                    </a:cubicBezTo>
                    <a:cubicBezTo>
                      <a:pt x="21" y="26"/>
                      <a:pt x="20" y="25"/>
                      <a:pt x="20" y="26"/>
                    </a:cubicBezTo>
                    <a:cubicBezTo>
                      <a:pt x="19" y="27"/>
                      <a:pt x="21" y="28"/>
                      <a:pt x="21" y="28"/>
                    </a:cubicBezTo>
                    <a:cubicBezTo>
                      <a:pt x="20" y="28"/>
                      <a:pt x="19" y="28"/>
                      <a:pt x="18" y="28"/>
                    </a:cubicBezTo>
                    <a:cubicBezTo>
                      <a:pt x="18" y="28"/>
                      <a:pt x="20" y="29"/>
                      <a:pt x="21" y="29"/>
                    </a:cubicBezTo>
                    <a:cubicBezTo>
                      <a:pt x="19" y="29"/>
                      <a:pt x="18" y="29"/>
                      <a:pt x="17" y="30"/>
                    </a:cubicBezTo>
                    <a:cubicBezTo>
                      <a:pt x="16" y="31"/>
                      <a:pt x="15" y="31"/>
                      <a:pt x="14" y="31"/>
                    </a:cubicBezTo>
                    <a:cubicBezTo>
                      <a:pt x="12" y="32"/>
                      <a:pt x="12" y="33"/>
                      <a:pt x="14" y="33"/>
                    </a:cubicBezTo>
                    <a:cubicBezTo>
                      <a:pt x="15" y="33"/>
                      <a:pt x="18" y="34"/>
                      <a:pt x="19" y="34"/>
                    </a:cubicBezTo>
                    <a:cubicBezTo>
                      <a:pt x="17" y="35"/>
                      <a:pt x="15" y="33"/>
                      <a:pt x="15" y="36"/>
                    </a:cubicBezTo>
                    <a:cubicBezTo>
                      <a:pt x="15" y="37"/>
                      <a:pt x="10" y="37"/>
                      <a:pt x="9" y="38"/>
                    </a:cubicBezTo>
                    <a:cubicBezTo>
                      <a:pt x="8" y="39"/>
                      <a:pt x="9" y="39"/>
                      <a:pt x="9" y="40"/>
                    </a:cubicBezTo>
                    <a:cubicBezTo>
                      <a:pt x="9" y="40"/>
                      <a:pt x="6" y="41"/>
                      <a:pt x="6" y="41"/>
                    </a:cubicBezTo>
                    <a:cubicBezTo>
                      <a:pt x="2" y="42"/>
                      <a:pt x="7" y="42"/>
                      <a:pt x="7" y="43"/>
                    </a:cubicBezTo>
                    <a:cubicBezTo>
                      <a:pt x="8" y="44"/>
                      <a:pt x="5" y="47"/>
                      <a:pt x="5" y="47"/>
                    </a:cubicBezTo>
                    <a:cubicBezTo>
                      <a:pt x="3" y="49"/>
                      <a:pt x="0" y="47"/>
                      <a:pt x="0" y="51"/>
                    </a:cubicBezTo>
                    <a:cubicBezTo>
                      <a:pt x="0" y="55"/>
                      <a:pt x="2" y="53"/>
                      <a:pt x="4" y="53"/>
                    </a:cubicBezTo>
                    <a:cubicBezTo>
                      <a:pt x="6" y="54"/>
                      <a:pt x="7" y="55"/>
                      <a:pt x="9" y="54"/>
                    </a:cubicBezTo>
                    <a:cubicBezTo>
                      <a:pt x="9" y="54"/>
                      <a:pt x="11" y="56"/>
                      <a:pt x="12" y="55"/>
                    </a:cubicBezTo>
                    <a:cubicBezTo>
                      <a:pt x="12" y="55"/>
                      <a:pt x="10" y="55"/>
                      <a:pt x="10" y="56"/>
                    </a:cubicBezTo>
                    <a:cubicBezTo>
                      <a:pt x="11" y="56"/>
                      <a:pt x="12" y="56"/>
                      <a:pt x="12" y="56"/>
                    </a:cubicBezTo>
                    <a:cubicBezTo>
                      <a:pt x="12" y="56"/>
                      <a:pt x="10" y="60"/>
                      <a:pt x="10" y="60"/>
                    </a:cubicBezTo>
                    <a:cubicBezTo>
                      <a:pt x="12" y="61"/>
                      <a:pt x="14" y="61"/>
                      <a:pt x="16" y="62"/>
                    </a:cubicBezTo>
                    <a:cubicBezTo>
                      <a:pt x="19" y="62"/>
                      <a:pt x="20" y="62"/>
                      <a:pt x="23" y="62"/>
                    </a:cubicBezTo>
                    <a:cubicBezTo>
                      <a:pt x="24" y="61"/>
                      <a:pt x="25" y="61"/>
                      <a:pt x="26" y="61"/>
                    </a:cubicBezTo>
                    <a:cubicBezTo>
                      <a:pt x="27" y="62"/>
                      <a:pt x="28" y="62"/>
                      <a:pt x="30" y="62"/>
                    </a:cubicBezTo>
                    <a:cubicBezTo>
                      <a:pt x="31" y="62"/>
                      <a:pt x="27" y="59"/>
                      <a:pt x="26" y="59"/>
                    </a:cubicBezTo>
                    <a:cubicBezTo>
                      <a:pt x="24" y="57"/>
                      <a:pt x="23" y="55"/>
                      <a:pt x="22" y="53"/>
                    </a:cubicBezTo>
                    <a:cubicBezTo>
                      <a:pt x="20" y="51"/>
                      <a:pt x="21" y="50"/>
                      <a:pt x="20" y="48"/>
                    </a:cubicBezTo>
                    <a:cubicBezTo>
                      <a:pt x="19" y="45"/>
                      <a:pt x="18" y="45"/>
                      <a:pt x="20" y="43"/>
                    </a:cubicBezTo>
                    <a:cubicBezTo>
                      <a:pt x="21" y="43"/>
                      <a:pt x="20" y="43"/>
                      <a:pt x="20" y="42"/>
                    </a:cubicBezTo>
                    <a:cubicBezTo>
                      <a:pt x="21" y="41"/>
                      <a:pt x="24" y="42"/>
                      <a:pt x="24" y="41"/>
                    </a:cubicBezTo>
                    <a:cubicBezTo>
                      <a:pt x="24" y="41"/>
                      <a:pt x="22" y="40"/>
                      <a:pt x="22" y="40"/>
                    </a:cubicBezTo>
                    <a:cubicBezTo>
                      <a:pt x="23" y="39"/>
                      <a:pt x="26" y="40"/>
                      <a:pt x="26" y="39"/>
                    </a:cubicBezTo>
                    <a:cubicBezTo>
                      <a:pt x="26" y="38"/>
                      <a:pt x="21" y="37"/>
                      <a:pt x="21" y="36"/>
                    </a:cubicBezTo>
                    <a:cubicBezTo>
                      <a:pt x="21" y="36"/>
                      <a:pt x="29" y="37"/>
                      <a:pt x="29" y="37"/>
                    </a:cubicBezTo>
                    <a:cubicBezTo>
                      <a:pt x="29" y="36"/>
                      <a:pt x="27" y="35"/>
                      <a:pt x="27" y="34"/>
                    </a:cubicBezTo>
                    <a:cubicBezTo>
                      <a:pt x="27" y="33"/>
                      <a:pt x="30" y="35"/>
                      <a:pt x="31" y="34"/>
                    </a:cubicBezTo>
                    <a:cubicBezTo>
                      <a:pt x="31" y="33"/>
                      <a:pt x="27" y="31"/>
                      <a:pt x="27" y="32"/>
                    </a:cubicBezTo>
                    <a:cubicBezTo>
                      <a:pt x="27" y="31"/>
                      <a:pt x="31" y="33"/>
                      <a:pt x="32" y="32"/>
                    </a:cubicBezTo>
                    <a:cubicBezTo>
                      <a:pt x="32" y="32"/>
                      <a:pt x="33" y="31"/>
                      <a:pt x="32" y="31"/>
                    </a:cubicBezTo>
                    <a:cubicBezTo>
                      <a:pt x="32" y="31"/>
                      <a:pt x="30" y="29"/>
                      <a:pt x="30" y="29"/>
                    </a:cubicBezTo>
                    <a:cubicBezTo>
                      <a:pt x="32" y="29"/>
                      <a:pt x="33" y="30"/>
                      <a:pt x="35" y="29"/>
                    </a:cubicBezTo>
                    <a:cubicBezTo>
                      <a:pt x="35" y="28"/>
                      <a:pt x="37" y="27"/>
                      <a:pt x="37" y="27"/>
                    </a:cubicBezTo>
                    <a:cubicBezTo>
                      <a:pt x="37" y="26"/>
                      <a:pt x="35" y="26"/>
                      <a:pt x="35" y="26"/>
                    </a:cubicBezTo>
                    <a:cubicBezTo>
                      <a:pt x="36" y="26"/>
                      <a:pt x="39" y="26"/>
                      <a:pt x="39" y="24"/>
                    </a:cubicBezTo>
                    <a:cubicBezTo>
                      <a:pt x="39" y="22"/>
                      <a:pt x="41" y="25"/>
                      <a:pt x="42" y="24"/>
                    </a:cubicBezTo>
                    <a:cubicBezTo>
                      <a:pt x="42" y="24"/>
                      <a:pt x="41" y="23"/>
                      <a:pt x="41" y="23"/>
                    </a:cubicBezTo>
                    <a:cubicBezTo>
                      <a:pt x="42" y="22"/>
                      <a:pt x="45" y="23"/>
                      <a:pt x="45" y="22"/>
                    </a:cubicBezTo>
                    <a:cubicBezTo>
                      <a:pt x="46" y="21"/>
                      <a:pt x="45" y="20"/>
                      <a:pt x="44" y="20"/>
                    </a:cubicBezTo>
                    <a:cubicBezTo>
                      <a:pt x="49" y="18"/>
                      <a:pt x="53" y="16"/>
                      <a:pt x="58" y="15"/>
                    </a:cubicBezTo>
                    <a:cubicBezTo>
                      <a:pt x="61" y="14"/>
                      <a:pt x="65" y="13"/>
                      <a:pt x="68" y="12"/>
                    </a:cubicBezTo>
                    <a:cubicBezTo>
                      <a:pt x="73" y="11"/>
                      <a:pt x="77" y="10"/>
                      <a:pt x="81" y="8"/>
                    </a:cubicBezTo>
                    <a:cubicBezTo>
                      <a:pt x="83" y="8"/>
                      <a:pt x="86" y="6"/>
                      <a:pt x="88" y="4"/>
                    </a:cubicBezTo>
                    <a:cubicBezTo>
                      <a:pt x="90" y="2"/>
                      <a:pt x="86" y="1"/>
                      <a:pt x="84" y="1"/>
                    </a:cubicBezTo>
                    <a:cubicBezTo>
                      <a:pt x="82" y="1"/>
                      <a:pt x="86" y="1"/>
                      <a:pt x="8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" name="Freeform 407">
                <a:extLst>
                  <a:ext uri="{FF2B5EF4-FFF2-40B4-BE49-F238E27FC236}">
                    <a16:creationId xmlns:a16="http://schemas.microsoft.com/office/drawing/2014/main" id="{3768484E-998C-8C4D-998A-E91B93DB95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1584" y="4197415"/>
                <a:ext cx="299364" cy="149721"/>
              </a:xfrm>
              <a:custGeom>
                <a:avLst/>
                <a:gdLst>
                  <a:gd name="T0" fmla="*/ 16 w 32"/>
                  <a:gd name="T1" fmla="*/ 6 h 16"/>
                  <a:gd name="T2" fmla="*/ 19 w 32"/>
                  <a:gd name="T3" fmla="*/ 1 h 16"/>
                  <a:gd name="T4" fmla="*/ 16 w 32"/>
                  <a:gd name="T5" fmla="*/ 0 h 16"/>
                  <a:gd name="T6" fmla="*/ 15 w 32"/>
                  <a:gd name="T7" fmla="*/ 2 h 16"/>
                  <a:gd name="T8" fmla="*/ 10 w 32"/>
                  <a:gd name="T9" fmla="*/ 2 h 16"/>
                  <a:gd name="T10" fmla="*/ 9 w 32"/>
                  <a:gd name="T11" fmla="*/ 4 h 16"/>
                  <a:gd name="T12" fmla="*/ 12 w 32"/>
                  <a:gd name="T13" fmla="*/ 4 h 16"/>
                  <a:gd name="T14" fmla="*/ 10 w 32"/>
                  <a:gd name="T15" fmla="*/ 8 h 16"/>
                  <a:gd name="T16" fmla="*/ 5 w 32"/>
                  <a:gd name="T17" fmla="*/ 10 h 16"/>
                  <a:gd name="T18" fmla="*/ 1 w 32"/>
                  <a:gd name="T19" fmla="*/ 15 h 16"/>
                  <a:gd name="T20" fmla="*/ 8 w 32"/>
                  <a:gd name="T21" fmla="*/ 15 h 16"/>
                  <a:gd name="T22" fmla="*/ 17 w 32"/>
                  <a:gd name="T23" fmla="*/ 14 h 16"/>
                  <a:gd name="T24" fmla="*/ 28 w 32"/>
                  <a:gd name="T25" fmla="*/ 12 h 16"/>
                  <a:gd name="T26" fmla="*/ 29 w 32"/>
                  <a:gd name="T27" fmla="*/ 7 h 16"/>
                  <a:gd name="T28" fmla="*/ 22 w 32"/>
                  <a:gd name="T29" fmla="*/ 3 h 16"/>
                  <a:gd name="T30" fmla="*/ 16 w 32"/>
                  <a:gd name="T31" fmla="*/ 6 h 16"/>
                  <a:gd name="T32" fmla="*/ 16 w 32"/>
                  <a:gd name="T33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16">
                    <a:moveTo>
                      <a:pt x="16" y="6"/>
                    </a:moveTo>
                    <a:cubicBezTo>
                      <a:pt x="16" y="6"/>
                      <a:pt x="19" y="2"/>
                      <a:pt x="19" y="1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5" y="0"/>
                      <a:pt x="15" y="2"/>
                      <a:pt x="15" y="2"/>
                    </a:cubicBezTo>
                    <a:cubicBezTo>
                      <a:pt x="13" y="2"/>
                      <a:pt x="12" y="0"/>
                      <a:pt x="10" y="2"/>
                    </a:cubicBezTo>
                    <a:cubicBezTo>
                      <a:pt x="10" y="2"/>
                      <a:pt x="8" y="3"/>
                      <a:pt x="9" y="4"/>
                    </a:cubicBezTo>
                    <a:cubicBezTo>
                      <a:pt x="10" y="4"/>
                      <a:pt x="11" y="5"/>
                      <a:pt x="12" y="4"/>
                    </a:cubicBezTo>
                    <a:cubicBezTo>
                      <a:pt x="10" y="5"/>
                      <a:pt x="5" y="6"/>
                      <a:pt x="10" y="8"/>
                    </a:cubicBezTo>
                    <a:cubicBezTo>
                      <a:pt x="7" y="7"/>
                      <a:pt x="6" y="8"/>
                      <a:pt x="5" y="10"/>
                    </a:cubicBezTo>
                    <a:cubicBezTo>
                      <a:pt x="4" y="11"/>
                      <a:pt x="0" y="15"/>
                      <a:pt x="1" y="15"/>
                    </a:cubicBezTo>
                    <a:cubicBezTo>
                      <a:pt x="3" y="16"/>
                      <a:pt x="6" y="16"/>
                      <a:pt x="8" y="15"/>
                    </a:cubicBezTo>
                    <a:cubicBezTo>
                      <a:pt x="11" y="13"/>
                      <a:pt x="14" y="13"/>
                      <a:pt x="17" y="14"/>
                    </a:cubicBezTo>
                    <a:cubicBezTo>
                      <a:pt x="21" y="14"/>
                      <a:pt x="24" y="13"/>
                      <a:pt x="28" y="12"/>
                    </a:cubicBezTo>
                    <a:cubicBezTo>
                      <a:pt x="30" y="11"/>
                      <a:pt x="32" y="8"/>
                      <a:pt x="29" y="7"/>
                    </a:cubicBezTo>
                    <a:cubicBezTo>
                      <a:pt x="27" y="6"/>
                      <a:pt x="24" y="2"/>
                      <a:pt x="22" y="3"/>
                    </a:cubicBezTo>
                    <a:cubicBezTo>
                      <a:pt x="20" y="3"/>
                      <a:pt x="18" y="6"/>
                      <a:pt x="16" y="6"/>
                    </a:cubicBezTo>
                    <a:cubicBezTo>
                      <a:pt x="15" y="6"/>
                      <a:pt x="17" y="6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" name="Freeform 408">
                <a:extLst>
                  <a:ext uri="{FF2B5EF4-FFF2-40B4-BE49-F238E27FC236}">
                    <a16:creationId xmlns:a16="http://schemas.microsoft.com/office/drawing/2014/main" id="{7A6F8A1F-9122-5947-BCD5-8197D15E79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9546" y="4111405"/>
                <a:ext cx="280255" cy="149721"/>
              </a:xfrm>
              <a:custGeom>
                <a:avLst/>
                <a:gdLst>
                  <a:gd name="T0" fmla="*/ 26 w 30"/>
                  <a:gd name="T1" fmla="*/ 10 h 16"/>
                  <a:gd name="T2" fmla="*/ 28 w 30"/>
                  <a:gd name="T3" fmla="*/ 7 h 16"/>
                  <a:gd name="T4" fmla="*/ 29 w 30"/>
                  <a:gd name="T5" fmla="*/ 5 h 16"/>
                  <a:gd name="T6" fmla="*/ 26 w 30"/>
                  <a:gd name="T7" fmla="*/ 3 h 16"/>
                  <a:gd name="T8" fmla="*/ 22 w 30"/>
                  <a:gd name="T9" fmla="*/ 3 h 16"/>
                  <a:gd name="T10" fmla="*/ 17 w 30"/>
                  <a:gd name="T11" fmla="*/ 4 h 16"/>
                  <a:gd name="T12" fmla="*/ 18 w 30"/>
                  <a:gd name="T13" fmla="*/ 1 h 16"/>
                  <a:gd name="T14" fmla="*/ 12 w 30"/>
                  <a:gd name="T15" fmla="*/ 1 h 16"/>
                  <a:gd name="T16" fmla="*/ 5 w 30"/>
                  <a:gd name="T17" fmla="*/ 4 h 16"/>
                  <a:gd name="T18" fmla="*/ 7 w 30"/>
                  <a:gd name="T19" fmla="*/ 4 h 16"/>
                  <a:gd name="T20" fmla="*/ 0 w 30"/>
                  <a:gd name="T21" fmla="*/ 8 h 16"/>
                  <a:gd name="T22" fmla="*/ 4 w 30"/>
                  <a:gd name="T23" fmla="*/ 9 h 16"/>
                  <a:gd name="T24" fmla="*/ 7 w 30"/>
                  <a:gd name="T25" fmla="*/ 12 h 16"/>
                  <a:gd name="T26" fmla="*/ 12 w 30"/>
                  <a:gd name="T27" fmla="*/ 13 h 16"/>
                  <a:gd name="T28" fmla="*/ 19 w 30"/>
                  <a:gd name="T29" fmla="*/ 16 h 16"/>
                  <a:gd name="T30" fmla="*/ 28 w 30"/>
                  <a:gd name="T31" fmla="*/ 15 h 16"/>
                  <a:gd name="T32" fmla="*/ 26 w 30"/>
                  <a:gd name="T33" fmla="*/ 10 h 16"/>
                  <a:gd name="T34" fmla="*/ 26 w 30"/>
                  <a:gd name="T3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16">
                    <a:moveTo>
                      <a:pt x="26" y="10"/>
                    </a:moveTo>
                    <a:cubicBezTo>
                      <a:pt x="29" y="11"/>
                      <a:pt x="27" y="9"/>
                      <a:pt x="28" y="7"/>
                    </a:cubicBezTo>
                    <a:cubicBezTo>
                      <a:pt x="28" y="6"/>
                      <a:pt x="29" y="6"/>
                      <a:pt x="29" y="5"/>
                    </a:cubicBezTo>
                    <a:cubicBezTo>
                      <a:pt x="29" y="4"/>
                      <a:pt x="27" y="3"/>
                      <a:pt x="26" y="3"/>
                    </a:cubicBezTo>
                    <a:cubicBezTo>
                      <a:pt x="25" y="2"/>
                      <a:pt x="23" y="2"/>
                      <a:pt x="22" y="3"/>
                    </a:cubicBezTo>
                    <a:cubicBezTo>
                      <a:pt x="22" y="3"/>
                      <a:pt x="17" y="4"/>
                      <a:pt x="17" y="4"/>
                    </a:cubicBezTo>
                    <a:cubicBezTo>
                      <a:pt x="17" y="4"/>
                      <a:pt x="21" y="2"/>
                      <a:pt x="18" y="1"/>
                    </a:cubicBezTo>
                    <a:cubicBezTo>
                      <a:pt x="16" y="0"/>
                      <a:pt x="14" y="1"/>
                      <a:pt x="12" y="1"/>
                    </a:cubicBezTo>
                    <a:cubicBezTo>
                      <a:pt x="11" y="1"/>
                      <a:pt x="6" y="2"/>
                      <a:pt x="5" y="4"/>
                    </a:cubicBezTo>
                    <a:cubicBezTo>
                      <a:pt x="5" y="4"/>
                      <a:pt x="7" y="4"/>
                      <a:pt x="7" y="4"/>
                    </a:cubicBezTo>
                    <a:cubicBezTo>
                      <a:pt x="7" y="4"/>
                      <a:pt x="0" y="7"/>
                      <a:pt x="0" y="8"/>
                    </a:cubicBezTo>
                    <a:cubicBezTo>
                      <a:pt x="0" y="8"/>
                      <a:pt x="4" y="9"/>
                      <a:pt x="4" y="9"/>
                    </a:cubicBezTo>
                    <a:cubicBezTo>
                      <a:pt x="5" y="9"/>
                      <a:pt x="6" y="11"/>
                      <a:pt x="7" y="12"/>
                    </a:cubicBezTo>
                    <a:cubicBezTo>
                      <a:pt x="9" y="13"/>
                      <a:pt x="10" y="13"/>
                      <a:pt x="12" y="13"/>
                    </a:cubicBezTo>
                    <a:cubicBezTo>
                      <a:pt x="14" y="14"/>
                      <a:pt x="17" y="16"/>
                      <a:pt x="19" y="16"/>
                    </a:cubicBezTo>
                    <a:cubicBezTo>
                      <a:pt x="22" y="16"/>
                      <a:pt x="25" y="16"/>
                      <a:pt x="28" y="15"/>
                    </a:cubicBezTo>
                    <a:cubicBezTo>
                      <a:pt x="30" y="15"/>
                      <a:pt x="26" y="10"/>
                      <a:pt x="26" y="10"/>
                    </a:cubicBezTo>
                    <a:cubicBezTo>
                      <a:pt x="27" y="10"/>
                      <a:pt x="25" y="10"/>
                      <a:pt x="2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" name="Freeform 409">
                <a:extLst>
                  <a:ext uri="{FF2B5EF4-FFF2-40B4-BE49-F238E27FC236}">
                    <a16:creationId xmlns:a16="http://schemas.microsoft.com/office/drawing/2014/main" id="{CD907A73-8F1C-7D41-BB70-04DFD92DDD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16742" y="4120960"/>
                <a:ext cx="140127" cy="47785"/>
              </a:xfrm>
              <a:custGeom>
                <a:avLst/>
                <a:gdLst>
                  <a:gd name="T0" fmla="*/ 9 w 15"/>
                  <a:gd name="T1" fmla="*/ 1 h 5"/>
                  <a:gd name="T2" fmla="*/ 4 w 15"/>
                  <a:gd name="T3" fmla="*/ 1 h 5"/>
                  <a:gd name="T4" fmla="*/ 0 w 15"/>
                  <a:gd name="T5" fmla="*/ 1 h 5"/>
                  <a:gd name="T6" fmla="*/ 1 w 15"/>
                  <a:gd name="T7" fmla="*/ 3 h 5"/>
                  <a:gd name="T8" fmla="*/ 6 w 15"/>
                  <a:gd name="T9" fmla="*/ 5 h 5"/>
                  <a:gd name="T10" fmla="*/ 9 w 15"/>
                  <a:gd name="T11" fmla="*/ 1 h 5"/>
                  <a:gd name="T12" fmla="*/ 9 w 15"/>
                  <a:gd name="T1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5">
                    <a:moveTo>
                      <a:pt x="9" y="1"/>
                    </a:moveTo>
                    <a:cubicBezTo>
                      <a:pt x="8" y="1"/>
                      <a:pt x="6" y="1"/>
                      <a:pt x="4" y="1"/>
                    </a:cubicBezTo>
                    <a:cubicBezTo>
                      <a:pt x="3" y="1"/>
                      <a:pt x="1" y="0"/>
                      <a:pt x="0" y="1"/>
                    </a:cubicBezTo>
                    <a:cubicBezTo>
                      <a:pt x="0" y="1"/>
                      <a:pt x="0" y="3"/>
                      <a:pt x="1" y="3"/>
                    </a:cubicBezTo>
                    <a:cubicBezTo>
                      <a:pt x="3" y="4"/>
                      <a:pt x="4" y="5"/>
                      <a:pt x="6" y="5"/>
                    </a:cubicBezTo>
                    <a:cubicBezTo>
                      <a:pt x="8" y="5"/>
                      <a:pt x="15" y="2"/>
                      <a:pt x="9" y="1"/>
                    </a:cubicBezTo>
                    <a:cubicBezTo>
                      <a:pt x="8" y="1"/>
                      <a:pt x="10" y="2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" name="Freeform 410">
                <a:extLst>
                  <a:ext uri="{FF2B5EF4-FFF2-40B4-BE49-F238E27FC236}">
                    <a16:creationId xmlns:a16="http://schemas.microsoft.com/office/drawing/2014/main" id="{AD72E921-7E0E-DE45-949C-3B419BE46E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42219" y="3990355"/>
                <a:ext cx="235667" cy="149721"/>
              </a:xfrm>
              <a:custGeom>
                <a:avLst/>
                <a:gdLst>
                  <a:gd name="T0" fmla="*/ 7 w 25"/>
                  <a:gd name="T1" fmla="*/ 15 h 16"/>
                  <a:gd name="T2" fmla="*/ 3 w 25"/>
                  <a:gd name="T3" fmla="*/ 13 h 16"/>
                  <a:gd name="T4" fmla="*/ 4 w 25"/>
                  <a:gd name="T5" fmla="*/ 12 h 16"/>
                  <a:gd name="T6" fmla="*/ 0 w 25"/>
                  <a:gd name="T7" fmla="*/ 12 h 16"/>
                  <a:gd name="T8" fmla="*/ 3 w 25"/>
                  <a:gd name="T9" fmla="*/ 11 h 16"/>
                  <a:gd name="T10" fmla="*/ 2 w 25"/>
                  <a:gd name="T11" fmla="*/ 10 h 16"/>
                  <a:gd name="T12" fmla="*/ 6 w 25"/>
                  <a:gd name="T13" fmla="*/ 6 h 16"/>
                  <a:gd name="T14" fmla="*/ 5 w 25"/>
                  <a:gd name="T15" fmla="*/ 6 h 16"/>
                  <a:gd name="T16" fmla="*/ 11 w 25"/>
                  <a:gd name="T17" fmla="*/ 3 h 16"/>
                  <a:gd name="T18" fmla="*/ 18 w 25"/>
                  <a:gd name="T19" fmla="*/ 0 h 16"/>
                  <a:gd name="T20" fmla="*/ 20 w 25"/>
                  <a:gd name="T21" fmla="*/ 4 h 16"/>
                  <a:gd name="T22" fmla="*/ 25 w 25"/>
                  <a:gd name="T23" fmla="*/ 7 h 16"/>
                  <a:gd name="T24" fmla="*/ 21 w 25"/>
                  <a:gd name="T25" fmla="*/ 9 h 16"/>
                  <a:gd name="T26" fmla="*/ 23 w 25"/>
                  <a:gd name="T27" fmla="*/ 12 h 16"/>
                  <a:gd name="T28" fmla="*/ 19 w 25"/>
                  <a:gd name="T29" fmla="*/ 13 h 16"/>
                  <a:gd name="T30" fmla="*/ 7 w 25"/>
                  <a:gd name="T31" fmla="*/ 15 h 16"/>
                  <a:gd name="T32" fmla="*/ 7 w 25"/>
                  <a:gd name="T33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16">
                    <a:moveTo>
                      <a:pt x="7" y="15"/>
                    </a:moveTo>
                    <a:cubicBezTo>
                      <a:pt x="6" y="14"/>
                      <a:pt x="4" y="14"/>
                      <a:pt x="3" y="13"/>
                    </a:cubicBezTo>
                    <a:cubicBezTo>
                      <a:pt x="2" y="12"/>
                      <a:pt x="4" y="12"/>
                      <a:pt x="4" y="12"/>
                    </a:cubicBezTo>
                    <a:cubicBezTo>
                      <a:pt x="4" y="12"/>
                      <a:pt x="0" y="13"/>
                      <a:pt x="0" y="12"/>
                    </a:cubicBezTo>
                    <a:cubicBezTo>
                      <a:pt x="0" y="10"/>
                      <a:pt x="3" y="11"/>
                      <a:pt x="3" y="11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2" y="10"/>
                      <a:pt x="7" y="7"/>
                      <a:pt x="6" y="6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6" y="4"/>
                      <a:pt x="9" y="4"/>
                      <a:pt x="11" y="3"/>
                    </a:cubicBezTo>
                    <a:cubicBezTo>
                      <a:pt x="13" y="2"/>
                      <a:pt x="16" y="1"/>
                      <a:pt x="18" y="0"/>
                    </a:cubicBezTo>
                    <a:cubicBezTo>
                      <a:pt x="18" y="0"/>
                      <a:pt x="19" y="3"/>
                      <a:pt x="20" y="4"/>
                    </a:cubicBezTo>
                    <a:cubicBezTo>
                      <a:pt x="20" y="4"/>
                      <a:pt x="25" y="6"/>
                      <a:pt x="25" y="7"/>
                    </a:cubicBezTo>
                    <a:cubicBezTo>
                      <a:pt x="25" y="8"/>
                      <a:pt x="20" y="7"/>
                      <a:pt x="21" y="9"/>
                    </a:cubicBezTo>
                    <a:cubicBezTo>
                      <a:pt x="21" y="9"/>
                      <a:pt x="23" y="10"/>
                      <a:pt x="23" y="12"/>
                    </a:cubicBezTo>
                    <a:cubicBezTo>
                      <a:pt x="22" y="12"/>
                      <a:pt x="20" y="12"/>
                      <a:pt x="19" y="13"/>
                    </a:cubicBezTo>
                    <a:cubicBezTo>
                      <a:pt x="16" y="14"/>
                      <a:pt x="10" y="16"/>
                      <a:pt x="7" y="15"/>
                    </a:cubicBezTo>
                    <a:cubicBezTo>
                      <a:pt x="6" y="14"/>
                      <a:pt x="9" y="16"/>
                      <a:pt x="7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" name="Freeform 411">
                <a:extLst>
                  <a:ext uri="{FF2B5EF4-FFF2-40B4-BE49-F238E27FC236}">
                    <a16:creationId xmlns:a16="http://schemas.microsoft.com/office/drawing/2014/main" id="{1105ADD8-61F9-CA4F-9494-B935EAB15C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26298" y="4579679"/>
                <a:ext cx="235667" cy="76452"/>
              </a:xfrm>
              <a:custGeom>
                <a:avLst/>
                <a:gdLst>
                  <a:gd name="T0" fmla="*/ 5 w 25"/>
                  <a:gd name="T1" fmla="*/ 3 h 8"/>
                  <a:gd name="T2" fmla="*/ 3 w 25"/>
                  <a:gd name="T3" fmla="*/ 1 h 8"/>
                  <a:gd name="T4" fmla="*/ 1 w 25"/>
                  <a:gd name="T5" fmla="*/ 2 h 8"/>
                  <a:gd name="T6" fmla="*/ 2 w 25"/>
                  <a:gd name="T7" fmla="*/ 4 h 8"/>
                  <a:gd name="T8" fmla="*/ 5 w 25"/>
                  <a:gd name="T9" fmla="*/ 6 h 8"/>
                  <a:gd name="T10" fmla="*/ 16 w 25"/>
                  <a:gd name="T11" fmla="*/ 8 h 8"/>
                  <a:gd name="T12" fmla="*/ 24 w 25"/>
                  <a:gd name="T13" fmla="*/ 5 h 8"/>
                  <a:gd name="T14" fmla="*/ 23 w 25"/>
                  <a:gd name="T15" fmla="*/ 6 h 8"/>
                  <a:gd name="T16" fmla="*/ 20 w 25"/>
                  <a:gd name="T17" fmla="*/ 4 h 8"/>
                  <a:gd name="T18" fmla="*/ 15 w 25"/>
                  <a:gd name="T19" fmla="*/ 4 h 8"/>
                  <a:gd name="T20" fmla="*/ 10 w 25"/>
                  <a:gd name="T21" fmla="*/ 2 h 8"/>
                  <a:gd name="T22" fmla="*/ 5 w 25"/>
                  <a:gd name="T23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8">
                    <a:moveTo>
                      <a:pt x="5" y="3"/>
                    </a:moveTo>
                    <a:cubicBezTo>
                      <a:pt x="4" y="3"/>
                      <a:pt x="4" y="1"/>
                      <a:pt x="3" y="1"/>
                    </a:cubicBezTo>
                    <a:cubicBezTo>
                      <a:pt x="3" y="0"/>
                      <a:pt x="1" y="2"/>
                      <a:pt x="1" y="2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3" y="4"/>
                      <a:pt x="4" y="6"/>
                      <a:pt x="5" y="6"/>
                    </a:cubicBezTo>
                    <a:cubicBezTo>
                      <a:pt x="9" y="7"/>
                      <a:pt x="12" y="8"/>
                      <a:pt x="16" y="8"/>
                    </a:cubicBezTo>
                    <a:cubicBezTo>
                      <a:pt x="17" y="8"/>
                      <a:pt x="25" y="7"/>
                      <a:pt x="24" y="5"/>
                    </a:cubicBezTo>
                    <a:cubicBezTo>
                      <a:pt x="23" y="5"/>
                      <a:pt x="23" y="6"/>
                      <a:pt x="23" y="6"/>
                    </a:cubicBezTo>
                    <a:cubicBezTo>
                      <a:pt x="22" y="6"/>
                      <a:pt x="21" y="5"/>
                      <a:pt x="20" y="4"/>
                    </a:cubicBezTo>
                    <a:cubicBezTo>
                      <a:pt x="19" y="4"/>
                      <a:pt x="17" y="3"/>
                      <a:pt x="15" y="4"/>
                    </a:cubicBezTo>
                    <a:cubicBezTo>
                      <a:pt x="14" y="4"/>
                      <a:pt x="12" y="2"/>
                      <a:pt x="10" y="2"/>
                    </a:cubicBezTo>
                    <a:cubicBezTo>
                      <a:pt x="8" y="2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" name="Freeform 412">
                <a:extLst>
                  <a:ext uri="{FF2B5EF4-FFF2-40B4-BE49-F238E27FC236}">
                    <a16:creationId xmlns:a16="http://schemas.microsoft.com/office/drawing/2014/main" id="{1A55ED1C-7510-9643-8D35-8C0E0F01BD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26934" y="4729398"/>
                <a:ext cx="197453" cy="76452"/>
              </a:xfrm>
              <a:custGeom>
                <a:avLst/>
                <a:gdLst>
                  <a:gd name="T0" fmla="*/ 2 w 21"/>
                  <a:gd name="T1" fmla="*/ 6 h 8"/>
                  <a:gd name="T2" fmla="*/ 8 w 21"/>
                  <a:gd name="T3" fmla="*/ 6 h 8"/>
                  <a:gd name="T4" fmla="*/ 14 w 21"/>
                  <a:gd name="T5" fmla="*/ 8 h 8"/>
                  <a:gd name="T6" fmla="*/ 19 w 21"/>
                  <a:gd name="T7" fmla="*/ 7 h 8"/>
                  <a:gd name="T8" fmla="*/ 17 w 21"/>
                  <a:gd name="T9" fmla="*/ 4 h 8"/>
                  <a:gd name="T10" fmla="*/ 7 w 21"/>
                  <a:gd name="T11" fmla="*/ 2 h 8"/>
                  <a:gd name="T12" fmla="*/ 4 w 21"/>
                  <a:gd name="T13" fmla="*/ 5 h 8"/>
                  <a:gd name="T14" fmla="*/ 2 w 21"/>
                  <a:gd name="T1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8">
                    <a:moveTo>
                      <a:pt x="2" y="6"/>
                    </a:moveTo>
                    <a:cubicBezTo>
                      <a:pt x="5" y="6"/>
                      <a:pt x="6" y="6"/>
                      <a:pt x="8" y="6"/>
                    </a:cubicBezTo>
                    <a:cubicBezTo>
                      <a:pt x="10" y="7"/>
                      <a:pt x="12" y="7"/>
                      <a:pt x="14" y="8"/>
                    </a:cubicBezTo>
                    <a:cubicBezTo>
                      <a:pt x="16" y="8"/>
                      <a:pt x="18" y="8"/>
                      <a:pt x="19" y="7"/>
                    </a:cubicBezTo>
                    <a:cubicBezTo>
                      <a:pt x="21" y="6"/>
                      <a:pt x="18" y="5"/>
                      <a:pt x="17" y="4"/>
                    </a:cubicBezTo>
                    <a:cubicBezTo>
                      <a:pt x="14" y="2"/>
                      <a:pt x="11" y="0"/>
                      <a:pt x="7" y="2"/>
                    </a:cubicBezTo>
                    <a:cubicBezTo>
                      <a:pt x="5" y="3"/>
                      <a:pt x="5" y="4"/>
                      <a:pt x="4" y="5"/>
                    </a:cubicBezTo>
                    <a:cubicBezTo>
                      <a:pt x="3" y="5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" name="Freeform 413">
                <a:extLst>
                  <a:ext uri="{FF2B5EF4-FFF2-40B4-BE49-F238E27FC236}">
                    <a16:creationId xmlns:a16="http://schemas.microsoft.com/office/drawing/2014/main" id="{3918CE71-F895-974A-B37C-8C7416C916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6490" y="4694361"/>
                <a:ext cx="76432" cy="44598"/>
              </a:xfrm>
              <a:custGeom>
                <a:avLst/>
                <a:gdLst>
                  <a:gd name="T0" fmla="*/ 3 w 8"/>
                  <a:gd name="T1" fmla="*/ 5 h 5"/>
                  <a:gd name="T2" fmla="*/ 4 w 8"/>
                  <a:gd name="T3" fmla="*/ 1 h 5"/>
                  <a:gd name="T4" fmla="*/ 3 w 8"/>
                  <a:gd name="T5" fmla="*/ 5 h 5"/>
                  <a:gd name="T6" fmla="*/ 3 w 8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5">
                    <a:moveTo>
                      <a:pt x="3" y="5"/>
                    </a:moveTo>
                    <a:cubicBezTo>
                      <a:pt x="0" y="5"/>
                      <a:pt x="1" y="0"/>
                      <a:pt x="4" y="1"/>
                    </a:cubicBezTo>
                    <a:cubicBezTo>
                      <a:pt x="8" y="2"/>
                      <a:pt x="6" y="4"/>
                      <a:pt x="3" y="5"/>
                    </a:cubicBezTo>
                    <a:cubicBezTo>
                      <a:pt x="1" y="5"/>
                      <a:pt x="5" y="5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" name="Freeform 414">
                <a:extLst>
                  <a:ext uri="{FF2B5EF4-FFF2-40B4-BE49-F238E27FC236}">
                    <a16:creationId xmlns:a16="http://schemas.microsoft.com/office/drawing/2014/main" id="{6E800723-A3AE-B54E-BD90-46B3A331B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32665" y="4560566"/>
                <a:ext cx="28662" cy="47785"/>
              </a:xfrm>
              <a:custGeom>
                <a:avLst/>
                <a:gdLst>
                  <a:gd name="T0" fmla="*/ 1 w 3"/>
                  <a:gd name="T1" fmla="*/ 3 h 5"/>
                  <a:gd name="T2" fmla="*/ 3 w 3"/>
                  <a:gd name="T3" fmla="*/ 1 h 5"/>
                  <a:gd name="T4" fmla="*/ 1 w 3"/>
                  <a:gd name="T5" fmla="*/ 5 h 5"/>
                  <a:gd name="T6" fmla="*/ 1 w 3"/>
                  <a:gd name="T7" fmla="*/ 3 h 5"/>
                  <a:gd name="T8" fmla="*/ 1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1" y="3"/>
                    </a:moveTo>
                    <a:cubicBezTo>
                      <a:pt x="0" y="2"/>
                      <a:pt x="2" y="0"/>
                      <a:pt x="3" y="1"/>
                    </a:cubicBezTo>
                    <a:cubicBezTo>
                      <a:pt x="3" y="2"/>
                      <a:pt x="2" y="5"/>
                      <a:pt x="1" y="5"/>
                    </a:cubicBezTo>
                    <a:cubicBezTo>
                      <a:pt x="1" y="5"/>
                      <a:pt x="1" y="3"/>
                      <a:pt x="1" y="3"/>
                    </a:cubicBezTo>
                    <a:cubicBezTo>
                      <a:pt x="0" y="2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" name="Freeform 415">
                <a:extLst>
                  <a:ext uri="{FF2B5EF4-FFF2-40B4-BE49-F238E27FC236}">
                    <a16:creationId xmlns:a16="http://schemas.microsoft.com/office/drawing/2014/main" id="{1C640B65-591B-854A-93CB-8413A4E8C8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32665" y="4700729"/>
                <a:ext cx="38217" cy="47785"/>
              </a:xfrm>
              <a:custGeom>
                <a:avLst/>
                <a:gdLst>
                  <a:gd name="T0" fmla="*/ 4 w 4"/>
                  <a:gd name="T1" fmla="*/ 4 h 5"/>
                  <a:gd name="T2" fmla="*/ 0 w 4"/>
                  <a:gd name="T3" fmla="*/ 1 h 5"/>
                  <a:gd name="T4" fmla="*/ 4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3"/>
                      <a:pt x="1" y="0"/>
                      <a:pt x="0" y="1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" name="Freeform 416">
                <a:extLst>
                  <a:ext uri="{FF2B5EF4-FFF2-40B4-BE49-F238E27FC236}">
                    <a16:creationId xmlns:a16="http://schemas.microsoft.com/office/drawing/2014/main" id="{43A48A72-C055-7A42-81D1-5E5DC4C113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6360" y="4525526"/>
                <a:ext cx="394904" cy="149721"/>
              </a:xfrm>
              <a:custGeom>
                <a:avLst/>
                <a:gdLst>
                  <a:gd name="T0" fmla="*/ 34 w 42"/>
                  <a:gd name="T1" fmla="*/ 4 h 16"/>
                  <a:gd name="T2" fmla="*/ 29 w 42"/>
                  <a:gd name="T3" fmla="*/ 3 h 16"/>
                  <a:gd name="T4" fmla="*/ 23 w 42"/>
                  <a:gd name="T5" fmla="*/ 0 h 16"/>
                  <a:gd name="T6" fmla="*/ 22 w 42"/>
                  <a:gd name="T7" fmla="*/ 2 h 16"/>
                  <a:gd name="T8" fmla="*/ 20 w 42"/>
                  <a:gd name="T9" fmla="*/ 6 h 16"/>
                  <a:gd name="T10" fmla="*/ 11 w 42"/>
                  <a:gd name="T11" fmla="*/ 1 h 16"/>
                  <a:gd name="T12" fmla="*/ 4 w 42"/>
                  <a:gd name="T13" fmla="*/ 3 h 16"/>
                  <a:gd name="T14" fmla="*/ 2 w 42"/>
                  <a:gd name="T15" fmla="*/ 6 h 16"/>
                  <a:gd name="T16" fmla="*/ 1 w 42"/>
                  <a:gd name="T17" fmla="*/ 10 h 16"/>
                  <a:gd name="T18" fmla="*/ 9 w 42"/>
                  <a:gd name="T19" fmla="*/ 14 h 16"/>
                  <a:gd name="T20" fmla="*/ 13 w 42"/>
                  <a:gd name="T21" fmla="*/ 15 h 16"/>
                  <a:gd name="T22" fmla="*/ 15 w 42"/>
                  <a:gd name="T23" fmla="*/ 13 h 16"/>
                  <a:gd name="T24" fmla="*/ 16 w 42"/>
                  <a:gd name="T25" fmla="*/ 14 h 16"/>
                  <a:gd name="T26" fmla="*/ 18 w 42"/>
                  <a:gd name="T27" fmla="*/ 14 h 16"/>
                  <a:gd name="T28" fmla="*/ 25 w 42"/>
                  <a:gd name="T29" fmla="*/ 12 h 16"/>
                  <a:gd name="T30" fmla="*/ 28 w 42"/>
                  <a:gd name="T31" fmla="*/ 14 h 16"/>
                  <a:gd name="T32" fmla="*/ 34 w 42"/>
                  <a:gd name="T33" fmla="*/ 13 h 16"/>
                  <a:gd name="T34" fmla="*/ 33 w 42"/>
                  <a:gd name="T35" fmla="*/ 12 h 16"/>
                  <a:gd name="T36" fmla="*/ 37 w 42"/>
                  <a:gd name="T37" fmla="*/ 12 h 16"/>
                  <a:gd name="T38" fmla="*/ 39 w 42"/>
                  <a:gd name="T39" fmla="*/ 11 h 16"/>
                  <a:gd name="T40" fmla="*/ 40 w 42"/>
                  <a:gd name="T41" fmla="*/ 9 h 16"/>
                  <a:gd name="T42" fmla="*/ 39 w 42"/>
                  <a:gd name="T43" fmla="*/ 9 h 16"/>
                  <a:gd name="T44" fmla="*/ 42 w 42"/>
                  <a:gd name="T45" fmla="*/ 6 h 16"/>
                  <a:gd name="T46" fmla="*/ 34 w 42"/>
                  <a:gd name="T47" fmla="*/ 4 h 16"/>
                  <a:gd name="T48" fmla="*/ 34 w 42"/>
                  <a:gd name="T49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" h="16">
                    <a:moveTo>
                      <a:pt x="34" y="4"/>
                    </a:moveTo>
                    <a:cubicBezTo>
                      <a:pt x="32" y="3"/>
                      <a:pt x="31" y="4"/>
                      <a:pt x="29" y="3"/>
                    </a:cubicBezTo>
                    <a:cubicBezTo>
                      <a:pt x="29" y="3"/>
                      <a:pt x="24" y="0"/>
                      <a:pt x="23" y="0"/>
                    </a:cubicBezTo>
                    <a:cubicBezTo>
                      <a:pt x="23" y="0"/>
                      <a:pt x="24" y="1"/>
                      <a:pt x="22" y="2"/>
                    </a:cubicBezTo>
                    <a:cubicBezTo>
                      <a:pt x="20" y="2"/>
                      <a:pt x="22" y="5"/>
                      <a:pt x="20" y="6"/>
                    </a:cubicBezTo>
                    <a:cubicBezTo>
                      <a:pt x="19" y="6"/>
                      <a:pt x="12" y="1"/>
                      <a:pt x="11" y="1"/>
                    </a:cubicBezTo>
                    <a:cubicBezTo>
                      <a:pt x="9" y="0"/>
                      <a:pt x="4" y="1"/>
                      <a:pt x="4" y="3"/>
                    </a:cubicBezTo>
                    <a:cubicBezTo>
                      <a:pt x="4" y="5"/>
                      <a:pt x="0" y="4"/>
                      <a:pt x="2" y="6"/>
                    </a:cubicBezTo>
                    <a:cubicBezTo>
                      <a:pt x="3" y="7"/>
                      <a:pt x="0" y="9"/>
                      <a:pt x="1" y="10"/>
                    </a:cubicBezTo>
                    <a:cubicBezTo>
                      <a:pt x="3" y="12"/>
                      <a:pt x="6" y="13"/>
                      <a:pt x="9" y="14"/>
                    </a:cubicBezTo>
                    <a:cubicBezTo>
                      <a:pt x="10" y="15"/>
                      <a:pt x="12" y="16"/>
                      <a:pt x="13" y="15"/>
                    </a:cubicBezTo>
                    <a:cubicBezTo>
                      <a:pt x="14" y="15"/>
                      <a:pt x="14" y="12"/>
                      <a:pt x="15" y="13"/>
                    </a:cubicBezTo>
                    <a:cubicBezTo>
                      <a:pt x="15" y="13"/>
                      <a:pt x="15" y="14"/>
                      <a:pt x="16" y="14"/>
                    </a:cubicBezTo>
                    <a:cubicBezTo>
                      <a:pt x="17" y="14"/>
                      <a:pt x="18" y="14"/>
                      <a:pt x="18" y="14"/>
                    </a:cubicBezTo>
                    <a:cubicBezTo>
                      <a:pt x="20" y="13"/>
                      <a:pt x="22" y="13"/>
                      <a:pt x="25" y="12"/>
                    </a:cubicBezTo>
                    <a:cubicBezTo>
                      <a:pt x="27" y="12"/>
                      <a:pt x="27" y="14"/>
                      <a:pt x="28" y="14"/>
                    </a:cubicBezTo>
                    <a:cubicBezTo>
                      <a:pt x="29" y="14"/>
                      <a:pt x="34" y="13"/>
                      <a:pt x="34" y="13"/>
                    </a:cubicBezTo>
                    <a:cubicBezTo>
                      <a:pt x="34" y="13"/>
                      <a:pt x="33" y="12"/>
                      <a:pt x="33" y="12"/>
                    </a:cubicBezTo>
                    <a:cubicBezTo>
                      <a:pt x="33" y="11"/>
                      <a:pt x="36" y="12"/>
                      <a:pt x="37" y="12"/>
                    </a:cubicBezTo>
                    <a:cubicBezTo>
                      <a:pt x="37" y="12"/>
                      <a:pt x="39" y="12"/>
                      <a:pt x="39" y="11"/>
                    </a:cubicBezTo>
                    <a:cubicBezTo>
                      <a:pt x="39" y="10"/>
                      <a:pt x="40" y="9"/>
                      <a:pt x="40" y="9"/>
                    </a:cubicBezTo>
                    <a:cubicBezTo>
                      <a:pt x="40" y="9"/>
                      <a:pt x="40" y="9"/>
                      <a:pt x="39" y="9"/>
                    </a:cubicBezTo>
                    <a:cubicBezTo>
                      <a:pt x="39" y="8"/>
                      <a:pt x="42" y="7"/>
                      <a:pt x="42" y="6"/>
                    </a:cubicBezTo>
                    <a:cubicBezTo>
                      <a:pt x="41" y="5"/>
                      <a:pt x="36" y="4"/>
                      <a:pt x="34" y="4"/>
                    </a:cubicBezTo>
                    <a:cubicBezTo>
                      <a:pt x="32" y="3"/>
                      <a:pt x="36" y="4"/>
                      <a:pt x="3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" name="Freeform 417">
                <a:extLst>
                  <a:ext uri="{FF2B5EF4-FFF2-40B4-BE49-F238E27FC236}">
                    <a16:creationId xmlns:a16="http://schemas.microsoft.com/office/drawing/2014/main" id="{A88FB7B4-8D1E-6F4B-84FF-6E1E67FFD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2477" y="4570124"/>
                <a:ext cx="73248" cy="76452"/>
              </a:xfrm>
              <a:custGeom>
                <a:avLst/>
                <a:gdLst>
                  <a:gd name="T0" fmla="*/ 7 w 8"/>
                  <a:gd name="T1" fmla="*/ 6 h 8"/>
                  <a:gd name="T2" fmla="*/ 4 w 8"/>
                  <a:gd name="T3" fmla="*/ 0 h 8"/>
                  <a:gd name="T4" fmla="*/ 6 w 8"/>
                  <a:gd name="T5" fmla="*/ 2 h 8"/>
                  <a:gd name="T6" fmla="*/ 7 w 8"/>
                  <a:gd name="T7" fmla="*/ 6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0" y="1"/>
                      <a:pt x="4" y="0"/>
                    </a:cubicBezTo>
                    <a:cubicBezTo>
                      <a:pt x="5" y="0"/>
                      <a:pt x="8" y="0"/>
                      <a:pt x="6" y="2"/>
                    </a:cubicBezTo>
                    <a:cubicBezTo>
                      <a:pt x="3" y="4"/>
                      <a:pt x="7" y="4"/>
                      <a:pt x="7" y="6"/>
                    </a:cubicBezTo>
                    <a:cubicBezTo>
                      <a:pt x="6" y="8"/>
                      <a:pt x="7" y="5"/>
                      <a:pt x="7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" name="Freeform 418">
                <a:extLst>
                  <a:ext uri="{FF2B5EF4-FFF2-40B4-BE49-F238E27FC236}">
                    <a16:creationId xmlns:a16="http://schemas.microsoft.com/office/drawing/2014/main" id="{9FCDCA0C-BF9A-E346-8E48-53CF8F4D57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45406" y="5076623"/>
                <a:ext cx="101909" cy="57338"/>
              </a:xfrm>
              <a:custGeom>
                <a:avLst/>
                <a:gdLst>
                  <a:gd name="T0" fmla="*/ 3 w 11"/>
                  <a:gd name="T1" fmla="*/ 4 h 6"/>
                  <a:gd name="T2" fmla="*/ 1 w 11"/>
                  <a:gd name="T3" fmla="*/ 1 h 6"/>
                  <a:gd name="T4" fmla="*/ 6 w 11"/>
                  <a:gd name="T5" fmla="*/ 1 h 6"/>
                  <a:gd name="T6" fmla="*/ 3 w 11"/>
                  <a:gd name="T7" fmla="*/ 4 h 6"/>
                  <a:gd name="T8" fmla="*/ 3 w 11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3" y="4"/>
                    </a:moveTo>
                    <a:cubicBezTo>
                      <a:pt x="1" y="3"/>
                      <a:pt x="0" y="3"/>
                      <a:pt x="1" y="1"/>
                    </a:cubicBezTo>
                    <a:cubicBezTo>
                      <a:pt x="2" y="0"/>
                      <a:pt x="4" y="1"/>
                      <a:pt x="6" y="1"/>
                    </a:cubicBezTo>
                    <a:cubicBezTo>
                      <a:pt x="11" y="2"/>
                      <a:pt x="6" y="6"/>
                      <a:pt x="3" y="4"/>
                    </a:cubicBezTo>
                    <a:cubicBezTo>
                      <a:pt x="2" y="3"/>
                      <a:pt x="4" y="5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" name="Freeform 419">
                <a:extLst>
                  <a:ext uri="{FF2B5EF4-FFF2-40B4-BE49-F238E27FC236}">
                    <a16:creationId xmlns:a16="http://schemas.microsoft.com/office/drawing/2014/main" id="{0F17884F-6ADB-1F41-A084-2E1A1CE287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7951" y="5898496"/>
                <a:ext cx="57323" cy="47785"/>
              </a:xfrm>
              <a:custGeom>
                <a:avLst/>
                <a:gdLst>
                  <a:gd name="T0" fmla="*/ 5 w 6"/>
                  <a:gd name="T1" fmla="*/ 2 h 5"/>
                  <a:gd name="T2" fmla="*/ 5 w 6"/>
                  <a:gd name="T3" fmla="*/ 1 h 5"/>
                  <a:gd name="T4" fmla="*/ 2 w 6"/>
                  <a:gd name="T5" fmla="*/ 1 h 5"/>
                  <a:gd name="T6" fmla="*/ 1 w 6"/>
                  <a:gd name="T7" fmla="*/ 3 h 5"/>
                  <a:gd name="T8" fmla="*/ 0 w 6"/>
                  <a:gd name="T9" fmla="*/ 4 h 5"/>
                  <a:gd name="T10" fmla="*/ 5 w 6"/>
                  <a:gd name="T11" fmla="*/ 2 h 5"/>
                  <a:gd name="T12" fmla="*/ 5 w 6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5" y="2"/>
                    </a:moveTo>
                    <a:cubicBezTo>
                      <a:pt x="6" y="2"/>
                      <a:pt x="5" y="1"/>
                      <a:pt x="5" y="1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1" y="1"/>
                      <a:pt x="0" y="2"/>
                      <a:pt x="1" y="3"/>
                    </a:cubicBezTo>
                    <a:cubicBezTo>
                      <a:pt x="1" y="3"/>
                      <a:pt x="0" y="5"/>
                      <a:pt x="0" y="4"/>
                    </a:cubicBezTo>
                    <a:cubicBezTo>
                      <a:pt x="0" y="4"/>
                      <a:pt x="5" y="2"/>
                      <a:pt x="5" y="2"/>
                    </a:cubicBezTo>
                    <a:cubicBezTo>
                      <a:pt x="6" y="2"/>
                      <a:pt x="3" y="3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" name="Freeform 420">
                <a:extLst>
                  <a:ext uri="{FF2B5EF4-FFF2-40B4-BE49-F238E27FC236}">
                    <a16:creationId xmlns:a16="http://schemas.microsoft.com/office/drawing/2014/main" id="{3B5F7303-7607-774D-A7D6-93E83D4A2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05913" y="6172453"/>
                <a:ext cx="47770" cy="25484"/>
              </a:xfrm>
              <a:custGeom>
                <a:avLst/>
                <a:gdLst>
                  <a:gd name="T0" fmla="*/ 3 w 5"/>
                  <a:gd name="T1" fmla="*/ 3 h 3"/>
                  <a:gd name="T2" fmla="*/ 3 w 5"/>
                  <a:gd name="T3" fmla="*/ 0 h 3"/>
                  <a:gd name="T4" fmla="*/ 3 w 5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3" y="3"/>
                    </a:moveTo>
                    <a:cubicBezTo>
                      <a:pt x="1" y="3"/>
                      <a:pt x="0" y="1"/>
                      <a:pt x="3" y="0"/>
                    </a:cubicBezTo>
                    <a:cubicBezTo>
                      <a:pt x="5" y="0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" name="Freeform 421">
                <a:extLst>
                  <a:ext uri="{FF2B5EF4-FFF2-40B4-BE49-F238E27FC236}">
                    <a16:creationId xmlns:a16="http://schemas.microsoft.com/office/drawing/2014/main" id="{8D3D0B7E-CE73-B04F-A10C-CEA5721845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6678" y="6452780"/>
                <a:ext cx="47770" cy="44598"/>
              </a:xfrm>
              <a:custGeom>
                <a:avLst/>
                <a:gdLst>
                  <a:gd name="T0" fmla="*/ 5 w 5"/>
                  <a:gd name="T1" fmla="*/ 1 h 5"/>
                  <a:gd name="T2" fmla="*/ 1 w 5"/>
                  <a:gd name="T3" fmla="*/ 5 h 5"/>
                  <a:gd name="T4" fmla="*/ 4 w 5"/>
                  <a:gd name="T5" fmla="*/ 3 h 5"/>
                  <a:gd name="T6" fmla="*/ 5 w 5"/>
                  <a:gd name="T7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1"/>
                    </a:moveTo>
                    <a:cubicBezTo>
                      <a:pt x="5" y="1"/>
                      <a:pt x="0" y="5"/>
                      <a:pt x="1" y="5"/>
                    </a:cubicBezTo>
                    <a:cubicBezTo>
                      <a:pt x="2" y="5"/>
                      <a:pt x="4" y="3"/>
                      <a:pt x="4" y="3"/>
                    </a:cubicBezTo>
                    <a:cubicBezTo>
                      <a:pt x="5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" name="Freeform 422">
                <a:extLst>
                  <a:ext uri="{FF2B5EF4-FFF2-40B4-BE49-F238E27FC236}">
                    <a16:creationId xmlns:a16="http://schemas.microsoft.com/office/drawing/2014/main" id="{964A607B-199B-5D4F-859E-FACC5DE645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8017" y="6526047"/>
                <a:ext cx="19109" cy="9556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" name="Freeform 423">
                <a:extLst>
                  <a:ext uri="{FF2B5EF4-FFF2-40B4-BE49-F238E27FC236}">
                    <a16:creationId xmlns:a16="http://schemas.microsoft.com/office/drawing/2014/main" id="{CD70AE21-2237-E848-BE79-E1A94BDB90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87444" y="6675768"/>
                <a:ext cx="28662" cy="9556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1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0" y="1"/>
                      <a:pt x="1" y="1"/>
                    </a:cubicBezTo>
                    <a:cubicBezTo>
                      <a:pt x="1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" name="Freeform 424">
                <a:extLst>
                  <a:ext uri="{FF2B5EF4-FFF2-40B4-BE49-F238E27FC236}">
                    <a16:creationId xmlns:a16="http://schemas.microsoft.com/office/drawing/2014/main" id="{B940E3BA-8B7F-9043-8FFC-886BC326A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75977" y="6723551"/>
                <a:ext cx="66879" cy="38227"/>
              </a:xfrm>
              <a:custGeom>
                <a:avLst/>
                <a:gdLst>
                  <a:gd name="T0" fmla="*/ 6 w 7"/>
                  <a:gd name="T1" fmla="*/ 0 h 4"/>
                  <a:gd name="T2" fmla="*/ 1 w 7"/>
                  <a:gd name="T3" fmla="*/ 3 h 4"/>
                  <a:gd name="T4" fmla="*/ 6 w 7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cubicBezTo>
                      <a:pt x="5" y="0"/>
                      <a:pt x="0" y="2"/>
                      <a:pt x="1" y="3"/>
                    </a:cubicBezTo>
                    <a:cubicBezTo>
                      <a:pt x="2" y="4"/>
                      <a:pt x="7" y="0"/>
                      <a:pt x="6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" name="Freeform 425">
                <a:extLst>
                  <a:ext uri="{FF2B5EF4-FFF2-40B4-BE49-F238E27FC236}">
                    <a16:creationId xmlns:a16="http://schemas.microsoft.com/office/drawing/2014/main" id="{5EA2474C-D338-C540-BD00-54201C6DC5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2730" y="6761777"/>
                <a:ext cx="54139" cy="35042"/>
              </a:xfrm>
              <a:custGeom>
                <a:avLst/>
                <a:gdLst>
                  <a:gd name="T0" fmla="*/ 5 w 6"/>
                  <a:gd name="T1" fmla="*/ 0 h 4"/>
                  <a:gd name="T2" fmla="*/ 1 w 6"/>
                  <a:gd name="T3" fmla="*/ 3 h 4"/>
                  <a:gd name="T4" fmla="*/ 5 w 6"/>
                  <a:gd name="T5" fmla="*/ 0 h 4"/>
                  <a:gd name="T6" fmla="*/ 5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5" y="0"/>
                    </a:moveTo>
                    <a:cubicBezTo>
                      <a:pt x="5" y="0"/>
                      <a:pt x="0" y="2"/>
                      <a:pt x="1" y="3"/>
                    </a:cubicBezTo>
                    <a:cubicBezTo>
                      <a:pt x="2" y="4"/>
                      <a:pt x="5" y="0"/>
                      <a:pt x="5" y="0"/>
                    </a:cubicBezTo>
                    <a:cubicBezTo>
                      <a:pt x="5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" name="Freeform 426">
                <a:extLst>
                  <a:ext uri="{FF2B5EF4-FFF2-40B4-BE49-F238E27FC236}">
                    <a16:creationId xmlns:a16="http://schemas.microsoft.com/office/drawing/2014/main" id="{408C89EB-0189-D54B-B243-D58868FCA6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54960" y="6790447"/>
                <a:ext cx="47770" cy="44598"/>
              </a:xfrm>
              <a:custGeom>
                <a:avLst/>
                <a:gdLst>
                  <a:gd name="T0" fmla="*/ 4 w 5"/>
                  <a:gd name="T1" fmla="*/ 0 h 5"/>
                  <a:gd name="T2" fmla="*/ 0 w 5"/>
                  <a:gd name="T3" fmla="*/ 4 h 5"/>
                  <a:gd name="T4" fmla="*/ 4 w 5"/>
                  <a:gd name="T5" fmla="*/ 0 h 5"/>
                  <a:gd name="T6" fmla="*/ 4 w 5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4" y="0"/>
                    </a:moveTo>
                    <a:cubicBezTo>
                      <a:pt x="4" y="0"/>
                      <a:pt x="0" y="4"/>
                      <a:pt x="0" y="4"/>
                    </a:cubicBezTo>
                    <a:cubicBezTo>
                      <a:pt x="2" y="5"/>
                      <a:pt x="4" y="0"/>
                      <a:pt x="4" y="0"/>
                    </a:cubicBezTo>
                    <a:cubicBezTo>
                      <a:pt x="4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" name="Freeform 427">
                <a:extLst>
                  <a:ext uri="{FF2B5EF4-FFF2-40B4-BE49-F238E27FC236}">
                    <a16:creationId xmlns:a16="http://schemas.microsoft.com/office/drawing/2014/main" id="{D03C1C83-C6AA-FC41-8C6C-FEC9FA4CD8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5404" y="6854157"/>
                <a:ext cx="9553" cy="9556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" name="Freeform 428">
                <a:extLst>
                  <a:ext uri="{FF2B5EF4-FFF2-40B4-BE49-F238E27FC236}">
                    <a16:creationId xmlns:a16="http://schemas.microsoft.com/office/drawing/2014/main" id="{50287A52-7C51-714C-A6E8-2B363489AF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97634" y="6815931"/>
                <a:ext cx="47770" cy="38227"/>
              </a:xfrm>
              <a:custGeom>
                <a:avLst/>
                <a:gdLst>
                  <a:gd name="T0" fmla="*/ 4 w 5"/>
                  <a:gd name="T1" fmla="*/ 1 h 4"/>
                  <a:gd name="T2" fmla="*/ 0 w 5"/>
                  <a:gd name="T3" fmla="*/ 4 h 4"/>
                  <a:gd name="T4" fmla="*/ 4 w 5"/>
                  <a:gd name="T5" fmla="*/ 1 h 4"/>
                  <a:gd name="T6" fmla="*/ 4 w 5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2"/>
                      <a:pt x="0" y="3"/>
                      <a:pt x="0" y="4"/>
                    </a:cubicBezTo>
                    <a:cubicBezTo>
                      <a:pt x="0" y="4"/>
                      <a:pt x="4" y="1"/>
                      <a:pt x="4" y="1"/>
                    </a:cubicBezTo>
                    <a:cubicBezTo>
                      <a:pt x="3" y="1"/>
                      <a:pt x="5" y="0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" name="Freeform 429">
                <a:extLst>
                  <a:ext uri="{FF2B5EF4-FFF2-40B4-BE49-F238E27FC236}">
                    <a16:creationId xmlns:a16="http://schemas.microsoft.com/office/drawing/2014/main" id="{17CD786C-1040-284D-B5E4-F98047522B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53684" y="7163156"/>
                <a:ext cx="19109" cy="28669"/>
              </a:xfrm>
              <a:custGeom>
                <a:avLst/>
                <a:gdLst>
                  <a:gd name="T0" fmla="*/ 1 w 2"/>
                  <a:gd name="T1" fmla="*/ 0 h 3"/>
                  <a:gd name="T2" fmla="*/ 1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3"/>
                      <a:pt x="1" y="3"/>
                    </a:cubicBezTo>
                    <a:cubicBezTo>
                      <a:pt x="2" y="3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71DE0C6-308A-A342-AC42-564881FC9E03}"/>
                  </a:ext>
                </a:extLst>
              </p:cNvPr>
              <p:cNvGrpSpPr/>
              <p:nvPr/>
            </p:nvGrpSpPr>
            <p:grpSpPr>
              <a:xfrm>
                <a:off x="17709739" y="6761777"/>
                <a:ext cx="697448" cy="662593"/>
                <a:chOff x="5961121" y="2686387"/>
                <a:chExt cx="288233" cy="273757"/>
              </a:xfrm>
              <a:grpFill/>
            </p:grpSpPr>
            <p:sp>
              <p:nvSpPr>
                <p:cNvPr id="424" name="Freeform 430">
                  <a:extLst>
                    <a:ext uri="{FF2B5EF4-FFF2-40B4-BE49-F238E27FC236}">
                      <a16:creationId xmlns:a16="http://schemas.microsoft.com/office/drawing/2014/main" id="{1A2DA21D-8CB2-0E46-BF22-35D13FDB5B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30902" y="2686387"/>
                  <a:ext cx="118452" cy="100026"/>
                </a:xfrm>
                <a:custGeom>
                  <a:avLst/>
                  <a:gdLst>
                    <a:gd name="T0" fmla="*/ 28 w 31"/>
                    <a:gd name="T1" fmla="*/ 10 h 26"/>
                    <a:gd name="T2" fmla="*/ 29 w 31"/>
                    <a:gd name="T3" fmla="*/ 7 h 26"/>
                    <a:gd name="T4" fmla="*/ 27 w 31"/>
                    <a:gd name="T5" fmla="*/ 10 h 26"/>
                    <a:gd name="T6" fmla="*/ 20 w 31"/>
                    <a:gd name="T7" fmla="*/ 8 h 26"/>
                    <a:gd name="T8" fmla="*/ 11 w 31"/>
                    <a:gd name="T9" fmla="*/ 1 h 26"/>
                    <a:gd name="T10" fmla="*/ 11 w 31"/>
                    <a:gd name="T11" fmla="*/ 5 h 26"/>
                    <a:gd name="T12" fmla="*/ 9 w 31"/>
                    <a:gd name="T13" fmla="*/ 11 h 26"/>
                    <a:gd name="T14" fmla="*/ 7 w 31"/>
                    <a:gd name="T15" fmla="*/ 14 h 26"/>
                    <a:gd name="T16" fmla="*/ 4 w 31"/>
                    <a:gd name="T17" fmla="*/ 14 h 26"/>
                    <a:gd name="T18" fmla="*/ 5 w 31"/>
                    <a:gd name="T19" fmla="*/ 16 h 26"/>
                    <a:gd name="T20" fmla="*/ 1 w 31"/>
                    <a:gd name="T21" fmla="*/ 18 h 26"/>
                    <a:gd name="T22" fmla="*/ 2 w 31"/>
                    <a:gd name="T23" fmla="*/ 23 h 26"/>
                    <a:gd name="T24" fmla="*/ 4 w 31"/>
                    <a:gd name="T25" fmla="*/ 25 h 26"/>
                    <a:gd name="T26" fmla="*/ 6 w 31"/>
                    <a:gd name="T27" fmla="*/ 23 h 26"/>
                    <a:gd name="T28" fmla="*/ 7 w 31"/>
                    <a:gd name="T29" fmla="*/ 23 h 26"/>
                    <a:gd name="T30" fmla="*/ 4 w 31"/>
                    <a:gd name="T31" fmla="*/ 20 h 26"/>
                    <a:gd name="T32" fmla="*/ 7 w 31"/>
                    <a:gd name="T33" fmla="*/ 19 h 26"/>
                    <a:gd name="T34" fmla="*/ 12 w 31"/>
                    <a:gd name="T35" fmla="*/ 18 h 26"/>
                    <a:gd name="T36" fmla="*/ 17 w 31"/>
                    <a:gd name="T37" fmla="*/ 21 h 26"/>
                    <a:gd name="T38" fmla="*/ 21 w 31"/>
                    <a:gd name="T39" fmla="*/ 16 h 26"/>
                    <a:gd name="T40" fmla="*/ 31 w 31"/>
                    <a:gd name="T41" fmla="*/ 14 h 26"/>
                    <a:gd name="T42" fmla="*/ 29 w 31"/>
                    <a:gd name="T43" fmla="*/ 12 h 26"/>
                    <a:gd name="T44" fmla="*/ 28 w 31"/>
                    <a:gd name="T45" fmla="*/ 10 h 26"/>
                    <a:gd name="T46" fmla="*/ 28 w 31"/>
                    <a:gd name="T47" fmla="*/ 1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1" h="26">
                      <a:moveTo>
                        <a:pt x="28" y="10"/>
                      </a:moveTo>
                      <a:cubicBezTo>
                        <a:pt x="28" y="10"/>
                        <a:pt x="29" y="8"/>
                        <a:pt x="29" y="7"/>
                      </a:cubicBezTo>
                      <a:cubicBezTo>
                        <a:pt x="29" y="8"/>
                        <a:pt x="27" y="10"/>
                        <a:pt x="27" y="10"/>
                      </a:cubicBezTo>
                      <a:cubicBezTo>
                        <a:pt x="25" y="10"/>
                        <a:pt x="21" y="9"/>
                        <a:pt x="20" y="8"/>
                      </a:cubicBezTo>
                      <a:cubicBezTo>
                        <a:pt x="17" y="7"/>
                        <a:pt x="15" y="2"/>
                        <a:pt x="11" y="1"/>
                      </a:cubicBezTo>
                      <a:cubicBezTo>
                        <a:pt x="9" y="0"/>
                        <a:pt x="10" y="4"/>
                        <a:pt x="11" y="5"/>
                      </a:cubicBezTo>
                      <a:cubicBezTo>
                        <a:pt x="11" y="7"/>
                        <a:pt x="10" y="9"/>
                        <a:pt x="9" y="11"/>
                      </a:cubicBezTo>
                      <a:cubicBezTo>
                        <a:pt x="8" y="12"/>
                        <a:pt x="10" y="15"/>
                        <a:pt x="7" y="14"/>
                      </a:cubicBezTo>
                      <a:cubicBezTo>
                        <a:pt x="7" y="14"/>
                        <a:pt x="5" y="13"/>
                        <a:pt x="4" y="14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5" y="16"/>
                        <a:pt x="2" y="18"/>
                        <a:pt x="1" y="18"/>
                      </a:cubicBezTo>
                      <a:cubicBezTo>
                        <a:pt x="0" y="20"/>
                        <a:pt x="3" y="21"/>
                        <a:pt x="2" y="23"/>
                      </a:cubicBezTo>
                      <a:cubicBezTo>
                        <a:pt x="1" y="24"/>
                        <a:pt x="3" y="26"/>
                        <a:pt x="4" y="25"/>
                      </a:cubicBezTo>
                      <a:cubicBezTo>
                        <a:pt x="5" y="24"/>
                        <a:pt x="5" y="23"/>
                        <a:pt x="6" y="23"/>
                      </a:cubicBezTo>
                      <a:cubicBezTo>
                        <a:pt x="6" y="23"/>
                        <a:pt x="7" y="24"/>
                        <a:pt x="7" y="23"/>
                      </a:cubicBezTo>
                      <a:cubicBezTo>
                        <a:pt x="7" y="22"/>
                        <a:pt x="5" y="21"/>
                        <a:pt x="4" y="20"/>
                      </a:cubicBezTo>
                      <a:cubicBezTo>
                        <a:pt x="3" y="18"/>
                        <a:pt x="7" y="19"/>
                        <a:pt x="7" y="19"/>
                      </a:cubicBezTo>
                      <a:cubicBezTo>
                        <a:pt x="9" y="19"/>
                        <a:pt x="10" y="17"/>
                        <a:pt x="12" y="18"/>
                      </a:cubicBezTo>
                      <a:cubicBezTo>
                        <a:pt x="14" y="19"/>
                        <a:pt x="15" y="20"/>
                        <a:pt x="17" y="21"/>
                      </a:cubicBezTo>
                      <a:cubicBezTo>
                        <a:pt x="20" y="23"/>
                        <a:pt x="19" y="17"/>
                        <a:pt x="21" y="16"/>
                      </a:cubicBezTo>
                      <a:cubicBezTo>
                        <a:pt x="21" y="16"/>
                        <a:pt x="31" y="16"/>
                        <a:pt x="31" y="14"/>
                      </a:cubicBezTo>
                      <a:cubicBezTo>
                        <a:pt x="30" y="13"/>
                        <a:pt x="27" y="15"/>
                        <a:pt x="29" y="12"/>
                      </a:cubicBezTo>
                      <a:cubicBezTo>
                        <a:pt x="30" y="11"/>
                        <a:pt x="27" y="12"/>
                        <a:pt x="28" y="10"/>
                      </a:cubicBezTo>
                      <a:cubicBezTo>
                        <a:pt x="29" y="7"/>
                        <a:pt x="28" y="11"/>
                        <a:pt x="28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25" name="Freeform 431">
                  <a:extLst>
                    <a:ext uri="{FF2B5EF4-FFF2-40B4-BE49-F238E27FC236}">
                      <a16:creationId xmlns:a16="http://schemas.microsoft.com/office/drawing/2014/main" id="{83B21313-FD19-BF4A-8151-0E0D178BF9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61121" y="2778517"/>
                  <a:ext cx="215847" cy="181627"/>
                </a:xfrm>
                <a:custGeom>
                  <a:avLst/>
                  <a:gdLst>
                    <a:gd name="T0" fmla="*/ 52 w 56"/>
                    <a:gd name="T1" fmla="*/ 1 h 47"/>
                    <a:gd name="T2" fmla="*/ 51 w 56"/>
                    <a:gd name="T3" fmla="*/ 1 h 47"/>
                    <a:gd name="T4" fmla="*/ 52 w 56"/>
                    <a:gd name="T5" fmla="*/ 3 h 47"/>
                    <a:gd name="T6" fmla="*/ 49 w 56"/>
                    <a:gd name="T7" fmla="*/ 3 h 47"/>
                    <a:gd name="T8" fmla="*/ 47 w 56"/>
                    <a:gd name="T9" fmla="*/ 5 h 47"/>
                    <a:gd name="T10" fmla="*/ 45 w 56"/>
                    <a:gd name="T11" fmla="*/ 6 h 47"/>
                    <a:gd name="T12" fmla="*/ 46 w 56"/>
                    <a:gd name="T13" fmla="*/ 7 h 47"/>
                    <a:gd name="T14" fmla="*/ 46 w 56"/>
                    <a:gd name="T15" fmla="*/ 10 h 47"/>
                    <a:gd name="T16" fmla="*/ 46 w 56"/>
                    <a:gd name="T17" fmla="*/ 13 h 47"/>
                    <a:gd name="T18" fmla="*/ 41 w 56"/>
                    <a:gd name="T19" fmla="*/ 22 h 47"/>
                    <a:gd name="T20" fmla="*/ 36 w 56"/>
                    <a:gd name="T21" fmla="*/ 27 h 47"/>
                    <a:gd name="T22" fmla="*/ 31 w 56"/>
                    <a:gd name="T23" fmla="*/ 27 h 47"/>
                    <a:gd name="T24" fmla="*/ 32 w 56"/>
                    <a:gd name="T25" fmla="*/ 24 h 47"/>
                    <a:gd name="T26" fmla="*/ 30 w 56"/>
                    <a:gd name="T27" fmla="*/ 25 h 47"/>
                    <a:gd name="T28" fmla="*/ 29 w 56"/>
                    <a:gd name="T29" fmla="*/ 27 h 47"/>
                    <a:gd name="T30" fmla="*/ 25 w 56"/>
                    <a:gd name="T31" fmla="*/ 33 h 47"/>
                    <a:gd name="T32" fmla="*/ 25 w 56"/>
                    <a:gd name="T33" fmla="*/ 34 h 47"/>
                    <a:gd name="T34" fmla="*/ 23 w 56"/>
                    <a:gd name="T35" fmla="*/ 36 h 47"/>
                    <a:gd name="T36" fmla="*/ 21 w 56"/>
                    <a:gd name="T37" fmla="*/ 35 h 47"/>
                    <a:gd name="T38" fmla="*/ 17 w 56"/>
                    <a:gd name="T39" fmla="*/ 35 h 47"/>
                    <a:gd name="T40" fmla="*/ 9 w 56"/>
                    <a:gd name="T41" fmla="*/ 36 h 47"/>
                    <a:gd name="T42" fmla="*/ 2 w 56"/>
                    <a:gd name="T43" fmla="*/ 42 h 47"/>
                    <a:gd name="T44" fmla="*/ 1 w 56"/>
                    <a:gd name="T45" fmla="*/ 44 h 47"/>
                    <a:gd name="T46" fmla="*/ 3 w 56"/>
                    <a:gd name="T47" fmla="*/ 43 h 47"/>
                    <a:gd name="T48" fmla="*/ 5 w 56"/>
                    <a:gd name="T49" fmla="*/ 44 h 47"/>
                    <a:gd name="T50" fmla="*/ 22 w 56"/>
                    <a:gd name="T51" fmla="*/ 40 h 47"/>
                    <a:gd name="T52" fmla="*/ 21 w 56"/>
                    <a:gd name="T53" fmla="*/ 43 h 47"/>
                    <a:gd name="T54" fmla="*/ 24 w 56"/>
                    <a:gd name="T55" fmla="*/ 47 h 47"/>
                    <a:gd name="T56" fmla="*/ 27 w 56"/>
                    <a:gd name="T57" fmla="*/ 44 h 47"/>
                    <a:gd name="T58" fmla="*/ 30 w 56"/>
                    <a:gd name="T59" fmla="*/ 43 h 47"/>
                    <a:gd name="T60" fmla="*/ 31 w 56"/>
                    <a:gd name="T61" fmla="*/ 40 h 47"/>
                    <a:gd name="T62" fmla="*/ 38 w 56"/>
                    <a:gd name="T63" fmla="*/ 39 h 47"/>
                    <a:gd name="T64" fmla="*/ 41 w 56"/>
                    <a:gd name="T65" fmla="*/ 40 h 47"/>
                    <a:gd name="T66" fmla="*/ 43 w 56"/>
                    <a:gd name="T67" fmla="*/ 37 h 47"/>
                    <a:gd name="T68" fmla="*/ 45 w 56"/>
                    <a:gd name="T69" fmla="*/ 35 h 47"/>
                    <a:gd name="T70" fmla="*/ 46 w 56"/>
                    <a:gd name="T71" fmla="*/ 38 h 47"/>
                    <a:gd name="T72" fmla="*/ 48 w 56"/>
                    <a:gd name="T73" fmla="*/ 37 h 47"/>
                    <a:gd name="T74" fmla="*/ 49 w 56"/>
                    <a:gd name="T75" fmla="*/ 35 h 47"/>
                    <a:gd name="T76" fmla="*/ 49 w 56"/>
                    <a:gd name="T77" fmla="*/ 32 h 47"/>
                    <a:gd name="T78" fmla="*/ 51 w 56"/>
                    <a:gd name="T79" fmla="*/ 26 h 47"/>
                    <a:gd name="T80" fmla="*/ 51 w 56"/>
                    <a:gd name="T81" fmla="*/ 19 h 47"/>
                    <a:gd name="T82" fmla="*/ 53 w 56"/>
                    <a:gd name="T83" fmla="*/ 19 h 47"/>
                    <a:gd name="T84" fmla="*/ 55 w 56"/>
                    <a:gd name="T85" fmla="*/ 17 h 47"/>
                    <a:gd name="T86" fmla="*/ 55 w 56"/>
                    <a:gd name="T87" fmla="*/ 9 h 47"/>
                    <a:gd name="T88" fmla="*/ 52 w 56"/>
                    <a:gd name="T89" fmla="*/ 1 h 47"/>
                    <a:gd name="T90" fmla="*/ 52 w 56"/>
                    <a:gd name="T91" fmla="*/ 1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6" h="47">
                      <a:moveTo>
                        <a:pt x="52" y="1"/>
                      </a:moveTo>
                      <a:cubicBezTo>
                        <a:pt x="51" y="1"/>
                        <a:pt x="51" y="0"/>
                        <a:pt x="51" y="1"/>
                      </a:cubicBezTo>
                      <a:cubicBezTo>
                        <a:pt x="49" y="2"/>
                        <a:pt x="51" y="2"/>
                        <a:pt x="52" y="3"/>
                      </a:cubicBezTo>
                      <a:cubicBezTo>
                        <a:pt x="53" y="4"/>
                        <a:pt x="50" y="5"/>
                        <a:pt x="49" y="3"/>
                      </a:cubicBezTo>
                      <a:cubicBezTo>
                        <a:pt x="48" y="1"/>
                        <a:pt x="47" y="4"/>
                        <a:pt x="47" y="5"/>
                      </a:cubicBezTo>
                      <a:cubicBezTo>
                        <a:pt x="46" y="5"/>
                        <a:pt x="45" y="6"/>
                        <a:pt x="45" y="6"/>
                      </a:cubicBezTo>
                      <a:cubicBezTo>
                        <a:pt x="45" y="8"/>
                        <a:pt x="46" y="7"/>
                        <a:pt x="46" y="7"/>
                      </a:cubicBezTo>
                      <a:cubicBezTo>
                        <a:pt x="46" y="8"/>
                        <a:pt x="46" y="9"/>
                        <a:pt x="46" y="10"/>
                      </a:cubicBezTo>
                      <a:cubicBezTo>
                        <a:pt x="46" y="11"/>
                        <a:pt x="47" y="11"/>
                        <a:pt x="46" y="13"/>
                      </a:cubicBezTo>
                      <a:cubicBezTo>
                        <a:pt x="44" y="16"/>
                        <a:pt x="43" y="19"/>
                        <a:pt x="41" y="22"/>
                      </a:cubicBezTo>
                      <a:cubicBezTo>
                        <a:pt x="40" y="23"/>
                        <a:pt x="37" y="27"/>
                        <a:pt x="36" y="27"/>
                      </a:cubicBezTo>
                      <a:cubicBezTo>
                        <a:pt x="34" y="27"/>
                        <a:pt x="32" y="28"/>
                        <a:pt x="31" y="27"/>
                      </a:cubicBezTo>
                      <a:cubicBezTo>
                        <a:pt x="30" y="26"/>
                        <a:pt x="32" y="25"/>
                        <a:pt x="32" y="24"/>
                      </a:cubicBezTo>
                      <a:cubicBezTo>
                        <a:pt x="33" y="23"/>
                        <a:pt x="30" y="25"/>
                        <a:pt x="30" y="25"/>
                      </a:cubicBezTo>
                      <a:cubicBezTo>
                        <a:pt x="29" y="26"/>
                        <a:pt x="29" y="26"/>
                        <a:pt x="29" y="27"/>
                      </a:cubicBezTo>
                      <a:cubicBezTo>
                        <a:pt x="29" y="30"/>
                        <a:pt x="26" y="31"/>
                        <a:pt x="25" y="33"/>
                      </a:cubicBezTo>
                      <a:cubicBezTo>
                        <a:pt x="25" y="33"/>
                        <a:pt x="25" y="34"/>
                        <a:pt x="25" y="34"/>
                      </a:cubicBezTo>
                      <a:cubicBezTo>
                        <a:pt x="25" y="35"/>
                        <a:pt x="23" y="36"/>
                        <a:pt x="23" y="36"/>
                      </a:cubicBezTo>
                      <a:cubicBezTo>
                        <a:pt x="22" y="36"/>
                        <a:pt x="23" y="35"/>
                        <a:pt x="21" y="35"/>
                      </a:cubicBezTo>
                      <a:cubicBezTo>
                        <a:pt x="20" y="35"/>
                        <a:pt x="19" y="35"/>
                        <a:pt x="17" y="35"/>
                      </a:cubicBezTo>
                      <a:cubicBezTo>
                        <a:pt x="14" y="36"/>
                        <a:pt x="12" y="35"/>
                        <a:pt x="9" y="36"/>
                      </a:cubicBezTo>
                      <a:cubicBezTo>
                        <a:pt x="7" y="38"/>
                        <a:pt x="4" y="40"/>
                        <a:pt x="2" y="42"/>
                      </a:cubicBezTo>
                      <a:cubicBezTo>
                        <a:pt x="0" y="42"/>
                        <a:pt x="0" y="45"/>
                        <a:pt x="1" y="44"/>
                      </a:cubicBezTo>
                      <a:cubicBezTo>
                        <a:pt x="2" y="44"/>
                        <a:pt x="2" y="43"/>
                        <a:pt x="3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10" y="43"/>
                        <a:pt x="17" y="39"/>
                        <a:pt x="22" y="40"/>
                      </a:cubicBezTo>
                      <a:cubicBezTo>
                        <a:pt x="23" y="41"/>
                        <a:pt x="21" y="43"/>
                        <a:pt x="21" y="43"/>
                      </a:cubicBezTo>
                      <a:cubicBezTo>
                        <a:pt x="22" y="44"/>
                        <a:pt x="23" y="47"/>
                        <a:pt x="24" y="47"/>
                      </a:cubicBezTo>
                      <a:cubicBezTo>
                        <a:pt x="25" y="46"/>
                        <a:pt x="26" y="45"/>
                        <a:pt x="27" y="44"/>
                      </a:cubicBezTo>
                      <a:cubicBezTo>
                        <a:pt x="28" y="42"/>
                        <a:pt x="28" y="43"/>
                        <a:pt x="30" y="43"/>
                      </a:cubicBezTo>
                      <a:cubicBezTo>
                        <a:pt x="29" y="43"/>
                        <a:pt x="28" y="35"/>
                        <a:pt x="31" y="40"/>
                      </a:cubicBezTo>
                      <a:cubicBezTo>
                        <a:pt x="32" y="42"/>
                        <a:pt x="37" y="40"/>
                        <a:pt x="38" y="39"/>
                      </a:cubicBezTo>
                      <a:cubicBezTo>
                        <a:pt x="40" y="36"/>
                        <a:pt x="40" y="42"/>
                        <a:pt x="41" y="40"/>
                      </a:cubicBezTo>
                      <a:cubicBezTo>
                        <a:pt x="41" y="39"/>
                        <a:pt x="42" y="37"/>
                        <a:pt x="43" y="37"/>
                      </a:cubicBezTo>
                      <a:cubicBezTo>
                        <a:pt x="44" y="36"/>
                        <a:pt x="44" y="37"/>
                        <a:pt x="45" y="35"/>
                      </a:cubicBezTo>
                      <a:cubicBezTo>
                        <a:pt x="45" y="35"/>
                        <a:pt x="45" y="39"/>
                        <a:pt x="46" y="38"/>
                      </a:cubicBezTo>
                      <a:cubicBezTo>
                        <a:pt x="46" y="38"/>
                        <a:pt x="47" y="38"/>
                        <a:pt x="48" y="37"/>
                      </a:cubicBezTo>
                      <a:cubicBezTo>
                        <a:pt x="49" y="37"/>
                        <a:pt x="48" y="36"/>
                        <a:pt x="49" y="35"/>
                      </a:cubicBezTo>
                      <a:cubicBezTo>
                        <a:pt x="51" y="34"/>
                        <a:pt x="51" y="34"/>
                        <a:pt x="49" y="32"/>
                      </a:cubicBezTo>
                      <a:cubicBezTo>
                        <a:pt x="48" y="31"/>
                        <a:pt x="51" y="28"/>
                        <a:pt x="51" y="26"/>
                      </a:cubicBezTo>
                      <a:cubicBezTo>
                        <a:pt x="52" y="24"/>
                        <a:pt x="50" y="21"/>
                        <a:pt x="51" y="19"/>
                      </a:cubicBezTo>
                      <a:cubicBezTo>
                        <a:pt x="52" y="18"/>
                        <a:pt x="52" y="19"/>
                        <a:pt x="53" y="19"/>
                      </a:cubicBezTo>
                      <a:cubicBezTo>
                        <a:pt x="54" y="19"/>
                        <a:pt x="55" y="17"/>
                        <a:pt x="55" y="17"/>
                      </a:cubicBezTo>
                      <a:cubicBezTo>
                        <a:pt x="56" y="14"/>
                        <a:pt x="56" y="11"/>
                        <a:pt x="55" y="9"/>
                      </a:cubicBezTo>
                      <a:cubicBezTo>
                        <a:pt x="55" y="8"/>
                        <a:pt x="52" y="1"/>
                        <a:pt x="52" y="1"/>
                      </a:cubicBezTo>
                      <a:cubicBezTo>
                        <a:pt x="52" y="1"/>
                        <a:pt x="52" y="1"/>
                        <a:pt x="5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</p:grpSp>
          <p:sp>
            <p:nvSpPr>
              <p:cNvPr id="48" name="Freeform 432">
                <a:extLst>
                  <a:ext uri="{FF2B5EF4-FFF2-40B4-BE49-F238E27FC236}">
                    <a16:creationId xmlns:a16="http://schemas.microsoft.com/office/drawing/2014/main" id="{CA22D888-F8FE-164D-A31C-379A0752EE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84893" y="7370215"/>
                <a:ext cx="19109" cy="25484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1 h 3"/>
                  <a:gd name="T4" fmla="*/ 2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3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" name="Freeform 433">
                <a:extLst>
                  <a:ext uri="{FF2B5EF4-FFF2-40B4-BE49-F238E27FC236}">
                    <a16:creationId xmlns:a16="http://schemas.microsoft.com/office/drawing/2014/main" id="{4F7098C4-F8BC-FC41-876E-7622BEAFE1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73428" y="7370215"/>
                <a:ext cx="121018" cy="92380"/>
              </a:xfrm>
              <a:custGeom>
                <a:avLst/>
                <a:gdLst>
                  <a:gd name="T0" fmla="*/ 11 w 13"/>
                  <a:gd name="T1" fmla="*/ 2 h 10"/>
                  <a:gd name="T2" fmla="*/ 7 w 13"/>
                  <a:gd name="T3" fmla="*/ 2 h 10"/>
                  <a:gd name="T4" fmla="*/ 5 w 13"/>
                  <a:gd name="T5" fmla="*/ 3 h 10"/>
                  <a:gd name="T6" fmla="*/ 3 w 13"/>
                  <a:gd name="T7" fmla="*/ 4 h 10"/>
                  <a:gd name="T8" fmla="*/ 0 w 13"/>
                  <a:gd name="T9" fmla="*/ 6 h 10"/>
                  <a:gd name="T10" fmla="*/ 3 w 13"/>
                  <a:gd name="T11" fmla="*/ 9 h 10"/>
                  <a:gd name="T12" fmla="*/ 6 w 13"/>
                  <a:gd name="T13" fmla="*/ 6 h 10"/>
                  <a:gd name="T14" fmla="*/ 10 w 13"/>
                  <a:gd name="T15" fmla="*/ 6 h 10"/>
                  <a:gd name="T16" fmla="*/ 11 w 13"/>
                  <a:gd name="T17" fmla="*/ 2 h 10"/>
                  <a:gd name="T18" fmla="*/ 11 w 13"/>
                  <a:gd name="T1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0">
                    <a:moveTo>
                      <a:pt x="11" y="2"/>
                    </a:moveTo>
                    <a:cubicBezTo>
                      <a:pt x="9" y="2"/>
                      <a:pt x="9" y="0"/>
                      <a:pt x="7" y="2"/>
                    </a:cubicBezTo>
                    <a:cubicBezTo>
                      <a:pt x="6" y="2"/>
                      <a:pt x="5" y="4"/>
                      <a:pt x="5" y="3"/>
                    </a:cubicBezTo>
                    <a:cubicBezTo>
                      <a:pt x="4" y="2"/>
                      <a:pt x="3" y="4"/>
                      <a:pt x="3" y="4"/>
                    </a:cubicBezTo>
                    <a:cubicBezTo>
                      <a:pt x="2" y="6"/>
                      <a:pt x="1" y="5"/>
                      <a:pt x="0" y="6"/>
                    </a:cubicBezTo>
                    <a:cubicBezTo>
                      <a:pt x="0" y="5"/>
                      <a:pt x="2" y="9"/>
                      <a:pt x="3" y="9"/>
                    </a:cubicBezTo>
                    <a:cubicBezTo>
                      <a:pt x="3" y="10"/>
                      <a:pt x="5" y="6"/>
                      <a:pt x="6" y="6"/>
                    </a:cubicBezTo>
                    <a:cubicBezTo>
                      <a:pt x="7" y="6"/>
                      <a:pt x="9" y="7"/>
                      <a:pt x="10" y="6"/>
                    </a:cubicBezTo>
                    <a:cubicBezTo>
                      <a:pt x="11" y="6"/>
                      <a:pt x="13" y="3"/>
                      <a:pt x="11" y="2"/>
                    </a:cubicBezTo>
                    <a:cubicBezTo>
                      <a:pt x="10" y="2"/>
                      <a:pt x="11" y="2"/>
                      <a:pt x="1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" name="Freeform 434">
                <a:extLst>
                  <a:ext uri="{FF2B5EF4-FFF2-40B4-BE49-F238E27FC236}">
                    <a16:creationId xmlns:a16="http://schemas.microsoft.com/office/drawing/2014/main" id="{F1F4CD2A-E4B0-B44C-AD47-66BD7B8EE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52410" y="7405258"/>
                <a:ext cx="101909" cy="149721"/>
              </a:xfrm>
              <a:custGeom>
                <a:avLst/>
                <a:gdLst>
                  <a:gd name="T0" fmla="*/ 7 w 11"/>
                  <a:gd name="T1" fmla="*/ 0 h 16"/>
                  <a:gd name="T2" fmla="*/ 2 w 11"/>
                  <a:gd name="T3" fmla="*/ 2 h 16"/>
                  <a:gd name="T4" fmla="*/ 0 w 11"/>
                  <a:gd name="T5" fmla="*/ 6 h 16"/>
                  <a:gd name="T6" fmla="*/ 2 w 11"/>
                  <a:gd name="T7" fmla="*/ 6 h 16"/>
                  <a:gd name="T8" fmla="*/ 3 w 11"/>
                  <a:gd name="T9" fmla="*/ 4 h 16"/>
                  <a:gd name="T10" fmla="*/ 4 w 11"/>
                  <a:gd name="T11" fmla="*/ 5 h 16"/>
                  <a:gd name="T12" fmla="*/ 3 w 11"/>
                  <a:gd name="T13" fmla="*/ 10 h 16"/>
                  <a:gd name="T14" fmla="*/ 3 w 11"/>
                  <a:gd name="T15" fmla="*/ 11 h 16"/>
                  <a:gd name="T16" fmla="*/ 3 w 11"/>
                  <a:gd name="T17" fmla="*/ 13 h 16"/>
                  <a:gd name="T18" fmla="*/ 5 w 11"/>
                  <a:gd name="T19" fmla="*/ 12 h 16"/>
                  <a:gd name="T20" fmla="*/ 6 w 11"/>
                  <a:gd name="T21" fmla="*/ 15 h 16"/>
                  <a:gd name="T22" fmla="*/ 8 w 11"/>
                  <a:gd name="T23" fmla="*/ 12 h 16"/>
                  <a:gd name="T24" fmla="*/ 11 w 11"/>
                  <a:gd name="T25" fmla="*/ 7 h 16"/>
                  <a:gd name="T26" fmla="*/ 10 w 11"/>
                  <a:gd name="T27" fmla="*/ 2 h 16"/>
                  <a:gd name="T28" fmla="*/ 7 w 11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16">
                    <a:moveTo>
                      <a:pt x="7" y="0"/>
                    </a:moveTo>
                    <a:cubicBezTo>
                      <a:pt x="5" y="0"/>
                      <a:pt x="3" y="1"/>
                      <a:pt x="2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5"/>
                      <a:pt x="3" y="5"/>
                      <a:pt x="2" y="6"/>
                    </a:cubicBezTo>
                    <a:cubicBezTo>
                      <a:pt x="3" y="5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5"/>
                    </a:cubicBezTo>
                    <a:cubicBezTo>
                      <a:pt x="4" y="7"/>
                      <a:pt x="4" y="8"/>
                      <a:pt x="3" y="10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3" y="16"/>
                      <a:pt x="5" y="12"/>
                      <a:pt x="5" y="12"/>
                    </a:cubicBezTo>
                    <a:cubicBezTo>
                      <a:pt x="5" y="12"/>
                      <a:pt x="5" y="15"/>
                      <a:pt x="6" y="15"/>
                    </a:cubicBezTo>
                    <a:cubicBezTo>
                      <a:pt x="6" y="16"/>
                      <a:pt x="8" y="13"/>
                      <a:pt x="8" y="12"/>
                    </a:cubicBezTo>
                    <a:cubicBezTo>
                      <a:pt x="10" y="10"/>
                      <a:pt x="10" y="8"/>
                      <a:pt x="11" y="7"/>
                    </a:cubicBezTo>
                    <a:cubicBezTo>
                      <a:pt x="11" y="5"/>
                      <a:pt x="10" y="4"/>
                      <a:pt x="10" y="2"/>
                    </a:cubicBezTo>
                    <a:cubicBezTo>
                      <a:pt x="10" y="0"/>
                      <a:pt x="7" y="2"/>
                      <a:pt x="7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" name="Freeform 435">
                <a:extLst>
                  <a:ext uri="{FF2B5EF4-FFF2-40B4-BE49-F238E27FC236}">
                    <a16:creationId xmlns:a16="http://schemas.microsoft.com/office/drawing/2014/main" id="{52C13B3E-817F-1942-81E3-1A2748777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0501" y="7771599"/>
                <a:ext cx="35033" cy="28669"/>
              </a:xfrm>
              <a:custGeom>
                <a:avLst/>
                <a:gdLst>
                  <a:gd name="T0" fmla="*/ 4 w 4"/>
                  <a:gd name="T1" fmla="*/ 0 h 3"/>
                  <a:gd name="T2" fmla="*/ 1 w 4"/>
                  <a:gd name="T3" fmla="*/ 3 h 3"/>
                  <a:gd name="T4" fmla="*/ 4 w 4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3" y="0"/>
                      <a:pt x="0" y="1"/>
                      <a:pt x="1" y="3"/>
                    </a:cubicBezTo>
                    <a:cubicBezTo>
                      <a:pt x="1" y="3"/>
                      <a:pt x="4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2" name="Freeform 436">
                <a:extLst>
                  <a:ext uri="{FF2B5EF4-FFF2-40B4-BE49-F238E27FC236}">
                    <a16:creationId xmlns:a16="http://schemas.microsoft.com/office/drawing/2014/main" id="{EF13497D-075F-F64D-84F5-DCEFCB70B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3301" y="7679215"/>
                <a:ext cx="19109" cy="15928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3" name="Freeform 437">
                <a:extLst>
                  <a:ext uri="{FF2B5EF4-FFF2-40B4-BE49-F238E27FC236}">
                    <a16:creationId xmlns:a16="http://schemas.microsoft.com/office/drawing/2014/main" id="{C33C9C02-99D3-DB49-ABB3-E28E8ECFB9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81710" y="7873534"/>
                <a:ext cx="19109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4" name="Freeform 438">
                <a:extLst>
                  <a:ext uri="{FF2B5EF4-FFF2-40B4-BE49-F238E27FC236}">
                    <a16:creationId xmlns:a16="http://schemas.microsoft.com/office/drawing/2014/main" id="{AACEEA04-03FD-C344-B1B4-EABEB20E2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3369" y="7838493"/>
                <a:ext cx="111465" cy="156092"/>
              </a:xfrm>
              <a:custGeom>
                <a:avLst/>
                <a:gdLst>
                  <a:gd name="T0" fmla="*/ 8 w 12"/>
                  <a:gd name="T1" fmla="*/ 1 h 17"/>
                  <a:gd name="T2" fmla="*/ 0 w 12"/>
                  <a:gd name="T3" fmla="*/ 8 h 17"/>
                  <a:gd name="T4" fmla="*/ 1 w 12"/>
                  <a:gd name="T5" fmla="*/ 14 h 17"/>
                  <a:gd name="T6" fmla="*/ 3 w 12"/>
                  <a:gd name="T7" fmla="*/ 17 h 17"/>
                  <a:gd name="T8" fmla="*/ 8 w 12"/>
                  <a:gd name="T9" fmla="*/ 1 h 17"/>
                  <a:gd name="T10" fmla="*/ 8 w 12"/>
                  <a:gd name="T11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7">
                    <a:moveTo>
                      <a:pt x="8" y="1"/>
                    </a:moveTo>
                    <a:cubicBezTo>
                      <a:pt x="5" y="0"/>
                      <a:pt x="1" y="6"/>
                      <a:pt x="0" y="8"/>
                    </a:cubicBezTo>
                    <a:cubicBezTo>
                      <a:pt x="0" y="10"/>
                      <a:pt x="0" y="12"/>
                      <a:pt x="1" y="14"/>
                    </a:cubicBezTo>
                    <a:cubicBezTo>
                      <a:pt x="1" y="14"/>
                      <a:pt x="3" y="17"/>
                      <a:pt x="3" y="17"/>
                    </a:cubicBezTo>
                    <a:cubicBezTo>
                      <a:pt x="4" y="15"/>
                      <a:pt x="12" y="2"/>
                      <a:pt x="8" y="1"/>
                    </a:cubicBezTo>
                    <a:cubicBezTo>
                      <a:pt x="7" y="1"/>
                      <a:pt x="9" y="1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5" name="Freeform 439">
                <a:extLst>
                  <a:ext uri="{FF2B5EF4-FFF2-40B4-BE49-F238E27FC236}">
                    <a16:creationId xmlns:a16="http://schemas.microsoft.com/office/drawing/2014/main" id="{D7ECD13F-DF76-A140-A13F-1E2E57B04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2413" y="8099708"/>
                <a:ext cx="130573" cy="92380"/>
              </a:xfrm>
              <a:custGeom>
                <a:avLst/>
                <a:gdLst>
                  <a:gd name="T0" fmla="*/ 13 w 14"/>
                  <a:gd name="T1" fmla="*/ 1 h 10"/>
                  <a:gd name="T2" fmla="*/ 9 w 14"/>
                  <a:gd name="T3" fmla="*/ 0 h 10"/>
                  <a:gd name="T4" fmla="*/ 4 w 14"/>
                  <a:gd name="T5" fmla="*/ 2 h 10"/>
                  <a:gd name="T6" fmla="*/ 4 w 14"/>
                  <a:gd name="T7" fmla="*/ 9 h 10"/>
                  <a:gd name="T8" fmla="*/ 11 w 14"/>
                  <a:gd name="T9" fmla="*/ 6 h 10"/>
                  <a:gd name="T10" fmla="*/ 13 w 14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0">
                    <a:moveTo>
                      <a:pt x="13" y="1"/>
                    </a:moveTo>
                    <a:cubicBezTo>
                      <a:pt x="12" y="1"/>
                      <a:pt x="11" y="0"/>
                      <a:pt x="9" y="0"/>
                    </a:cubicBezTo>
                    <a:cubicBezTo>
                      <a:pt x="7" y="0"/>
                      <a:pt x="6" y="1"/>
                      <a:pt x="4" y="2"/>
                    </a:cubicBezTo>
                    <a:cubicBezTo>
                      <a:pt x="2" y="4"/>
                      <a:pt x="0" y="7"/>
                      <a:pt x="4" y="9"/>
                    </a:cubicBezTo>
                    <a:cubicBezTo>
                      <a:pt x="6" y="10"/>
                      <a:pt x="10" y="8"/>
                      <a:pt x="11" y="6"/>
                    </a:cubicBezTo>
                    <a:cubicBezTo>
                      <a:pt x="11" y="5"/>
                      <a:pt x="14" y="1"/>
                      <a:pt x="1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6" name="Freeform 440">
                <a:extLst>
                  <a:ext uri="{FF2B5EF4-FFF2-40B4-BE49-F238E27FC236}">
                    <a16:creationId xmlns:a16="http://schemas.microsoft.com/office/drawing/2014/main" id="{ADD46965-3F37-7D45-A14C-337D16475B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4260" y="8163419"/>
                <a:ext cx="187897" cy="264400"/>
              </a:xfrm>
              <a:custGeom>
                <a:avLst/>
                <a:gdLst>
                  <a:gd name="T0" fmla="*/ 12 w 20"/>
                  <a:gd name="T1" fmla="*/ 2 h 28"/>
                  <a:gd name="T2" fmla="*/ 9 w 20"/>
                  <a:gd name="T3" fmla="*/ 2 h 28"/>
                  <a:gd name="T4" fmla="*/ 4 w 20"/>
                  <a:gd name="T5" fmla="*/ 3 h 28"/>
                  <a:gd name="T6" fmla="*/ 3 w 20"/>
                  <a:gd name="T7" fmla="*/ 11 h 28"/>
                  <a:gd name="T8" fmla="*/ 3 w 20"/>
                  <a:gd name="T9" fmla="*/ 13 h 28"/>
                  <a:gd name="T10" fmla="*/ 0 w 20"/>
                  <a:gd name="T11" fmla="*/ 13 h 28"/>
                  <a:gd name="T12" fmla="*/ 3 w 20"/>
                  <a:gd name="T13" fmla="*/ 22 h 28"/>
                  <a:gd name="T14" fmla="*/ 5 w 20"/>
                  <a:gd name="T15" fmla="*/ 20 h 28"/>
                  <a:gd name="T16" fmla="*/ 7 w 20"/>
                  <a:gd name="T17" fmla="*/ 22 h 28"/>
                  <a:gd name="T18" fmla="*/ 4 w 20"/>
                  <a:gd name="T19" fmla="*/ 23 h 28"/>
                  <a:gd name="T20" fmla="*/ 8 w 20"/>
                  <a:gd name="T21" fmla="*/ 26 h 28"/>
                  <a:gd name="T22" fmla="*/ 11 w 20"/>
                  <a:gd name="T23" fmla="*/ 25 h 28"/>
                  <a:gd name="T24" fmla="*/ 15 w 20"/>
                  <a:gd name="T25" fmla="*/ 28 h 28"/>
                  <a:gd name="T26" fmla="*/ 14 w 20"/>
                  <a:gd name="T27" fmla="*/ 25 h 28"/>
                  <a:gd name="T28" fmla="*/ 17 w 20"/>
                  <a:gd name="T29" fmla="*/ 24 h 28"/>
                  <a:gd name="T30" fmla="*/ 10 w 20"/>
                  <a:gd name="T31" fmla="*/ 22 h 28"/>
                  <a:gd name="T32" fmla="*/ 9 w 20"/>
                  <a:gd name="T33" fmla="*/ 16 h 28"/>
                  <a:gd name="T34" fmla="*/ 12 w 20"/>
                  <a:gd name="T35" fmla="*/ 12 h 28"/>
                  <a:gd name="T36" fmla="*/ 13 w 20"/>
                  <a:gd name="T37" fmla="*/ 7 h 28"/>
                  <a:gd name="T38" fmla="*/ 12 w 20"/>
                  <a:gd name="T39" fmla="*/ 2 h 28"/>
                  <a:gd name="T40" fmla="*/ 12 w 20"/>
                  <a:gd name="T41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" h="28">
                    <a:moveTo>
                      <a:pt x="12" y="2"/>
                    </a:moveTo>
                    <a:cubicBezTo>
                      <a:pt x="10" y="1"/>
                      <a:pt x="11" y="5"/>
                      <a:pt x="9" y="2"/>
                    </a:cubicBezTo>
                    <a:cubicBezTo>
                      <a:pt x="8" y="0"/>
                      <a:pt x="4" y="1"/>
                      <a:pt x="4" y="3"/>
                    </a:cubicBezTo>
                    <a:cubicBezTo>
                      <a:pt x="3" y="6"/>
                      <a:pt x="4" y="8"/>
                      <a:pt x="3" y="11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2" y="14"/>
                      <a:pt x="0" y="13"/>
                      <a:pt x="0" y="13"/>
                    </a:cubicBezTo>
                    <a:cubicBezTo>
                      <a:pt x="0" y="13"/>
                      <a:pt x="2" y="22"/>
                      <a:pt x="3" y="22"/>
                    </a:cubicBezTo>
                    <a:cubicBezTo>
                      <a:pt x="3" y="22"/>
                      <a:pt x="4" y="19"/>
                      <a:pt x="5" y="20"/>
                    </a:cubicBezTo>
                    <a:cubicBezTo>
                      <a:pt x="5" y="20"/>
                      <a:pt x="7" y="21"/>
                      <a:pt x="7" y="22"/>
                    </a:cubicBezTo>
                    <a:cubicBezTo>
                      <a:pt x="7" y="23"/>
                      <a:pt x="4" y="21"/>
                      <a:pt x="4" y="23"/>
                    </a:cubicBezTo>
                    <a:cubicBezTo>
                      <a:pt x="4" y="25"/>
                      <a:pt x="6" y="27"/>
                      <a:pt x="8" y="26"/>
                    </a:cubicBezTo>
                    <a:cubicBezTo>
                      <a:pt x="9" y="26"/>
                      <a:pt x="10" y="24"/>
                      <a:pt x="11" y="25"/>
                    </a:cubicBezTo>
                    <a:cubicBezTo>
                      <a:pt x="11" y="25"/>
                      <a:pt x="15" y="28"/>
                      <a:pt x="15" y="28"/>
                    </a:cubicBezTo>
                    <a:cubicBezTo>
                      <a:pt x="16" y="27"/>
                      <a:pt x="13" y="26"/>
                      <a:pt x="14" y="25"/>
                    </a:cubicBezTo>
                    <a:cubicBezTo>
                      <a:pt x="13" y="26"/>
                      <a:pt x="20" y="28"/>
                      <a:pt x="17" y="24"/>
                    </a:cubicBezTo>
                    <a:cubicBezTo>
                      <a:pt x="15" y="22"/>
                      <a:pt x="11" y="25"/>
                      <a:pt x="10" y="22"/>
                    </a:cubicBezTo>
                    <a:cubicBezTo>
                      <a:pt x="9" y="20"/>
                      <a:pt x="9" y="19"/>
                      <a:pt x="9" y="16"/>
                    </a:cubicBezTo>
                    <a:cubicBezTo>
                      <a:pt x="9" y="14"/>
                      <a:pt x="11" y="14"/>
                      <a:pt x="12" y="12"/>
                    </a:cubicBezTo>
                    <a:cubicBezTo>
                      <a:pt x="14" y="10"/>
                      <a:pt x="14" y="9"/>
                      <a:pt x="13" y="7"/>
                    </a:cubicBezTo>
                    <a:cubicBezTo>
                      <a:pt x="13" y="7"/>
                      <a:pt x="13" y="2"/>
                      <a:pt x="12" y="2"/>
                    </a:cubicBezTo>
                    <a:cubicBezTo>
                      <a:pt x="11" y="2"/>
                      <a:pt x="13" y="2"/>
                      <a:pt x="1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7" name="Freeform 441">
                <a:extLst>
                  <a:ext uri="{FF2B5EF4-FFF2-40B4-BE49-F238E27FC236}">
                    <a16:creationId xmlns:a16="http://schemas.microsoft.com/office/drawing/2014/main" id="{FCD544C0-4B65-9049-820F-FB095244D2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3495" y="8389591"/>
                <a:ext cx="57323" cy="73269"/>
              </a:xfrm>
              <a:custGeom>
                <a:avLst/>
                <a:gdLst>
                  <a:gd name="T0" fmla="*/ 3 w 6"/>
                  <a:gd name="T1" fmla="*/ 1 h 8"/>
                  <a:gd name="T2" fmla="*/ 1 w 6"/>
                  <a:gd name="T3" fmla="*/ 1 h 8"/>
                  <a:gd name="T4" fmla="*/ 0 w 6"/>
                  <a:gd name="T5" fmla="*/ 3 h 8"/>
                  <a:gd name="T6" fmla="*/ 2 w 6"/>
                  <a:gd name="T7" fmla="*/ 6 h 8"/>
                  <a:gd name="T8" fmla="*/ 5 w 6"/>
                  <a:gd name="T9" fmla="*/ 7 h 8"/>
                  <a:gd name="T10" fmla="*/ 4 w 6"/>
                  <a:gd name="T11" fmla="*/ 4 h 8"/>
                  <a:gd name="T12" fmla="*/ 3 w 6"/>
                  <a:gd name="T13" fmla="*/ 1 h 8"/>
                  <a:gd name="T14" fmla="*/ 3 w 6"/>
                  <a:gd name="T1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8">
                    <a:moveTo>
                      <a:pt x="3" y="1"/>
                    </a:moveTo>
                    <a:cubicBezTo>
                      <a:pt x="3" y="1"/>
                      <a:pt x="2" y="0"/>
                      <a:pt x="1" y="1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4"/>
                      <a:pt x="0" y="5"/>
                      <a:pt x="2" y="6"/>
                    </a:cubicBezTo>
                    <a:cubicBezTo>
                      <a:pt x="2" y="6"/>
                      <a:pt x="6" y="8"/>
                      <a:pt x="5" y="7"/>
                    </a:cubicBezTo>
                    <a:cubicBezTo>
                      <a:pt x="5" y="6"/>
                      <a:pt x="5" y="5"/>
                      <a:pt x="4" y="4"/>
                    </a:cubicBezTo>
                    <a:cubicBezTo>
                      <a:pt x="2" y="4"/>
                      <a:pt x="2" y="1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8" name="Freeform 442">
                <a:extLst>
                  <a:ext uri="{FF2B5EF4-FFF2-40B4-BE49-F238E27FC236}">
                    <a16:creationId xmlns:a16="http://schemas.microsoft.com/office/drawing/2014/main" id="{88685EF4-0E39-DC4F-9D46-4767F8C28F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81710" y="8453302"/>
                <a:ext cx="92356" cy="124237"/>
              </a:xfrm>
              <a:custGeom>
                <a:avLst/>
                <a:gdLst>
                  <a:gd name="T0" fmla="*/ 4 w 10"/>
                  <a:gd name="T1" fmla="*/ 0 h 13"/>
                  <a:gd name="T2" fmla="*/ 2 w 10"/>
                  <a:gd name="T3" fmla="*/ 1 h 13"/>
                  <a:gd name="T4" fmla="*/ 4 w 10"/>
                  <a:gd name="T5" fmla="*/ 4 h 13"/>
                  <a:gd name="T6" fmla="*/ 4 w 10"/>
                  <a:gd name="T7" fmla="*/ 9 h 13"/>
                  <a:gd name="T8" fmla="*/ 5 w 10"/>
                  <a:gd name="T9" fmla="*/ 13 h 13"/>
                  <a:gd name="T10" fmla="*/ 5 w 10"/>
                  <a:gd name="T11" fmla="*/ 11 h 13"/>
                  <a:gd name="T12" fmla="*/ 9 w 10"/>
                  <a:gd name="T13" fmla="*/ 8 h 13"/>
                  <a:gd name="T14" fmla="*/ 8 w 10"/>
                  <a:gd name="T15" fmla="*/ 6 h 13"/>
                  <a:gd name="T16" fmla="*/ 9 w 10"/>
                  <a:gd name="T17" fmla="*/ 5 h 13"/>
                  <a:gd name="T18" fmla="*/ 7 w 10"/>
                  <a:gd name="T19" fmla="*/ 1 h 13"/>
                  <a:gd name="T20" fmla="*/ 4 w 10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3">
                    <a:moveTo>
                      <a:pt x="4" y="0"/>
                    </a:moveTo>
                    <a:cubicBezTo>
                      <a:pt x="3" y="0"/>
                      <a:pt x="4" y="0"/>
                      <a:pt x="2" y="1"/>
                    </a:cubicBezTo>
                    <a:cubicBezTo>
                      <a:pt x="1" y="2"/>
                      <a:pt x="3" y="3"/>
                      <a:pt x="4" y="4"/>
                    </a:cubicBezTo>
                    <a:cubicBezTo>
                      <a:pt x="5" y="6"/>
                      <a:pt x="0" y="7"/>
                      <a:pt x="4" y="9"/>
                    </a:cubicBezTo>
                    <a:cubicBezTo>
                      <a:pt x="5" y="10"/>
                      <a:pt x="3" y="12"/>
                      <a:pt x="5" y="13"/>
                    </a:cubicBezTo>
                    <a:cubicBezTo>
                      <a:pt x="6" y="13"/>
                      <a:pt x="6" y="12"/>
                      <a:pt x="5" y="11"/>
                    </a:cubicBezTo>
                    <a:cubicBezTo>
                      <a:pt x="3" y="5"/>
                      <a:pt x="9" y="10"/>
                      <a:pt x="9" y="8"/>
                    </a:cubicBezTo>
                    <a:cubicBezTo>
                      <a:pt x="9" y="7"/>
                      <a:pt x="7" y="6"/>
                      <a:pt x="8" y="6"/>
                    </a:cubicBezTo>
                    <a:cubicBezTo>
                      <a:pt x="8" y="5"/>
                      <a:pt x="10" y="6"/>
                      <a:pt x="9" y="5"/>
                    </a:cubicBezTo>
                    <a:cubicBezTo>
                      <a:pt x="8" y="4"/>
                      <a:pt x="6" y="3"/>
                      <a:pt x="7" y="1"/>
                    </a:cubicBezTo>
                    <a:cubicBezTo>
                      <a:pt x="7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9" name="Freeform 443">
                <a:extLst>
                  <a:ext uri="{FF2B5EF4-FFF2-40B4-BE49-F238E27FC236}">
                    <a16:creationId xmlns:a16="http://schemas.microsoft.com/office/drawing/2014/main" id="{A315BFF0-5321-9041-8F4D-0DEE9C6C20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12919" y="8399149"/>
                <a:ext cx="57323" cy="73269"/>
              </a:xfrm>
              <a:custGeom>
                <a:avLst/>
                <a:gdLst>
                  <a:gd name="T0" fmla="*/ 6 w 6"/>
                  <a:gd name="T1" fmla="*/ 5 h 8"/>
                  <a:gd name="T2" fmla="*/ 0 w 6"/>
                  <a:gd name="T3" fmla="*/ 2 h 8"/>
                  <a:gd name="T4" fmla="*/ 3 w 6"/>
                  <a:gd name="T5" fmla="*/ 6 h 8"/>
                  <a:gd name="T6" fmla="*/ 6 w 6"/>
                  <a:gd name="T7" fmla="*/ 5 h 8"/>
                  <a:gd name="T8" fmla="*/ 6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6" y="5"/>
                    </a:moveTo>
                    <a:cubicBezTo>
                      <a:pt x="5" y="4"/>
                      <a:pt x="3" y="0"/>
                      <a:pt x="0" y="2"/>
                    </a:cubicBezTo>
                    <a:cubicBezTo>
                      <a:pt x="0" y="2"/>
                      <a:pt x="3" y="5"/>
                      <a:pt x="3" y="6"/>
                    </a:cubicBezTo>
                    <a:cubicBezTo>
                      <a:pt x="3" y="8"/>
                      <a:pt x="6" y="8"/>
                      <a:pt x="6" y="5"/>
                    </a:cubicBezTo>
                    <a:cubicBezTo>
                      <a:pt x="6" y="5"/>
                      <a:pt x="6" y="6"/>
                      <a:pt x="6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0" name="Freeform 444">
                <a:extLst>
                  <a:ext uri="{FF2B5EF4-FFF2-40B4-BE49-F238E27FC236}">
                    <a16:creationId xmlns:a16="http://schemas.microsoft.com/office/drawing/2014/main" id="{5132B6DE-6E87-444B-8811-F74E1C8280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79801" y="8472416"/>
                <a:ext cx="82803" cy="95566"/>
              </a:xfrm>
              <a:custGeom>
                <a:avLst/>
                <a:gdLst>
                  <a:gd name="T0" fmla="*/ 3 w 9"/>
                  <a:gd name="T1" fmla="*/ 2 h 10"/>
                  <a:gd name="T2" fmla="*/ 0 w 9"/>
                  <a:gd name="T3" fmla="*/ 2 h 10"/>
                  <a:gd name="T4" fmla="*/ 2 w 9"/>
                  <a:gd name="T5" fmla="*/ 4 h 10"/>
                  <a:gd name="T6" fmla="*/ 1 w 9"/>
                  <a:gd name="T7" fmla="*/ 9 h 10"/>
                  <a:gd name="T8" fmla="*/ 6 w 9"/>
                  <a:gd name="T9" fmla="*/ 6 h 10"/>
                  <a:gd name="T10" fmla="*/ 3 w 9"/>
                  <a:gd name="T11" fmla="*/ 2 h 10"/>
                  <a:gd name="T12" fmla="*/ 3 w 9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0" y="3"/>
                      <a:pt x="2" y="3"/>
                      <a:pt x="2" y="4"/>
                    </a:cubicBezTo>
                    <a:cubicBezTo>
                      <a:pt x="3" y="5"/>
                      <a:pt x="0" y="8"/>
                      <a:pt x="1" y="9"/>
                    </a:cubicBezTo>
                    <a:cubicBezTo>
                      <a:pt x="1" y="10"/>
                      <a:pt x="5" y="6"/>
                      <a:pt x="6" y="6"/>
                    </a:cubicBezTo>
                    <a:cubicBezTo>
                      <a:pt x="9" y="6"/>
                      <a:pt x="3" y="2"/>
                      <a:pt x="3" y="2"/>
                    </a:cubicBezTo>
                    <a:cubicBezTo>
                      <a:pt x="1" y="0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1" name="Freeform 445">
                <a:extLst>
                  <a:ext uri="{FF2B5EF4-FFF2-40B4-BE49-F238E27FC236}">
                    <a16:creationId xmlns:a16="http://schemas.microsoft.com/office/drawing/2014/main" id="{50432F8D-724F-C346-A4A6-71E13E460C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8909" y="8529755"/>
                <a:ext cx="63695" cy="101936"/>
              </a:xfrm>
              <a:custGeom>
                <a:avLst/>
                <a:gdLst>
                  <a:gd name="T0" fmla="*/ 6 w 7"/>
                  <a:gd name="T1" fmla="*/ 1 h 11"/>
                  <a:gd name="T2" fmla="*/ 3 w 7"/>
                  <a:gd name="T3" fmla="*/ 5 h 11"/>
                  <a:gd name="T4" fmla="*/ 3 w 7"/>
                  <a:gd name="T5" fmla="*/ 9 h 11"/>
                  <a:gd name="T6" fmla="*/ 5 w 7"/>
                  <a:gd name="T7" fmla="*/ 6 h 11"/>
                  <a:gd name="T8" fmla="*/ 6 w 7"/>
                  <a:gd name="T9" fmla="*/ 1 h 11"/>
                  <a:gd name="T10" fmla="*/ 6 w 7"/>
                  <a:gd name="T1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">
                    <a:moveTo>
                      <a:pt x="6" y="1"/>
                    </a:moveTo>
                    <a:cubicBezTo>
                      <a:pt x="3" y="1"/>
                      <a:pt x="4" y="4"/>
                      <a:pt x="3" y="5"/>
                    </a:cubicBezTo>
                    <a:cubicBezTo>
                      <a:pt x="0" y="7"/>
                      <a:pt x="1" y="7"/>
                      <a:pt x="3" y="9"/>
                    </a:cubicBezTo>
                    <a:cubicBezTo>
                      <a:pt x="6" y="11"/>
                      <a:pt x="4" y="8"/>
                      <a:pt x="5" y="6"/>
                    </a:cubicBezTo>
                    <a:cubicBezTo>
                      <a:pt x="5" y="6"/>
                      <a:pt x="7" y="0"/>
                      <a:pt x="6" y="1"/>
                    </a:cubicBezTo>
                    <a:cubicBezTo>
                      <a:pt x="5" y="1"/>
                      <a:pt x="6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2" name="Freeform 446">
                <a:extLst>
                  <a:ext uri="{FF2B5EF4-FFF2-40B4-BE49-F238E27FC236}">
                    <a16:creationId xmlns:a16="http://schemas.microsoft.com/office/drawing/2014/main" id="{BBA9D2D3-E68B-5342-BE01-B57B8A6E74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3046" y="8520199"/>
                <a:ext cx="38217" cy="73269"/>
              </a:xfrm>
              <a:custGeom>
                <a:avLst/>
                <a:gdLst>
                  <a:gd name="T0" fmla="*/ 3 w 4"/>
                  <a:gd name="T1" fmla="*/ 1 h 8"/>
                  <a:gd name="T2" fmla="*/ 0 w 4"/>
                  <a:gd name="T3" fmla="*/ 8 h 8"/>
                  <a:gd name="T4" fmla="*/ 3 w 4"/>
                  <a:gd name="T5" fmla="*/ 5 h 8"/>
                  <a:gd name="T6" fmla="*/ 3 w 4"/>
                  <a:gd name="T7" fmla="*/ 1 h 8"/>
                  <a:gd name="T8" fmla="*/ 3 w 4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8">
                    <a:moveTo>
                      <a:pt x="3" y="1"/>
                    </a:moveTo>
                    <a:cubicBezTo>
                      <a:pt x="2" y="1"/>
                      <a:pt x="0" y="7"/>
                      <a:pt x="0" y="8"/>
                    </a:cubicBezTo>
                    <a:cubicBezTo>
                      <a:pt x="0" y="8"/>
                      <a:pt x="2" y="6"/>
                      <a:pt x="3" y="5"/>
                    </a:cubicBezTo>
                    <a:cubicBezTo>
                      <a:pt x="3" y="5"/>
                      <a:pt x="4" y="0"/>
                      <a:pt x="3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3" name="Freeform 447">
                <a:extLst>
                  <a:ext uri="{FF2B5EF4-FFF2-40B4-BE49-F238E27FC236}">
                    <a16:creationId xmlns:a16="http://schemas.microsoft.com/office/drawing/2014/main" id="{9FCDF524-8546-F04D-BEA0-53F695E69F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2157" y="8567983"/>
                <a:ext cx="57323" cy="35042"/>
              </a:xfrm>
              <a:custGeom>
                <a:avLst/>
                <a:gdLst>
                  <a:gd name="T0" fmla="*/ 1 w 6"/>
                  <a:gd name="T1" fmla="*/ 1 h 4"/>
                  <a:gd name="T2" fmla="*/ 3 w 6"/>
                  <a:gd name="T3" fmla="*/ 3 h 4"/>
                  <a:gd name="T4" fmla="*/ 1 w 6"/>
                  <a:gd name="T5" fmla="*/ 1 h 4"/>
                  <a:gd name="T6" fmla="*/ 1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1" y="1"/>
                    </a:moveTo>
                    <a:cubicBezTo>
                      <a:pt x="0" y="3"/>
                      <a:pt x="1" y="4"/>
                      <a:pt x="3" y="3"/>
                    </a:cubicBezTo>
                    <a:cubicBezTo>
                      <a:pt x="6" y="3"/>
                      <a:pt x="2" y="0"/>
                      <a:pt x="1" y="1"/>
                    </a:cubicBezTo>
                    <a:cubicBezTo>
                      <a:pt x="1" y="2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5" name="Freeform 448">
                <a:extLst>
                  <a:ext uri="{FF2B5EF4-FFF2-40B4-BE49-F238E27FC236}">
                    <a16:creationId xmlns:a16="http://schemas.microsoft.com/office/drawing/2014/main" id="{996FF10F-9643-AD41-8352-A5EA7D5F91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2157" y="8593469"/>
                <a:ext cx="130573" cy="197506"/>
              </a:xfrm>
              <a:custGeom>
                <a:avLst/>
                <a:gdLst>
                  <a:gd name="T0" fmla="*/ 10 w 14"/>
                  <a:gd name="T1" fmla="*/ 0 h 21"/>
                  <a:gd name="T2" fmla="*/ 9 w 14"/>
                  <a:gd name="T3" fmla="*/ 2 h 21"/>
                  <a:gd name="T4" fmla="*/ 7 w 14"/>
                  <a:gd name="T5" fmla="*/ 4 h 21"/>
                  <a:gd name="T6" fmla="*/ 3 w 14"/>
                  <a:gd name="T7" fmla="*/ 6 h 21"/>
                  <a:gd name="T8" fmla="*/ 2 w 14"/>
                  <a:gd name="T9" fmla="*/ 11 h 21"/>
                  <a:gd name="T10" fmla="*/ 2 w 14"/>
                  <a:gd name="T11" fmla="*/ 14 h 21"/>
                  <a:gd name="T12" fmla="*/ 3 w 14"/>
                  <a:gd name="T13" fmla="*/ 18 h 21"/>
                  <a:gd name="T14" fmla="*/ 8 w 14"/>
                  <a:gd name="T15" fmla="*/ 19 h 21"/>
                  <a:gd name="T16" fmla="*/ 8 w 14"/>
                  <a:gd name="T17" fmla="*/ 16 h 21"/>
                  <a:gd name="T18" fmla="*/ 10 w 14"/>
                  <a:gd name="T19" fmla="*/ 12 h 21"/>
                  <a:gd name="T20" fmla="*/ 12 w 14"/>
                  <a:gd name="T21" fmla="*/ 17 h 21"/>
                  <a:gd name="T22" fmla="*/ 13 w 14"/>
                  <a:gd name="T23" fmla="*/ 14 h 21"/>
                  <a:gd name="T24" fmla="*/ 13 w 14"/>
                  <a:gd name="T25" fmla="*/ 10 h 21"/>
                  <a:gd name="T26" fmla="*/ 10 w 14"/>
                  <a:gd name="T27" fmla="*/ 0 h 21"/>
                  <a:gd name="T28" fmla="*/ 10 w 14"/>
                  <a:gd name="T2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21">
                    <a:moveTo>
                      <a:pt x="10" y="0"/>
                    </a:moveTo>
                    <a:cubicBezTo>
                      <a:pt x="9" y="0"/>
                      <a:pt x="9" y="1"/>
                      <a:pt x="9" y="2"/>
                    </a:cubicBezTo>
                    <a:cubicBezTo>
                      <a:pt x="9" y="3"/>
                      <a:pt x="9" y="3"/>
                      <a:pt x="7" y="4"/>
                    </a:cubicBezTo>
                    <a:cubicBezTo>
                      <a:pt x="6" y="4"/>
                      <a:pt x="4" y="6"/>
                      <a:pt x="3" y="6"/>
                    </a:cubicBezTo>
                    <a:cubicBezTo>
                      <a:pt x="1" y="9"/>
                      <a:pt x="0" y="9"/>
                      <a:pt x="2" y="11"/>
                    </a:cubicBezTo>
                    <a:cubicBezTo>
                      <a:pt x="3" y="12"/>
                      <a:pt x="2" y="13"/>
                      <a:pt x="2" y="14"/>
                    </a:cubicBezTo>
                    <a:cubicBezTo>
                      <a:pt x="1" y="16"/>
                      <a:pt x="2" y="17"/>
                      <a:pt x="3" y="18"/>
                    </a:cubicBezTo>
                    <a:cubicBezTo>
                      <a:pt x="5" y="19"/>
                      <a:pt x="7" y="19"/>
                      <a:pt x="8" y="19"/>
                    </a:cubicBezTo>
                    <a:cubicBezTo>
                      <a:pt x="11" y="21"/>
                      <a:pt x="9" y="18"/>
                      <a:pt x="8" y="16"/>
                    </a:cubicBezTo>
                    <a:cubicBezTo>
                      <a:pt x="8" y="16"/>
                      <a:pt x="8" y="12"/>
                      <a:pt x="10" y="12"/>
                    </a:cubicBezTo>
                    <a:cubicBezTo>
                      <a:pt x="11" y="12"/>
                      <a:pt x="11" y="17"/>
                      <a:pt x="12" y="17"/>
                    </a:cubicBezTo>
                    <a:cubicBezTo>
                      <a:pt x="12" y="17"/>
                      <a:pt x="13" y="14"/>
                      <a:pt x="13" y="14"/>
                    </a:cubicBezTo>
                    <a:cubicBezTo>
                      <a:pt x="14" y="12"/>
                      <a:pt x="14" y="11"/>
                      <a:pt x="13" y="10"/>
                    </a:cubicBezTo>
                    <a:cubicBezTo>
                      <a:pt x="13" y="7"/>
                      <a:pt x="13" y="1"/>
                      <a:pt x="10" y="0"/>
                    </a:cubicBezTo>
                    <a:cubicBezTo>
                      <a:pt x="9" y="0"/>
                      <a:pt x="10" y="1"/>
                      <a:pt x="1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6" name="Freeform 449">
                <a:extLst>
                  <a:ext uri="{FF2B5EF4-FFF2-40B4-BE49-F238E27FC236}">
                    <a16:creationId xmlns:a16="http://schemas.microsoft.com/office/drawing/2014/main" id="{0597292E-0AC9-EA48-A8E7-25A4C787DB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9354" y="8631693"/>
                <a:ext cx="111465" cy="95566"/>
              </a:xfrm>
              <a:custGeom>
                <a:avLst/>
                <a:gdLst>
                  <a:gd name="T0" fmla="*/ 8 w 12"/>
                  <a:gd name="T1" fmla="*/ 1 h 10"/>
                  <a:gd name="T2" fmla="*/ 2 w 12"/>
                  <a:gd name="T3" fmla="*/ 4 h 10"/>
                  <a:gd name="T4" fmla="*/ 0 w 12"/>
                  <a:gd name="T5" fmla="*/ 10 h 10"/>
                  <a:gd name="T6" fmla="*/ 2 w 12"/>
                  <a:gd name="T7" fmla="*/ 6 h 10"/>
                  <a:gd name="T8" fmla="*/ 4 w 12"/>
                  <a:gd name="T9" fmla="*/ 6 h 10"/>
                  <a:gd name="T10" fmla="*/ 6 w 12"/>
                  <a:gd name="T11" fmla="*/ 7 h 10"/>
                  <a:gd name="T12" fmla="*/ 8 w 12"/>
                  <a:gd name="T13" fmla="*/ 7 h 10"/>
                  <a:gd name="T14" fmla="*/ 8 w 12"/>
                  <a:gd name="T15" fmla="*/ 5 h 10"/>
                  <a:gd name="T16" fmla="*/ 8 w 12"/>
                  <a:gd name="T17" fmla="*/ 1 h 10"/>
                  <a:gd name="T18" fmla="*/ 8 w 12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0">
                    <a:moveTo>
                      <a:pt x="8" y="1"/>
                    </a:moveTo>
                    <a:cubicBezTo>
                      <a:pt x="6" y="0"/>
                      <a:pt x="5" y="4"/>
                      <a:pt x="2" y="4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1" y="9"/>
                      <a:pt x="1" y="7"/>
                      <a:pt x="2" y="6"/>
                    </a:cubicBezTo>
                    <a:cubicBezTo>
                      <a:pt x="2" y="6"/>
                      <a:pt x="4" y="5"/>
                      <a:pt x="4" y="6"/>
                    </a:cubicBezTo>
                    <a:cubicBezTo>
                      <a:pt x="4" y="7"/>
                      <a:pt x="6" y="7"/>
                      <a:pt x="6" y="7"/>
                    </a:cubicBezTo>
                    <a:cubicBezTo>
                      <a:pt x="7" y="7"/>
                      <a:pt x="7" y="8"/>
                      <a:pt x="8" y="7"/>
                    </a:cubicBezTo>
                    <a:cubicBezTo>
                      <a:pt x="8" y="7"/>
                      <a:pt x="8" y="5"/>
                      <a:pt x="8" y="5"/>
                    </a:cubicBezTo>
                    <a:cubicBezTo>
                      <a:pt x="9" y="3"/>
                      <a:pt x="11" y="2"/>
                      <a:pt x="8" y="1"/>
                    </a:cubicBezTo>
                    <a:cubicBezTo>
                      <a:pt x="7" y="1"/>
                      <a:pt x="12" y="3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7" name="Freeform 450">
                <a:extLst>
                  <a:ext uri="{FF2B5EF4-FFF2-40B4-BE49-F238E27FC236}">
                    <a16:creationId xmlns:a16="http://schemas.microsoft.com/office/drawing/2014/main" id="{2A0EC28D-F099-E946-814F-8A4DFC7383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63239" y="8539312"/>
                <a:ext cx="111465" cy="111494"/>
              </a:xfrm>
              <a:custGeom>
                <a:avLst/>
                <a:gdLst>
                  <a:gd name="T0" fmla="*/ 11 w 12"/>
                  <a:gd name="T1" fmla="*/ 0 h 12"/>
                  <a:gd name="T2" fmla="*/ 6 w 12"/>
                  <a:gd name="T3" fmla="*/ 6 h 12"/>
                  <a:gd name="T4" fmla="*/ 0 w 12"/>
                  <a:gd name="T5" fmla="*/ 12 h 12"/>
                  <a:gd name="T6" fmla="*/ 4 w 12"/>
                  <a:gd name="T7" fmla="*/ 10 h 12"/>
                  <a:gd name="T8" fmla="*/ 8 w 12"/>
                  <a:gd name="T9" fmla="*/ 7 h 12"/>
                  <a:gd name="T10" fmla="*/ 10 w 12"/>
                  <a:gd name="T11" fmla="*/ 3 h 12"/>
                  <a:gd name="T12" fmla="*/ 11 w 12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2">
                    <a:moveTo>
                      <a:pt x="11" y="0"/>
                    </a:moveTo>
                    <a:cubicBezTo>
                      <a:pt x="9" y="1"/>
                      <a:pt x="7" y="4"/>
                      <a:pt x="6" y="6"/>
                    </a:cubicBezTo>
                    <a:cubicBezTo>
                      <a:pt x="5" y="7"/>
                      <a:pt x="0" y="10"/>
                      <a:pt x="0" y="12"/>
                    </a:cubicBezTo>
                    <a:cubicBezTo>
                      <a:pt x="0" y="12"/>
                      <a:pt x="3" y="11"/>
                      <a:pt x="4" y="10"/>
                    </a:cubicBezTo>
                    <a:cubicBezTo>
                      <a:pt x="5" y="10"/>
                      <a:pt x="7" y="8"/>
                      <a:pt x="8" y="7"/>
                    </a:cubicBezTo>
                    <a:cubicBezTo>
                      <a:pt x="8" y="5"/>
                      <a:pt x="9" y="4"/>
                      <a:pt x="10" y="3"/>
                    </a:cubicBezTo>
                    <a:cubicBezTo>
                      <a:pt x="11" y="3"/>
                      <a:pt x="12" y="0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9" name="Freeform 451">
                <a:extLst>
                  <a:ext uri="{FF2B5EF4-FFF2-40B4-BE49-F238E27FC236}">
                    <a16:creationId xmlns:a16="http://schemas.microsoft.com/office/drawing/2014/main" id="{288A9866-6DE8-8B47-9693-3455C4B82F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1266" y="8399149"/>
                <a:ext cx="19109" cy="9556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0" name="Freeform 452">
                <a:extLst>
                  <a:ext uri="{FF2B5EF4-FFF2-40B4-BE49-F238E27FC236}">
                    <a16:creationId xmlns:a16="http://schemas.microsoft.com/office/drawing/2014/main" id="{066E30C4-457A-2040-AA93-7E5843BCE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7760" y="8781414"/>
                <a:ext cx="522294" cy="544729"/>
              </a:xfrm>
              <a:custGeom>
                <a:avLst/>
                <a:gdLst>
                  <a:gd name="T0" fmla="*/ 12 w 56"/>
                  <a:gd name="T1" fmla="*/ 3 h 58"/>
                  <a:gd name="T2" fmla="*/ 4 w 56"/>
                  <a:gd name="T3" fmla="*/ 2 h 58"/>
                  <a:gd name="T4" fmla="*/ 2 w 56"/>
                  <a:gd name="T5" fmla="*/ 3 h 58"/>
                  <a:gd name="T6" fmla="*/ 6 w 56"/>
                  <a:gd name="T7" fmla="*/ 9 h 58"/>
                  <a:gd name="T8" fmla="*/ 11 w 56"/>
                  <a:gd name="T9" fmla="*/ 13 h 58"/>
                  <a:gd name="T10" fmla="*/ 13 w 56"/>
                  <a:gd name="T11" fmla="*/ 17 h 58"/>
                  <a:gd name="T12" fmla="*/ 17 w 56"/>
                  <a:gd name="T13" fmla="*/ 19 h 58"/>
                  <a:gd name="T14" fmla="*/ 20 w 56"/>
                  <a:gd name="T15" fmla="*/ 26 h 58"/>
                  <a:gd name="T16" fmla="*/ 22 w 56"/>
                  <a:gd name="T17" fmla="*/ 28 h 58"/>
                  <a:gd name="T18" fmla="*/ 26 w 56"/>
                  <a:gd name="T19" fmla="*/ 33 h 58"/>
                  <a:gd name="T20" fmla="*/ 30 w 56"/>
                  <a:gd name="T21" fmla="*/ 42 h 58"/>
                  <a:gd name="T22" fmla="*/ 41 w 56"/>
                  <a:gd name="T23" fmla="*/ 52 h 58"/>
                  <a:gd name="T24" fmla="*/ 46 w 56"/>
                  <a:gd name="T25" fmla="*/ 57 h 58"/>
                  <a:gd name="T26" fmla="*/ 54 w 56"/>
                  <a:gd name="T27" fmla="*/ 57 h 58"/>
                  <a:gd name="T28" fmla="*/ 54 w 56"/>
                  <a:gd name="T29" fmla="*/ 46 h 58"/>
                  <a:gd name="T30" fmla="*/ 55 w 56"/>
                  <a:gd name="T31" fmla="*/ 44 h 58"/>
                  <a:gd name="T32" fmla="*/ 52 w 56"/>
                  <a:gd name="T33" fmla="*/ 41 h 58"/>
                  <a:gd name="T34" fmla="*/ 50 w 56"/>
                  <a:gd name="T35" fmla="*/ 40 h 58"/>
                  <a:gd name="T36" fmla="*/ 48 w 56"/>
                  <a:gd name="T37" fmla="*/ 42 h 58"/>
                  <a:gd name="T38" fmla="*/ 48 w 56"/>
                  <a:gd name="T39" fmla="*/ 38 h 58"/>
                  <a:gd name="T40" fmla="*/ 47 w 56"/>
                  <a:gd name="T41" fmla="*/ 36 h 58"/>
                  <a:gd name="T42" fmla="*/ 44 w 56"/>
                  <a:gd name="T43" fmla="*/ 34 h 58"/>
                  <a:gd name="T44" fmla="*/ 42 w 56"/>
                  <a:gd name="T45" fmla="*/ 30 h 58"/>
                  <a:gd name="T46" fmla="*/ 42 w 56"/>
                  <a:gd name="T47" fmla="*/ 29 h 58"/>
                  <a:gd name="T48" fmla="*/ 43 w 56"/>
                  <a:gd name="T49" fmla="*/ 28 h 58"/>
                  <a:gd name="T50" fmla="*/ 38 w 56"/>
                  <a:gd name="T51" fmla="*/ 27 h 58"/>
                  <a:gd name="T52" fmla="*/ 38 w 56"/>
                  <a:gd name="T53" fmla="*/ 25 h 58"/>
                  <a:gd name="T54" fmla="*/ 36 w 56"/>
                  <a:gd name="T55" fmla="*/ 24 h 58"/>
                  <a:gd name="T56" fmla="*/ 37 w 56"/>
                  <a:gd name="T57" fmla="*/ 23 h 58"/>
                  <a:gd name="T58" fmla="*/ 35 w 56"/>
                  <a:gd name="T59" fmla="*/ 22 h 58"/>
                  <a:gd name="T60" fmla="*/ 34 w 56"/>
                  <a:gd name="T61" fmla="*/ 21 h 58"/>
                  <a:gd name="T62" fmla="*/ 31 w 56"/>
                  <a:gd name="T63" fmla="*/ 19 h 58"/>
                  <a:gd name="T64" fmla="*/ 30 w 56"/>
                  <a:gd name="T65" fmla="*/ 19 h 58"/>
                  <a:gd name="T66" fmla="*/ 25 w 56"/>
                  <a:gd name="T67" fmla="*/ 16 h 58"/>
                  <a:gd name="T68" fmla="*/ 21 w 56"/>
                  <a:gd name="T69" fmla="*/ 11 h 58"/>
                  <a:gd name="T70" fmla="*/ 16 w 56"/>
                  <a:gd name="T71" fmla="*/ 7 h 58"/>
                  <a:gd name="T72" fmla="*/ 12 w 56"/>
                  <a:gd name="T73" fmla="*/ 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" h="58">
                    <a:moveTo>
                      <a:pt x="12" y="3"/>
                    </a:moveTo>
                    <a:cubicBezTo>
                      <a:pt x="9" y="3"/>
                      <a:pt x="7" y="3"/>
                      <a:pt x="4" y="2"/>
                    </a:cubicBezTo>
                    <a:cubicBezTo>
                      <a:pt x="2" y="1"/>
                      <a:pt x="0" y="0"/>
                      <a:pt x="2" y="3"/>
                    </a:cubicBezTo>
                    <a:cubicBezTo>
                      <a:pt x="3" y="5"/>
                      <a:pt x="4" y="8"/>
                      <a:pt x="6" y="9"/>
                    </a:cubicBezTo>
                    <a:cubicBezTo>
                      <a:pt x="8" y="10"/>
                      <a:pt x="10" y="11"/>
                      <a:pt x="11" y="13"/>
                    </a:cubicBezTo>
                    <a:cubicBezTo>
                      <a:pt x="12" y="14"/>
                      <a:pt x="12" y="16"/>
                      <a:pt x="13" y="17"/>
                    </a:cubicBezTo>
                    <a:cubicBezTo>
                      <a:pt x="15" y="18"/>
                      <a:pt x="16" y="18"/>
                      <a:pt x="17" y="19"/>
                    </a:cubicBezTo>
                    <a:cubicBezTo>
                      <a:pt x="19" y="21"/>
                      <a:pt x="19" y="24"/>
                      <a:pt x="20" y="26"/>
                    </a:cubicBezTo>
                    <a:cubicBezTo>
                      <a:pt x="21" y="27"/>
                      <a:pt x="22" y="28"/>
                      <a:pt x="22" y="28"/>
                    </a:cubicBezTo>
                    <a:cubicBezTo>
                      <a:pt x="24" y="30"/>
                      <a:pt x="25" y="31"/>
                      <a:pt x="26" y="33"/>
                    </a:cubicBezTo>
                    <a:cubicBezTo>
                      <a:pt x="28" y="36"/>
                      <a:pt x="28" y="39"/>
                      <a:pt x="30" y="42"/>
                    </a:cubicBezTo>
                    <a:cubicBezTo>
                      <a:pt x="34" y="45"/>
                      <a:pt x="37" y="49"/>
                      <a:pt x="41" y="52"/>
                    </a:cubicBezTo>
                    <a:cubicBezTo>
                      <a:pt x="43" y="54"/>
                      <a:pt x="44" y="55"/>
                      <a:pt x="46" y="57"/>
                    </a:cubicBezTo>
                    <a:cubicBezTo>
                      <a:pt x="47" y="57"/>
                      <a:pt x="53" y="58"/>
                      <a:pt x="54" y="57"/>
                    </a:cubicBezTo>
                    <a:cubicBezTo>
                      <a:pt x="55" y="56"/>
                      <a:pt x="53" y="48"/>
                      <a:pt x="54" y="46"/>
                    </a:cubicBezTo>
                    <a:cubicBezTo>
                      <a:pt x="54" y="45"/>
                      <a:pt x="56" y="45"/>
                      <a:pt x="55" y="44"/>
                    </a:cubicBezTo>
                    <a:cubicBezTo>
                      <a:pt x="54" y="43"/>
                      <a:pt x="53" y="42"/>
                      <a:pt x="52" y="41"/>
                    </a:cubicBezTo>
                    <a:cubicBezTo>
                      <a:pt x="52" y="41"/>
                      <a:pt x="51" y="40"/>
                      <a:pt x="50" y="40"/>
                    </a:cubicBezTo>
                    <a:cubicBezTo>
                      <a:pt x="49" y="40"/>
                      <a:pt x="49" y="42"/>
                      <a:pt x="48" y="42"/>
                    </a:cubicBezTo>
                    <a:cubicBezTo>
                      <a:pt x="49" y="42"/>
                      <a:pt x="48" y="38"/>
                      <a:pt x="48" y="38"/>
                    </a:cubicBezTo>
                    <a:cubicBezTo>
                      <a:pt x="47" y="37"/>
                      <a:pt x="47" y="37"/>
                      <a:pt x="47" y="36"/>
                    </a:cubicBezTo>
                    <a:cubicBezTo>
                      <a:pt x="47" y="35"/>
                      <a:pt x="45" y="34"/>
                      <a:pt x="44" y="34"/>
                    </a:cubicBezTo>
                    <a:cubicBezTo>
                      <a:pt x="43" y="33"/>
                      <a:pt x="41" y="32"/>
                      <a:pt x="42" y="30"/>
                    </a:cubicBezTo>
                    <a:cubicBezTo>
                      <a:pt x="42" y="30"/>
                      <a:pt x="41" y="29"/>
                      <a:pt x="42" y="29"/>
                    </a:cubicBezTo>
                    <a:cubicBezTo>
                      <a:pt x="42" y="28"/>
                      <a:pt x="43" y="29"/>
                      <a:pt x="43" y="28"/>
                    </a:cubicBezTo>
                    <a:cubicBezTo>
                      <a:pt x="44" y="26"/>
                      <a:pt x="38" y="26"/>
                      <a:pt x="38" y="27"/>
                    </a:cubicBezTo>
                    <a:cubicBezTo>
                      <a:pt x="38" y="26"/>
                      <a:pt x="42" y="25"/>
                      <a:pt x="38" y="25"/>
                    </a:cubicBezTo>
                    <a:cubicBezTo>
                      <a:pt x="37" y="25"/>
                      <a:pt x="36" y="24"/>
                      <a:pt x="36" y="24"/>
                    </a:cubicBezTo>
                    <a:cubicBezTo>
                      <a:pt x="36" y="23"/>
                      <a:pt x="37" y="23"/>
                      <a:pt x="37" y="23"/>
                    </a:cubicBezTo>
                    <a:cubicBezTo>
                      <a:pt x="37" y="22"/>
                      <a:pt x="35" y="22"/>
                      <a:pt x="35" y="22"/>
                    </a:cubicBezTo>
                    <a:cubicBezTo>
                      <a:pt x="35" y="22"/>
                      <a:pt x="36" y="21"/>
                      <a:pt x="34" y="21"/>
                    </a:cubicBezTo>
                    <a:cubicBezTo>
                      <a:pt x="33" y="20"/>
                      <a:pt x="32" y="20"/>
                      <a:pt x="31" y="19"/>
                    </a:cubicBezTo>
                    <a:cubicBezTo>
                      <a:pt x="28" y="15"/>
                      <a:pt x="30" y="19"/>
                      <a:pt x="30" y="19"/>
                    </a:cubicBezTo>
                    <a:cubicBezTo>
                      <a:pt x="29" y="19"/>
                      <a:pt x="26" y="16"/>
                      <a:pt x="25" y="16"/>
                    </a:cubicBezTo>
                    <a:cubicBezTo>
                      <a:pt x="24" y="14"/>
                      <a:pt x="23" y="12"/>
                      <a:pt x="21" y="11"/>
                    </a:cubicBezTo>
                    <a:cubicBezTo>
                      <a:pt x="19" y="10"/>
                      <a:pt x="18" y="9"/>
                      <a:pt x="16" y="7"/>
                    </a:cubicBezTo>
                    <a:cubicBezTo>
                      <a:pt x="15" y="6"/>
                      <a:pt x="14" y="3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1" name="Freeform 453">
                <a:extLst>
                  <a:ext uri="{FF2B5EF4-FFF2-40B4-BE49-F238E27FC236}">
                    <a16:creationId xmlns:a16="http://schemas.microsoft.com/office/drawing/2014/main" id="{7B216321-0729-D043-A301-60DD78643B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30116" y="8978921"/>
                <a:ext cx="47770" cy="47785"/>
              </a:xfrm>
              <a:custGeom>
                <a:avLst/>
                <a:gdLst>
                  <a:gd name="T0" fmla="*/ 4 w 5"/>
                  <a:gd name="T1" fmla="*/ 4 h 5"/>
                  <a:gd name="T2" fmla="*/ 1 w 5"/>
                  <a:gd name="T3" fmla="*/ 0 h 5"/>
                  <a:gd name="T4" fmla="*/ 4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3" name="Freeform 454">
                <a:extLst>
                  <a:ext uri="{FF2B5EF4-FFF2-40B4-BE49-F238E27FC236}">
                    <a16:creationId xmlns:a16="http://schemas.microsoft.com/office/drawing/2014/main" id="{530C23C7-31B7-6D42-B922-6F14CE2FB8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96998" y="9090415"/>
                <a:ext cx="44586" cy="47785"/>
              </a:xfrm>
              <a:custGeom>
                <a:avLst/>
                <a:gdLst>
                  <a:gd name="T0" fmla="*/ 4 w 5"/>
                  <a:gd name="T1" fmla="*/ 4 h 5"/>
                  <a:gd name="T2" fmla="*/ 1 w 5"/>
                  <a:gd name="T3" fmla="*/ 0 h 5"/>
                  <a:gd name="T4" fmla="*/ 4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2" name="Freeform 455">
                <a:extLst>
                  <a:ext uri="{FF2B5EF4-FFF2-40B4-BE49-F238E27FC236}">
                    <a16:creationId xmlns:a16="http://schemas.microsoft.com/office/drawing/2014/main" id="{39E07EA5-3B58-6240-8D1E-A2401BB79E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12284" y="9119081"/>
                <a:ext cx="66879" cy="66896"/>
              </a:xfrm>
              <a:custGeom>
                <a:avLst/>
                <a:gdLst>
                  <a:gd name="T0" fmla="*/ 7 w 7"/>
                  <a:gd name="T1" fmla="*/ 7 h 7"/>
                  <a:gd name="T2" fmla="*/ 5 w 7"/>
                  <a:gd name="T3" fmla="*/ 3 h 7"/>
                  <a:gd name="T4" fmla="*/ 0 w 7"/>
                  <a:gd name="T5" fmla="*/ 1 h 7"/>
                  <a:gd name="T6" fmla="*/ 1 w 7"/>
                  <a:gd name="T7" fmla="*/ 3 h 7"/>
                  <a:gd name="T8" fmla="*/ 3 w 7"/>
                  <a:gd name="T9" fmla="*/ 5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cubicBezTo>
                      <a:pt x="7" y="5"/>
                      <a:pt x="5" y="5"/>
                      <a:pt x="5" y="3"/>
                    </a:cubicBezTo>
                    <a:cubicBezTo>
                      <a:pt x="5" y="1"/>
                      <a:pt x="2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3" y="3"/>
                      <a:pt x="2" y="4"/>
                      <a:pt x="3" y="5"/>
                    </a:cubicBezTo>
                    <a:cubicBezTo>
                      <a:pt x="3" y="6"/>
                      <a:pt x="7" y="7"/>
                      <a:pt x="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3" name="Freeform 456">
                <a:extLst>
                  <a:ext uri="{FF2B5EF4-FFF2-40B4-BE49-F238E27FC236}">
                    <a16:creationId xmlns:a16="http://schemas.microsoft.com/office/drawing/2014/main" id="{D00A1ADF-576B-3D4E-BAE1-63F5A26FE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7380" y="9166866"/>
                <a:ext cx="35033" cy="35042"/>
              </a:xfrm>
              <a:custGeom>
                <a:avLst/>
                <a:gdLst>
                  <a:gd name="T0" fmla="*/ 2 w 4"/>
                  <a:gd name="T1" fmla="*/ 3 h 4"/>
                  <a:gd name="T2" fmla="*/ 2 w 4"/>
                  <a:gd name="T3" fmla="*/ 0 h 4"/>
                  <a:gd name="T4" fmla="*/ 2 w 4"/>
                  <a:gd name="T5" fmla="*/ 3 h 4"/>
                  <a:gd name="T6" fmla="*/ 2 w 4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3"/>
                    </a:moveTo>
                    <a:cubicBezTo>
                      <a:pt x="0" y="4"/>
                      <a:pt x="0" y="1"/>
                      <a:pt x="2" y="0"/>
                    </a:cubicBezTo>
                    <a:cubicBezTo>
                      <a:pt x="4" y="0"/>
                      <a:pt x="4" y="3"/>
                      <a:pt x="2" y="3"/>
                    </a:cubicBezTo>
                    <a:cubicBezTo>
                      <a:pt x="1" y="4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4" name="Freeform 457">
                <a:extLst>
                  <a:ext uri="{FF2B5EF4-FFF2-40B4-BE49-F238E27FC236}">
                    <a16:creationId xmlns:a16="http://schemas.microsoft.com/office/drawing/2014/main" id="{3A9B777B-9961-BB46-BE8C-7194E38E92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21837" y="9326143"/>
                <a:ext cx="429937" cy="140163"/>
              </a:xfrm>
              <a:custGeom>
                <a:avLst/>
                <a:gdLst>
                  <a:gd name="T0" fmla="*/ 9 w 46"/>
                  <a:gd name="T1" fmla="*/ 0 h 15"/>
                  <a:gd name="T2" fmla="*/ 3 w 46"/>
                  <a:gd name="T3" fmla="*/ 0 h 15"/>
                  <a:gd name="T4" fmla="*/ 0 w 46"/>
                  <a:gd name="T5" fmla="*/ 4 h 15"/>
                  <a:gd name="T6" fmla="*/ 5 w 46"/>
                  <a:gd name="T7" fmla="*/ 6 h 15"/>
                  <a:gd name="T8" fmla="*/ 11 w 46"/>
                  <a:gd name="T9" fmla="*/ 9 h 15"/>
                  <a:gd name="T10" fmla="*/ 15 w 46"/>
                  <a:gd name="T11" fmla="*/ 9 h 15"/>
                  <a:gd name="T12" fmla="*/ 24 w 46"/>
                  <a:gd name="T13" fmla="*/ 11 h 15"/>
                  <a:gd name="T14" fmla="*/ 40 w 46"/>
                  <a:gd name="T15" fmla="*/ 13 h 15"/>
                  <a:gd name="T16" fmla="*/ 45 w 46"/>
                  <a:gd name="T17" fmla="*/ 13 h 15"/>
                  <a:gd name="T18" fmla="*/ 43 w 46"/>
                  <a:gd name="T19" fmla="*/ 9 h 15"/>
                  <a:gd name="T20" fmla="*/ 41 w 46"/>
                  <a:gd name="T21" fmla="*/ 9 h 15"/>
                  <a:gd name="T22" fmla="*/ 37 w 46"/>
                  <a:gd name="T23" fmla="*/ 9 h 15"/>
                  <a:gd name="T24" fmla="*/ 35 w 46"/>
                  <a:gd name="T25" fmla="*/ 6 h 15"/>
                  <a:gd name="T26" fmla="*/ 32 w 46"/>
                  <a:gd name="T27" fmla="*/ 4 h 15"/>
                  <a:gd name="T28" fmla="*/ 27 w 46"/>
                  <a:gd name="T29" fmla="*/ 3 h 15"/>
                  <a:gd name="T30" fmla="*/ 25 w 46"/>
                  <a:gd name="T31" fmla="*/ 4 h 15"/>
                  <a:gd name="T32" fmla="*/ 21 w 46"/>
                  <a:gd name="T33" fmla="*/ 5 h 15"/>
                  <a:gd name="T34" fmla="*/ 15 w 46"/>
                  <a:gd name="T35" fmla="*/ 3 h 15"/>
                  <a:gd name="T36" fmla="*/ 11 w 46"/>
                  <a:gd name="T37" fmla="*/ 2 h 15"/>
                  <a:gd name="T38" fmla="*/ 9 w 46"/>
                  <a:gd name="T39" fmla="*/ 0 h 15"/>
                  <a:gd name="T40" fmla="*/ 9 w 46"/>
                  <a:gd name="T4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" h="15">
                    <a:moveTo>
                      <a:pt x="9" y="0"/>
                    </a:moveTo>
                    <a:cubicBezTo>
                      <a:pt x="7" y="1"/>
                      <a:pt x="6" y="0"/>
                      <a:pt x="3" y="0"/>
                    </a:cubicBezTo>
                    <a:cubicBezTo>
                      <a:pt x="3" y="0"/>
                      <a:pt x="0" y="3"/>
                      <a:pt x="0" y="4"/>
                    </a:cubicBezTo>
                    <a:cubicBezTo>
                      <a:pt x="0" y="5"/>
                      <a:pt x="4" y="4"/>
                      <a:pt x="5" y="6"/>
                    </a:cubicBezTo>
                    <a:cubicBezTo>
                      <a:pt x="6" y="8"/>
                      <a:pt x="9" y="8"/>
                      <a:pt x="11" y="9"/>
                    </a:cubicBezTo>
                    <a:cubicBezTo>
                      <a:pt x="13" y="9"/>
                      <a:pt x="14" y="9"/>
                      <a:pt x="15" y="9"/>
                    </a:cubicBezTo>
                    <a:cubicBezTo>
                      <a:pt x="18" y="9"/>
                      <a:pt x="21" y="10"/>
                      <a:pt x="24" y="11"/>
                    </a:cubicBezTo>
                    <a:cubicBezTo>
                      <a:pt x="29" y="12"/>
                      <a:pt x="35" y="11"/>
                      <a:pt x="40" y="13"/>
                    </a:cubicBezTo>
                    <a:cubicBezTo>
                      <a:pt x="41" y="13"/>
                      <a:pt x="44" y="15"/>
                      <a:pt x="45" y="13"/>
                    </a:cubicBezTo>
                    <a:cubicBezTo>
                      <a:pt x="46" y="13"/>
                      <a:pt x="44" y="9"/>
                      <a:pt x="43" y="9"/>
                    </a:cubicBezTo>
                    <a:cubicBezTo>
                      <a:pt x="42" y="8"/>
                      <a:pt x="42" y="9"/>
                      <a:pt x="41" y="9"/>
                    </a:cubicBezTo>
                    <a:cubicBezTo>
                      <a:pt x="39" y="10"/>
                      <a:pt x="38" y="9"/>
                      <a:pt x="37" y="9"/>
                    </a:cubicBezTo>
                    <a:cubicBezTo>
                      <a:pt x="36" y="8"/>
                      <a:pt x="36" y="7"/>
                      <a:pt x="35" y="6"/>
                    </a:cubicBezTo>
                    <a:cubicBezTo>
                      <a:pt x="35" y="5"/>
                      <a:pt x="33" y="5"/>
                      <a:pt x="32" y="4"/>
                    </a:cubicBezTo>
                    <a:cubicBezTo>
                      <a:pt x="31" y="4"/>
                      <a:pt x="28" y="3"/>
                      <a:pt x="27" y="3"/>
                    </a:cubicBezTo>
                    <a:cubicBezTo>
                      <a:pt x="26" y="3"/>
                      <a:pt x="25" y="4"/>
                      <a:pt x="25" y="4"/>
                    </a:cubicBezTo>
                    <a:cubicBezTo>
                      <a:pt x="24" y="5"/>
                      <a:pt x="23" y="5"/>
                      <a:pt x="21" y="5"/>
                    </a:cubicBezTo>
                    <a:cubicBezTo>
                      <a:pt x="19" y="5"/>
                      <a:pt x="17" y="4"/>
                      <a:pt x="15" y="3"/>
                    </a:cubicBezTo>
                    <a:cubicBezTo>
                      <a:pt x="14" y="2"/>
                      <a:pt x="12" y="2"/>
                      <a:pt x="11" y="2"/>
                    </a:cubicBezTo>
                    <a:cubicBezTo>
                      <a:pt x="11" y="2"/>
                      <a:pt x="10" y="0"/>
                      <a:pt x="9" y="0"/>
                    </a:cubicBezTo>
                    <a:cubicBezTo>
                      <a:pt x="8" y="1"/>
                      <a:pt x="10" y="0"/>
                      <a:pt x="9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5" name="Freeform 458">
                <a:extLst>
                  <a:ext uri="{FF2B5EF4-FFF2-40B4-BE49-F238E27FC236}">
                    <a16:creationId xmlns:a16="http://schemas.microsoft.com/office/drawing/2014/main" id="{C88448C1-CEAE-554E-91B6-B82A7550B3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40309" y="9361182"/>
                <a:ext cx="73248" cy="28669"/>
              </a:xfrm>
              <a:custGeom>
                <a:avLst/>
                <a:gdLst>
                  <a:gd name="T0" fmla="*/ 3 w 8"/>
                  <a:gd name="T1" fmla="*/ 3 h 3"/>
                  <a:gd name="T2" fmla="*/ 8 w 8"/>
                  <a:gd name="T3" fmla="*/ 1 h 3"/>
                  <a:gd name="T4" fmla="*/ 3 w 8"/>
                  <a:gd name="T5" fmla="*/ 3 h 3"/>
                  <a:gd name="T6" fmla="*/ 3 w 8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3">
                    <a:moveTo>
                      <a:pt x="3" y="3"/>
                    </a:moveTo>
                    <a:cubicBezTo>
                      <a:pt x="0" y="2"/>
                      <a:pt x="7" y="0"/>
                      <a:pt x="8" y="1"/>
                    </a:cubicBezTo>
                    <a:cubicBezTo>
                      <a:pt x="8" y="2"/>
                      <a:pt x="4" y="3"/>
                      <a:pt x="3" y="3"/>
                    </a:cubicBezTo>
                    <a:cubicBezTo>
                      <a:pt x="2" y="3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6" name="Freeform 459">
                <a:extLst>
                  <a:ext uri="{FF2B5EF4-FFF2-40B4-BE49-F238E27FC236}">
                    <a16:creationId xmlns:a16="http://schemas.microsoft.com/office/drawing/2014/main" id="{B4729BDF-E63C-E641-AC14-5011527D2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42219" y="9428080"/>
                <a:ext cx="57323" cy="38227"/>
              </a:xfrm>
              <a:custGeom>
                <a:avLst/>
                <a:gdLst>
                  <a:gd name="T0" fmla="*/ 3 w 6"/>
                  <a:gd name="T1" fmla="*/ 0 h 4"/>
                  <a:gd name="T2" fmla="*/ 1 w 6"/>
                  <a:gd name="T3" fmla="*/ 1 h 4"/>
                  <a:gd name="T4" fmla="*/ 3 w 6"/>
                  <a:gd name="T5" fmla="*/ 4 h 4"/>
                  <a:gd name="T6" fmla="*/ 3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cubicBezTo>
                      <a:pt x="2" y="0"/>
                      <a:pt x="0" y="0"/>
                      <a:pt x="1" y="1"/>
                    </a:cubicBezTo>
                    <a:cubicBezTo>
                      <a:pt x="1" y="1"/>
                      <a:pt x="3" y="4"/>
                      <a:pt x="3" y="4"/>
                    </a:cubicBezTo>
                    <a:cubicBezTo>
                      <a:pt x="5" y="4"/>
                      <a:pt x="6" y="0"/>
                      <a:pt x="3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7" name="Freeform 460">
                <a:extLst>
                  <a:ext uri="{FF2B5EF4-FFF2-40B4-BE49-F238E27FC236}">
                    <a16:creationId xmlns:a16="http://schemas.microsoft.com/office/drawing/2014/main" id="{071FC70D-865C-3C42-8852-CF0BB7ED52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99545" y="9437634"/>
                <a:ext cx="44586" cy="28669"/>
              </a:xfrm>
              <a:custGeom>
                <a:avLst/>
                <a:gdLst>
                  <a:gd name="T0" fmla="*/ 4 w 5"/>
                  <a:gd name="T1" fmla="*/ 1 h 3"/>
                  <a:gd name="T2" fmla="*/ 2 w 5"/>
                  <a:gd name="T3" fmla="*/ 0 h 3"/>
                  <a:gd name="T4" fmla="*/ 1 w 5"/>
                  <a:gd name="T5" fmla="*/ 2 h 3"/>
                  <a:gd name="T6" fmla="*/ 2 w 5"/>
                  <a:gd name="T7" fmla="*/ 2 h 3"/>
                  <a:gd name="T8" fmla="*/ 4 w 5"/>
                  <a:gd name="T9" fmla="*/ 1 h 3"/>
                  <a:gd name="T10" fmla="*/ 4 w 5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4" y="1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2" y="1"/>
                      <a:pt x="0" y="2"/>
                      <a:pt x="1" y="2"/>
                    </a:cubicBezTo>
                    <a:cubicBezTo>
                      <a:pt x="1" y="2"/>
                      <a:pt x="2" y="3"/>
                      <a:pt x="2" y="2"/>
                    </a:cubicBezTo>
                    <a:cubicBezTo>
                      <a:pt x="3" y="2"/>
                      <a:pt x="5" y="2"/>
                      <a:pt x="4" y="1"/>
                    </a:cubicBezTo>
                    <a:cubicBezTo>
                      <a:pt x="4" y="1"/>
                      <a:pt x="5" y="2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8" name="Freeform 461">
                <a:extLst>
                  <a:ext uri="{FF2B5EF4-FFF2-40B4-BE49-F238E27FC236}">
                    <a16:creationId xmlns:a16="http://schemas.microsoft.com/office/drawing/2014/main" id="{4DD9F4C3-4B9D-4C4A-BBAA-E31AD20B8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4576" y="9437634"/>
                <a:ext cx="66879" cy="38227"/>
              </a:xfrm>
              <a:custGeom>
                <a:avLst/>
                <a:gdLst>
                  <a:gd name="T0" fmla="*/ 2 w 7"/>
                  <a:gd name="T1" fmla="*/ 1 h 4"/>
                  <a:gd name="T2" fmla="*/ 2 w 7"/>
                  <a:gd name="T3" fmla="*/ 4 h 4"/>
                  <a:gd name="T4" fmla="*/ 6 w 7"/>
                  <a:gd name="T5" fmla="*/ 3 h 4"/>
                  <a:gd name="T6" fmla="*/ 5 w 7"/>
                  <a:gd name="T7" fmla="*/ 1 h 4"/>
                  <a:gd name="T8" fmla="*/ 2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2" y="1"/>
                    </a:moveTo>
                    <a:cubicBezTo>
                      <a:pt x="1" y="2"/>
                      <a:pt x="0" y="4"/>
                      <a:pt x="2" y="4"/>
                    </a:cubicBezTo>
                    <a:cubicBezTo>
                      <a:pt x="4" y="4"/>
                      <a:pt x="5" y="4"/>
                      <a:pt x="6" y="3"/>
                    </a:cubicBezTo>
                    <a:cubicBezTo>
                      <a:pt x="7" y="3"/>
                      <a:pt x="5" y="2"/>
                      <a:pt x="5" y="1"/>
                    </a:cubicBezTo>
                    <a:cubicBezTo>
                      <a:pt x="4" y="0"/>
                      <a:pt x="3" y="0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9" name="Freeform 462">
                <a:extLst>
                  <a:ext uri="{FF2B5EF4-FFF2-40B4-BE49-F238E27FC236}">
                    <a16:creationId xmlns:a16="http://schemas.microsoft.com/office/drawing/2014/main" id="{72242137-63C4-C545-9EB1-ED6DDF776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82347" y="9428080"/>
                <a:ext cx="76432" cy="4778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1 h 5"/>
                  <a:gd name="T4" fmla="*/ 2 w 8"/>
                  <a:gd name="T5" fmla="*/ 2 h 5"/>
                  <a:gd name="T6" fmla="*/ 2 w 8"/>
                  <a:gd name="T7" fmla="*/ 3 h 5"/>
                  <a:gd name="T8" fmla="*/ 7 w 8"/>
                  <a:gd name="T9" fmla="*/ 4 h 5"/>
                  <a:gd name="T10" fmla="*/ 7 w 8"/>
                  <a:gd name="T11" fmla="*/ 1 h 5"/>
                  <a:gd name="T12" fmla="*/ 1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2" y="1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4"/>
                      <a:pt x="6" y="5"/>
                      <a:pt x="7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5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0" name="Freeform 463">
                <a:extLst>
                  <a:ext uri="{FF2B5EF4-FFF2-40B4-BE49-F238E27FC236}">
                    <a16:creationId xmlns:a16="http://schemas.microsoft.com/office/drawing/2014/main" id="{BDA12F44-F977-B347-986C-BFF4BCF8E9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4260" y="9437634"/>
                <a:ext cx="114649" cy="38227"/>
              </a:xfrm>
              <a:custGeom>
                <a:avLst/>
                <a:gdLst>
                  <a:gd name="T0" fmla="*/ 2 w 12"/>
                  <a:gd name="T1" fmla="*/ 0 h 4"/>
                  <a:gd name="T2" fmla="*/ 0 w 12"/>
                  <a:gd name="T3" fmla="*/ 2 h 4"/>
                  <a:gd name="T4" fmla="*/ 12 w 12"/>
                  <a:gd name="T5" fmla="*/ 2 h 4"/>
                  <a:gd name="T6" fmla="*/ 9 w 12"/>
                  <a:gd name="T7" fmla="*/ 2 h 4"/>
                  <a:gd name="T8" fmla="*/ 2 w 12"/>
                  <a:gd name="T9" fmla="*/ 0 h 4"/>
                  <a:gd name="T10" fmla="*/ 2 w 1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">
                    <a:moveTo>
                      <a:pt x="2" y="0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0" y="2"/>
                      <a:pt x="11" y="4"/>
                      <a:pt x="12" y="2"/>
                    </a:cubicBezTo>
                    <a:cubicBezTo>
                      <a:pt x="12" y="1"/>
                      <a:pt x="9" y="2"/>
                      <a:pt x="9" y="2"/>
                    </a:cubicBezTo>
                    <a:cubicBezTo>
                      <a:pt x="7" y="2"/>
                      <a:pt x="4" y="1"/>
                      <a:pt x="2" y="0"/>
                    </a:cubicBezTo>
                    <a:cubicBezTo>
                      <a:pt x="2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1" name="Freeform 464">
                <a:extLst>
                  <a:ext uri="{FF2B5EF4-FFF2-40B4-BE49-F238E27FC236}">
                    <a16:creationId xmlns:a16="http://schemas.microsoft.com/office/drawing/2014/main" id="{42FE5745-4DEA-1E48-B170-3A4D4DD87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49227" y="9491790"/>
                <a:ext cx="101909" cy="57338"/>
              </a:xfrm>
              <a:custGeom>
                <a:avLst/>
                <a:gdLst>
                  <a:gd name="T0" fmla="*/ 0 w 11"/>
                  <a:gd name="T1" fmla="*/ 0 h 6"/>
                  <a:gd name="T2" fmla="*/ 8 w 11"/>
                  <a:gd name="T3" fmla="*/ 4 h 6"/>
                  <a:gd name="T4" fmla="*/ 0 w 11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6">
                    <a:moveTo>
                      <a:pt x="0" y="0"/>
                    </a:moveTo>
                    <a:cubicBezTo>
                      <a:pt x="1" y="0"/>
                      <a:pt x="7" y="6"/>
                      <a:pt x="8" y="4"/>
                    </a:cubicBezTo>
                    <a:cubicBezTo>
                      <a:pt x="1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2" name="Freeform 465">
                <a:extLst>
                  <a:ext uri="{FF2B5EF4-FFF2-40B4-BE49-F238E27FC236}">
                    <a16:creationId xmlns:a16="http://schemas.microsoft.com/office/drawing/2014/main" id="{BE9E7674-F4E8-B44A-B2C7-4A3E955B2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74066" y="9192351"/>
                <a:ext cx="57323" cy="38227"/>
              </a:xfrm>
              <a:custGeom>
                <a:avLst/>
                <a:gdLst>
                  <a:gd name="T0" fmla="*/ 3 w 6"/>
                  <a:gd name="T1" fmla="*/ 3 h 4"/>
                  <a:gd name="T2" fmla="*/ 4 w 6"/>
                  <a:gd name="T3" fmla="*/ 0 h 4"/>
                  <a:gd name="T4" fmla="*/ 3 w 6"/>
                  <a:gd name="T5" fmla="*/ 3 h 4"/>
                  <a:gd name="T6" fmla="*/ 3 w 6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3"/>
                    </a:moveTo>
                    <a:cubicBezTo>
                      <a:pt x="0" y="4"/>
                      <a:pt x="1" y="0"/>
                      <a:pt x="4" y="0"/>
                    </a:cubicBezTo>
                    <a:cubicBezTo>
                      <a:pt x="6" y="0"/>
                      <a:pt x="5" y="3"/>
                      <a:pt x="3" y="3"/>
                    </a:cubicBezTo>
                    <a:cubicBezTo>
                      <a:pt x="2" y="4"/>
                      <a:pt x="5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3" name="Freeform 466">
                <a:extLst>
                  <a:ext uri="{FF2B5EF4-FFF2-40B4-BE49-F238E27FC236}">
                    <a16:creationId xmlns:a16="http://schemas.microsoft.com/office/drawing/2014/main" id="{2D9097DC-FDCE-A940-967A-1633889D5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9609" y="9185980"/>
                <a:ext cx="140127" cy="44598"/>
              </a:xfrm>
              <a:custGeom>
                <a:avLst/>
                <a:gdLst>
                  <a:gd name="T0" fmla="*/ 2 w 15"/>
                  <a:gd name="T1" fmla="*/ 3 h 5"/>
                  <a:gd name="T2" fmla="*/ 1 w 15"/>
                  <a:gd name="T3" fmla="*/ 1 h 5"/>
                  <a:gd name="T4" fmla="*/ 5 w 15"/>
                  <a:gd name="T5" fmla="*/ 0 h 5"/>
                  <a:gd name="T6" fmla="*/ 13 w 15"/>
                  <a:gd name="T7" fmla="*/ 2 h 5"/>
                  <a:gd name="T8" fmla="*/ 15 w 15"/>
                  <a:gd name="T9" fmla="*/ 5 h 5"/>
                  <a:gd name="T10" fmla="*/ 11 w 15"/>
                  <a:gd name="T11" fmla="*/ 3 h 5"/>
                  <a:gd name="T12" fmla="*/ 2 w 15"/>
                  <a:gd name="T13" fmla="*/ 3 h 5"/>
                  <a:gd name="T14" fmla="*/ 2 w 15"/>
                  <a:gd name="T1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5">
                    <a:moveTo>
                      <a:pt x="2" y="3"/>
                    </a:moveTo>
                    <a:cubicBezTo>
                      <a:pt x="1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8" y="0"/>
                      <a:pt x="10" y="0"/>
                      <a:pt x="13" y="2"/>
                    </a:cubicBezTo>
                    <a:cubicBezTo>
                      <a:pt x="14" y="3"/>
                      <a:pt x="15" y="4"/>
                      <a:pt x="15" y="5"/>
                    </a:cubicBezTo>
                    <a:cubicBezTo>
                      <a:pt x="14" y="5"/>
                      <a:pt x="11" y="3"/>
                      <a:pt x="11" y="3"/>
                    </a:cubicBezTo>
                    <a:cubicBezTo>
                      <a:pt x="8" y="2"/>
                      <a:pt x="5" y="3"/>
                      <a:pt x="2" y="3"/>
                    </a:cubicBezTo>
                    <a:cubicBezTo>
                      <a:pt x="1" y="3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4" name="Freeform 467">
                <a:extLst>
                  <a:ext uri="{FF2B5EF4-FFF2-40B4-BE49-F238E27FC236}">
                    <a16:creationId xmlns:a16="http://schemas.microsoft.com/office/drawing/2014/main" id="{31005CD2-92B1-3343-B1EB-C624D5011A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39672" y="8969360"/>
                <a:ext cx="299364" cy="337667"/>
              </a:xfrm>
              <a:custGeom>
                <a:avLst/>
                <a:gdLst>
                  <a:gd name="T0" fmla="*/ 13 w 32"/>
                  <a:gd name="T1" fmla="*/ 32 h 36"/>
                  <a:gd name="T2" fmla="*/ 14 w 32"/>
                  <a:gd name="T3" fmla="*/ 30 h 36"/>
                  <a:gd name="T4" fmla="*/ 11 w 32"/>
                  <a:gd name="T5" fmla="*/ 28 h 36"/>
                  <a:gd name="T6" fmla="*/ 12 w 32"/>
                  <a:gd name="T7" fmla="*/ 23 h 36"/>
                  <a:gd name="T8" fmla="*/ 8 w 32"/>
                  <a:gd name="T9" fmla="*/ 23 h 36"/>
                  <a:gd name="T10" fmla="*/ 8 w 32"/>
                  <a:gd name="T11" fmla="*/ 29 h 36"/>
                  <a:gd name="T12" fmla="*/ 8 w 32"/>
                  <a:gd name="T13" fmla="*/ 30 h 36"/>
                  <a:gd name="T14" fmla="*/ 7 w 32"/>
                  <a:gd name="T15" fmla="*/ 34 h 36"/>
                  <a:gd name="T16" fmla="*/ 4 w 32"/>
                  <a:gd name="T17" fmla="*/ 36 h 36"/>
                  <a:gd name="T18" fmla="*/ 4 w 32"/>
                  <a:gd name="T19" fmla="*/ 31 h 36"/>
                  <a:gd name="T20" fmla="*/ 2 w 32"/>
                  <a:gd name="T21" fmla="*/ 26 h 36"/>
                  <a:gd name="T22" fmla="*/ 1 w 32"/>
                  <a:gd name="T23" fmla="*/ 21 h 36"/>
                  <a:gd name="T24" fmla="*/ 3 w 32"/>
                  <a:gd name="T25" fmla="*/ 14 h 36"/>
                  <a:gd name="T26" fmla="*/ 9 w 32"/>
                  <a:gd name="T27" fmla="*/ 5 h 36"/>
                  <a:gd name="T28" fmla="*/ 11 w 32"/>
                  <a:gd name="T29" fmla="*/ 2 h 36"/>
                  <a:gd name="T30" fmla="*/ 18 w 32"/>
                  <a:gd name="T31" fmla="*/ 4 h 36"/>
                  <a:gd name="T32" fmla="*/ 25 w 32"/>
                  <a:gd name="T33" fmla="*/ 4 h 36"/>
                  <a:gd name="T34" fmla="*/ 32 w 32"/>
                  <a:gd name="T35" fmla="*/ 1 h 36"/>
                  <a:gd name="T36" fmla="*/ 29 w 32"/>
                  <a:gd name="T37" fmla="*/ 6 h 36"/>
                  <a:gd name="T38" fmla="*/ 23 w 32"/>
                  <a:gd name="T39" fmla="*/ 7 h 36"/>
                  <a:gd name="T40" fmla="*/ 10 w 32"/>
                  <a:gd name="T41" fmla="*/ 7 h 36"/>
                  <a:gd name="T42" fmla="*/ 6 w 32"/>
                  <a:gd name="T43" fmla="*/ 10 h 36"/>
                  <a:gd name="T44" fmla="*/ 10 w 32"/>
                  <a:gd name="T45" fmla="*/ 15 h 36"/>
                  <a:gd name="T46" fmla="*/ 13 w 32"/>
                  <a:gd name="T47" fmla="*/ 14 h 36"/>
                  <a:gd name="T48" fmla="*/ 20 w 32"/>
                  <a:gd name="T49" fmla="*/ 13 h 36"/>
                  <a:gd name="T50" fmla="*/ 17 w 32"/>
                  <a:gd name="T51" fmla="*/ 16 h 36"/>
                  <a:gd name="T52" fmla="*/ 13 w 32"/>
                  <a:gd name="T53" fmla="*/ 17 h 36"/>
                  <a:gd name="T54" fmla="*/ 14 w 32"/>
                  <a:gd name="T55" fmla="*/ 20 h 36"/>
                  <a:gd name="T56" fmla="*/ 18 w 32"/>
                  <a:gd name="T57" fmla="*/ 25 h 36"/>
                  <a:gd name="T58" fmla="*/ 19 w 32"/>
                  <a:gd name="T59" fmla="*/ 28 h 36"/>
                  <a:gd name="T60" fmla="*/ 22 w 32"/>
                  <a:gd name="T61" fmla="*/ 30 h 36"/>
                  <a:gd name="T62" fmla="*/ 13 w 32"/>
                  <a:gd name="T63" fmla="*/ 32 h 36"/>
                  <a:gd name="T64" fmla="*/ 13 w 32"/>
                  <a:gd name="T65" fmla="*/ 3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6">
                    <a:moveTo>
                      <a:pt x="13" y="32"/>
                    </a:moveTo>
                    <a:cubicBezTo>
                      <a:pt x="13" y="31"/>
                      <a:pt x="14" y="31"/>
                      <a:pt x="14" y="30"/>
                    </a:cubicBezTo>
                    <a:cubicBezTo>
                      <a:pt x="14" y="29"/>
                      <a:pt x="12" y="28"/>
                      <a:pt x="11" y="28"/>
                    </a:cubicBezTo>
                    <a:cubicBezTo>
                      <a:pt x="10" y="26"/>
                      <a:pt x="12" y="25"/>
                      <a:pt x="12" y="23"/>
                    </a:cubicBezTo>
                    <a:cubicBezTo>
                      <a:pt x="12" y="22"/>
                      <a:pt x="8" y="22"/>
                      <a:pt x="8" y="23"/>
                    </a:cubicBezTo>
                    <a:cubicBezTo>
                      <a:pt x="7" y="25"/>
                      <a:pt x="8" y="27"/>
                      <a:pt x="8" y="29"/>
                    </a:cubicBezTo>
                    <a:cubicBezTo>
                      <a:pt x="7" y="29"/>
                      <a:pt x="8" y="30"/>
                      <a:pt x="8" y="30"/>
                    </a:cubicBezTo>
                    <a:cubicBezTo>
                      <a:pt x="8" y="32"/>
                      <a:pt x="7" y="33"/>
                      <a:pt x="7" y="34"/>
                    </a:cubicBezTo>
                    <a:cubicBezTo>
                      <a:pt x="6" y="36"/>
                      <a:pt x="7" y="36"/>
                      <a:pt x="4" y="36"/>
                    </a:cubicBezTo>
                    <a:cubicBezTo>
                      <a:pt x="1" y="36"/>
                      <a:pt x="4" y="32"/>
                      <a:pt x="4" y="31"/>
                    </a:cubicBezTo>
                    <a:cubicBezTo>
                      <a:pt x="5" y="30"/>
                      <a:pt x="4" y="27"/>
                      <a:pt x="2" y="26"/>
                    </a:cubicBezTo>
                    <a:cubicBezTo>
                      <a:pt x="0" y="25"/>
                      <a:pt x="0" y="23"/>
                      <a:pt x="1" y="21"/>
                    </a:cubicBezTo>
                    <a:cubicBezTo>
                      <a:pt x="2" y="19"/>
                      <a:pt x="2" y="16"/>
                      <a:pt x="3" y="14"/>
                    </a:cubicBezTo>
                    <a:cubicBezTo>
                      <a:pt x="5" y="11"/>
                      <a:pt x="4" y="5"/>
                      <a:pt x="9" y="5"/>
                    </a:cubicBezTo>
                    <a:cubicBezTo>
                      <a:pt x="10" y="5"/>
                      <a:pt x="9" y="2"/>
                      <a:pt x="11" y="2"/>
                    </a:cubicBezTo>
                    <a:cubicBezTo>
                      <a:pt x="14" y="3"/>
                      <a:pt x="16" y="4"/>
                      <a:pt x="18" y="4"/>
                    </a:cubicBezTo>
                    <a:cubicBezTo>
                      <a:pt x="20" y="4"/>
                      <a:pt x="23" y="5"/>
                      <a:pt x="25" y="4"/>
                    </a:cubicBezTo>
                    <a:cubicBezTo>
                      <a:pt x="26" y="4"/>
                      <a:pt x="32" y="0"/>
                      <a:pt x="32" y="1"/>
                    </a:cubicBezTo>
                    <a:cubicBezTo>
                      <a:pt x="32" y="2"/>
                      <a:pt x="29" y="5"/>
                      <a:pt x="29" y="6"/>
                    </a:cubicBezTo>
                    <a:cubicBezTo>
                      <a:pt x="27" y="7"/>
                      <a:pt x="25" y="7"/>
                      <a:pt x="23" y="7"/>
                    </a:cubicBezTo>
                    <a:cubicBezTo>
                      <a:pt x="18" y="6"/>
                      <a:pt x="14" y="7"/>
                      <a:pt x="10" y="7"/>
                    </a:cubicBezTo>
                    <a:cubicBezTo>
                      <a:pt x="7" y="6"/>
                      <a:pt x="6" y="7"/>
                      <a:pt x="6" y="10"/>
                    </a:cubicBezTo>
                    <a:cubicBezTo>
                      <a:pt x="6" y="13"/>
                      <a:pt x="9" y="13"/>
                      <a:pt x="10" y="15"/>
                    </a:cubicBezTo>
                    <a:cubicBezTo>
                      <a:pt x="11" y="17"/>
                      <a:pt x="12" y="15"/>
                      <a:pt x="13" y="14"/>
                    </a:cubicBezTo>
                    <a:cubicBezTo>
                      <a:pt x="13" y="13"/>
                      <a:pt x="20" y="12"/>
                      <a:pt x="20" y="13"/>
                    </a:cubicBezTo>
                    <a:cubicBezTo>
                      <a:pt x="21" y="13"/>
                      <a:pt x="18" y="16"/>
                      <a:pt x="17" y="16"/>
                    </a:cubicBezTo>
                    <a:cubicBezTo>
                      <a:pt x="15" y="18"/>
                      <a:pt x="15" y="18"/>
                      <a:pt x="13" y="17"/>
                    </a:cubicBezTo>
                    <a:cubicBezTo>
                      <a:pt x="13" y="17"/>
                      <a:pt x="14" y="20"/>
                      <a:pt x="14" y="20"/>
                    </a:cubicBezTo>
                    <a:cubicBezTo>
                      <a:pt x="15" y="21"/>
                      <a:pt x="18" y="23"/>
                      <a:pt x="18" y="25"/>
                    </a:cubicBezTo>
                    <a:cubicBezTo>
                      <a:pt x="18" y="26"/>
                      <a:pt x="18" y="27"/>
                      <a:pt x="19" y="28"/>
                    </a:cubicBezTo>
                    <a:cubicBezTo>
                      <a:pt x="19" y="28"/>
                      <a:pt x="21" y="30"/>
                      <a:pt x="22" y="30"/>
                    </a:cubicBezTo>
                    <a:cubicBezTo>
                      <a:pt x="20" y="31"/>
                      <a:pt x="15" y="33"/>
                      <a:pt x="13" y="32"/>
                    </a:cubicBezTo>
                    <a:cubicBezTo>
                      <a:pt x="13" y="31"/>
                      <a:pt x="14" y="33"/>
                      <a:pt x="13" y="3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5" name="Freeform 468">
                <a:extLst>
                  <a:ext uri="{FF2B5EF4-FFF2-40B4-BE49-F238E27FC236}">
                    <a16:creationId xmlns:a16="http://schemas.microsoft.com/office/drawing/2014/main" id="{DEE8977B-589C-BE4A-8A11-5A4B42455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0945" y="8950246"/>
                <a:ext cx="73248" cy="140163"/>
              </a:xfrm>
              <a:custGeom>
                <a:avLst/>
                <a:gdLst>
                  <a:gd name="T0" fmla="*/ 3 w 8"/>
                  <a:gd name="T1" fmla="*/ 2 h 15"/>
                  <a:gd name="T2" fmla="*/ 3 w 8"/>
                  <a:gd name="T3" fmla="*/ 0 h 15"/>
                  <a:gd name="T4" fmla="*/ 0 w 8"/>
                  <a:gd name="T5" fmla="*/ 4 h 15"/>
                  <a:gd name="T6" fmla="*/ 1 w 8"/>
                  <a:gd name="T7" fmla="*/ 8 h 15"/>
                  <a:gd name="T8" fmla="*/ 2 w 8"/>
                  <a:gd name="T9" fmla="*/ 12 h 15"/>
                  <a:gd name="T10" fmla="*/ 5 w 8"/>
                  <a:gd name="T11" fmla="*/ 15 h 15"/>
                  <a:gd name="T12" fmla="*/ 4 w 8"/>
                  <a:gd name="T13" fmla="*/ 13 h 15"/>
                  <a:gd name="T14" fmla="*/ 3 w 8"/>
                  <a:gd name="T15" fmla="*/ 9 h 15"/>
                  <a:gd name="T16" fmla="*/ 7 w 8"/>
                  <a:gd name="T17" fmla="*/ 9 h 15"/>
                  <a:gd name="T18" fmla="*/ 5 w 8"/>
                  <a:gd name="T19" fmla="*/ 7 h 15"/>
                  <a:gd name="T20" fmla="*/ 6 w 8"/>
                  <a:gd name="T21" fmla="*/ 5 h 15"/>
                  <a:gd name="T22" fmla="*/ 2 w 8"/>
                  <a:gd name="T23" fmla="*/ 6 h 15"/>
                  <a:gd name="T24" fmla="*/ 3 w 8"/>
                  <a:gd name="T25" fmla="*/ 2 h 15"/>
                  <a:gd name="T26" fmla="*/ 3 w 8"/>
                  <a:gd name="T27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15">
                    <a:moveTo>
                      <a:pt x="3" y="2"/>
                    </a:move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0" y="3"/>
                      <a:pt x="0" y="4"/>
                    </a:cubicBezTo>
                    <a:cubicBezTo>
                      <a:pt x="0" y="5"/>
                      <a:pt x="1" y="6"/>
                      <a:pt x="1" y="8"/>
                    </a:cubicBezTo>
                    <a:cubicBezTo>
                      <a:pt x="1" y="9"/>
                      <a:pt x="1" y="11"/>
                      <a:pt x="2" y="12"/>
                    </a:cubicBezTo>
                    <a:cubicBezTo>
                      <a:pt x="2" y="12"/>
                      <a:pt x="5" y="15"/>
                      <a:pt x="5" y="15"/>
                    </a:cubicBezTo>
                    <a:cubicBezTo>
                      <a:pt x="5" y="15"/>
                      <a:pt x="4" y="13"/>
                      <a:pt x="4" y="13"/>
                    </a:cubicBezTo>
                    <a:cubicBezTo>
                      <a:pt x="3" y="12"/>
                      <a:pt x="3" y="10"/>
                      <a:pt x="3" y="9"/>
                    </a:cubicBezTo>
                    <a:cubicBezTo>
                      <a:pt x="3" y="8"/>
                      <a:pt x="7" y="9"/>
                      <a:pt x="7" y="9"/>
                    </a:cubicBezTo>
                    <a:cubicBezTo>
                      <a:pt x="8" y="9"/>
                      <a:pt x="6" y="8"/>
                      <a:pt x="5" y="7"/>
                    </a:cubicBezTo>
                    <a:cubicBezTo>
                      <a:pt x="5" y="7"/>
                      <a:pt x="6" y="6"/>
                      <a:pt x="6" y="5"/>
                    </a:cubicBezTo>
                    <a:cubicBezTo>
                      <a:pt x="7" y="1"/>
                      <a:pt x="3" y="6"/>
                      <a:pt x="2" y="6"/>
                    </a:cubicBezTo>
                    <a:cubicBezTo>
                      <a:pt x="2" y="6"/>
                      <a:pt x="4" y="3"/>
                      <a:pt x="3" y="2"/>
                    </a:cubicBezTo>
                    <a:cubicBezTo>
                      <a:pt x="3" y="1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6" name="Freeform 469">
                <a:extLst>
                  <a:ext uri="{FF2B5EF4-FFF2-40B4-BE49-F238E27FC236}">
                    <a16:creationId xmlns:a16="http://schemas.microsoft.com/office/drawing/2014/main" id="{0BCA299D-1739-0E43-8782-50CF8341A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9164" y="8931136"/>
                <a:ext cx="25477" cy="19114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1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7" name="Freeform 470">
                <a:extLst>
                  <a:ext uri="{FF2B5EF4-FFF2-40B4-BE49-F238E27FC236}">
                    <a16:creationId xmlns:a16="http://schemas.microsoft.com/office/drawing/2014/main" id="{2DD1101C-D671-BE43-B795-80BABE0F7D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81074" y="9052186"/>
                <a:ext cx="44586" cy="19114"/>
              </a:xfrm>
              <a:custGeom>
                <a:avLst/>
                <a:gdLst>
                  <a:gd name="T0" fmla="*/ 5 w 5"/>
                  <a:gd name="T1" fmla="*/ 1 h 2"/>
                  <a:gd name="T2" fmla="*/ 0 w 5"/>
                  <a:gd name="T3" fmla="*/ 1 h 2"/>
                  <a:gd name="T4" fmla="*/ 5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5" y="0"/>
                      <a:pt x="0" y="0"/>
                      <a:pt x="0" y="1"/>
                    </a:cubicBezTo>
                    <a:cubicBezTo>
                      <a:pt x="0" y="1"/>
                      <a:pt x="5" y="2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8" name="Freeform 471">
                <a:extLst>
                  <a:ext uri="{FF2B5EF4-FFF2-40B4-BE49-F238E27FC236}">
                    <a16:creationId xmlns:a16="http://schemas.microsoft.com/office/drawing/2014/main" id="{6005CC08-BE4D-5B42-9007-F23418D333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0629" y="9061740"/>
                <a:ext cx="175160" cy="105124"/>
              </a:xfrm>
              <a:custGeom>
                <a:avLst/>
                <a:gdLst>
                  <a:gd name="T0" fmla="*/ 10 w 19"/>
                  <a:gd name="T1" fmla="*/ 1 h 11"/>
                  <a:gd name="T2" fmla="*/ 4 w 19"/>
                  <a:gd name="T3" fmla="*/ 3 h 11"/>
                  <a:gd name="T4" fmla="*/ 3 w 19"/>
                  <a:gd name="T5" fmla="*/ 4 h 11"/>
                  <a:gd name="T6" fmla="*/ 1 w 19"/>
                  <a:gd name="T7" fmla="*/ 3 h 11"/>
                  <a:gd name="T8" fmla="*/ 3 w 19"/>
                  <a:gd name="T9" fmla="*/ 6 h 11"/>
                  <a:gd name="T10" fmla="*/ 6 w 19"/>
                  <a:gd name="T11" fmla="*/ 7 h 11"/>
                  <a:gd name="T12" fmla="*/ 9 w 19"/>
                  <a:gd name="T13" fmla="*/ 10 h 11"/>
                  <a:gd name="T14" fmla="*/ 14 w 19"/>
                  <a:gd name="T15" fmla="*/ 10 h 11"/>
                  <a:gd name="T16" fmla="*/ 18 w 19"/>
                  <a:gd name="T17" fmla="*/ 5 h 11"/>
                  <a:gd name="T18" fmla="*/ 15 w 19"/>
                  <a:gd name="T19" fmla="*/ 2 h 11"/>
                  <a:gd name="T20" fmla="*/ 10 w 19"/>
                  <a:gd name="T21" fmla="*/ 1 h 11"/>
                  <a:gd name="T22" fmla="*/ 10 w 19"/>
                  <a:gd name="T2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" h="11">
                    <a:moveTo>
                      <a:pt x="10" y="1"/>
                    </a:moveTo>
                    <a:cubicBezTo>
                      <a:pt x="9" y="0"/>
                      <a:pt x="5" y="2"/>
                      <a:pt x="4" y="3"/>
                    </a:cubicBezTo>
                    <a:cubicBezTo>
                      <a:pt x="3" y="3"/>
                      <a:pt x="4" y="3"/>
                      <a:pt x="3" y="4"/>
                    </a:cubicBezTo>
                    <a:cubicBezTo>
                      <a:pt x="3" y="5"/>
                      <a:pt x="2" y="3"/>
                      <a:pt x="1" y="3"/>
                    </a:cubicBezTo>
                    <a:cubicBezTo>
                      <a:pt x="0" y="3"/>
                      <a:pt x="2" y="6"/>
                      <a:pt x="3" y="6"/>
                    </a:cubicBezTo>
                    <a:cubicBezTo>
                      <a:pt x="3" y="7"/>
                      <a:pt x="5" y="7"/>
                      <a:pt x="6" y="7"/>
                    </a:cubicBezTo>
                    <a:cubicBezTo>
                      <a:pt x="8" y="7"/>
                      <a:pt x="8" y="9"/>
                      <a:pt x="9" y="10"/>
                    </a:cubicBezTo>
                    <a:cubicBezTo>
                      <a:pt x="10" y="11"/>
                      <a:pt x="13" y="10"/>
                      <a:pt x="14" y="10"/>
                    </a:cubicBezTo>
                    <a:cubicBezTo>
                      <a:pt x="18" y="10"/>
                      <a:pt x="19" y="8"/>
                      <a:pt x="18" y="5"/>
                    </a:cubicBezTo>
                    <a:cubicBezTo>
                      <a:pt x="18" y="3"/>
                      <a:pt x="17" y="2"/>
                      <a:pt x="15" y="2"/>
                    </a:cubicBezTo>
                    <a:cubicBezTo>
                      <a:pt x="14" y="2"/>
                      <a:pt x="12" y="1"/>
                      <a:pt x="10" y="1"/>
                    </a:cubicBezTo>
                    <a:cubicBezTo>
                      <a:pt x="10" y="1"/>
                      <a:pt x="11" y="1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9" name="Freeform 472">
                <a:extLst>
                  <a:ext uri="{FF2B5EF4-FFF2-40B4-BE49-F238E27FC236}">
                    <a16:creationId xmlns:a16="http://schemas.microsoft.com/office/drawing/2014/main" id="{5A0931F5-6149-F340-BEE3-3544A5298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21839" y="9240133"/>
                <a:ext cx="194267" cy="111494"/>
              </a:xfrm>
              <a:custGeom>
                <a:avLst/>
                <a:gdLst>
                  <a:gd name="T0" fmla="*/ 0 w 21"/>
                  <a:gd name="T1" fmla="*/ 8 h 12"/>
                  <a:gd name="T2" fmla="*/ 6 w 21"/>
                  <a:gd name="T3" fmla="*/ 8 h 12"/>
                  <a:gd name="T4" fmla="*/ 9 w 21"/>
                  <a:gd name="T5" fmla="*/ 7 h 12"/>
                  <a:gd name="T6" fmla="*/ 13 w 21"/>
                  <a:gd name="T7" fmla="*/ 7 h 12"/>
                  <a:gd name="T8" fmla="*/ 14 w 21"/>
                  <a:gd name="T9" fmla="*/ 5 h 12"/>
                  <a:gd name="T10" fmla="*/ 17 w 21"/>
                  <a:gd name="T11" fmla="*/ 3 h 12"/>
                  <a:gd name="T12" fmla="*/ 20 w 21"/>
                  <a:gd name="T13" fmla="*/ 4 h 12"/>
                  <a:gd name="T14" fmla="*/ 18 w 21"/>
                  <a:gd name="T15" fmla="*/ 7 h 12"/>
                  <a:gd name="T16" fmla="*/ 11 w 21"/>
                  <a:gd name="T17" fmla="*/ 11 h 12"/>
                  <a:gd name="T18" fmla="*/ 0 w 21"/>
                  <a:gd name="T19" fmla="*/ 8 h 12"/>
                  <a:gd name="T20" fmla="*/ 0 w 21"/>
                  <a:gd name="T21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2">
                    <a:moveTo>
                      <a:pt x="0" y="8"/>
                    </a:moveTo>
                    <a:cubicBezTo>
                      <a:pt x="1" y="7"/>
                      <a:pt x="5" y="8"/>
                      <a:pt x="6" y="8"/>
                    </a:cubicBezTo>
                    <a:cubicBezTo>
                      <a:pt x="7" y="8"/>
                      <a:pt x="8" y="6"/>
                      <a:pt x="9" y="7"/>
                    </a:cubicBezTo>
                    <a:cubicBezTo>
                      <a:pt x="10" y="8"/>
                      <a:pt x="12" y="8"/>
                      <a:pt x="13" y="7"/>
                    </a:cubicBezTo>
                    <a:cubicBezTo>
                      <a:pt x="13" y="6"/>
                      <a:pt x="14" y="5"/>
                      <a:pt x="14" y="5"/>
                    </a:cubicBezTo>
                    <a:cubicBezTo>
                      <a:pt x="15" y="5"/>
                      <a:pt x="17" y="5"/>
                      <a:pt x="17" y="3"/>
                    </a:cubicBezTo>
                    <a:cubicBezTo>
                      <a:pt x="17" y="0"/>
                      <a:pt x="21" y="2"/>
                      <a:pt x="20" y="4"/>
                    </a:cubicBezTo>
                    <a:cubicBezTo>
                      <a:pt x="19" y="5"/>
                      <a:pt x="18" y="7"/>
                      <a:pt x="18" y="7"/>
                    </a:cubicBezTo>
                    <a:cubicBezTo>
                      <a:pt x="15" y="8"/>
                      <a:pt x="14" y="10"/>
                      <a:pt x="11" y="11"/>
                    </a:cubicBezTo>
                    <a:cubicBezTo>
                      <a:pt x="9" y="12"/>
                      <a:pt x="0" y="11"/>
                      <a:pt x="0" y="8"/>
                    </a:cubicBezTo>
                    <a:cubicBezTo>
                      <a:pt x="0" y="7"/>
                      <a:pt x="0" y="10"/>
                      <a:pt x="0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0" name="Freeform 473">
                <a:extLst>
                  <a:ext uri="{FF2B5EF4-FFF2-40B4-BE49-F238E27FC236}">
                    <a16:creationId xmlns:a16="http://schemas.microsoft.com/office/drawing/2014/main" id="{DF5A2281-1029-3C40-B4EF-83525B5AC6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2095" y="9297472"/>
                <a:ext cx="82803" cy="101936"/>
              </a:xfrm>
              <a:custGeom>
                <a:avLst/>
                <a:gdLst>
                  <a:gd name="T0" fmla="*/ 1 w 9"/>
                  <a:gd name="T1" fmla="*/ 0 h 11"/>
                  <a:gd name="T2" fmla="*/ 8 w 9"/>
                  <a:gd name="T3" fmla="*/ 8 h 11"/>
                  <a:gd name="T4" fmla="*/ 5 w 9"/>
                  <a:gd name="T5" fmla="*/ 4 h 11"/>
                  <a:gd name="T6" fmla="*/ 1 w 9"/>
                  <a:gd name="T7" fmla="*/ 0 h 11"/>
                  <a:gd name="T8" fmla="*/ 1 w 9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1" y="0"/>
                    </a:moveTo>
                    <a:cubicBezTo>
                      <a:pt x="0" y="1"/>
                      <a:pt x="5" y="11"/>
                      <a:pt x="8" y="8"/>
                    </a:cubicBezTo>
                    <a:cubicBezTo>
                      <a:pt x="9" y="6"/>
                      <a:pt x="6" y="4"/>
                      <a:pt x="5" y="4"/>
                    </a:cubicBezTo>
                    <a:cubicBezTo>
                      <a:pt x="4" y="3"/>
                      <a:pt x="1" y="0"/>
                      <a:pt x="1" y="0"/>
                    </a:cubicBezTo>
                    <a:cubicBezTo>
                      <a:pt x="0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1" name="Freeform 474">
                <a:extLst>
                  <a:ext uri="{FF2B5EF4-FFF2-40B4-BE49-F238E27FC236}">
                    <a16:creationId xmlns:a16="http://schemas.microsoft.com/office/drawing/2014/main" id="{D1154879-81AC-B94F-BD6B-F796A1F6C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44131" y="9485422"/>
                <a:ext cx="54139" cy="54153"/>
              </a:xfrm>
              <a:custGeom>
                <a:avLst/>
                <a:gdLst>
                  <a:gd name="T0" fmla="*/ 6 w 6"/>
                  <a:gd name="T1" fmla="*/ 4 h 6"/>
                  <a:gd name="T2" fmla="*/ 1 w 6"/>
                  <a:gd name="T3" fmla="*/ 2 h 6"/>
                  <a:gd name="T4" fmla="*/ 6 w 6"/>
                  <a:gd name="T5" fmla="*/ 4 h 6"/>
                  <a:gd name="T6" fmla="*/ 6 w 6"/>
                  <a:gd name="T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cubicBezTo>
                      <a:pt x="6" y="2"/>
                      <a:pt x="0" y="0"/>
                      <a:pt x="1" y="2"/>
                    </a:cubicBezTo>
                    <a:cubicBezTo>
                      <a:pt x="1" y="3"/>
                      <a:pt x="6" y="5"/>
                      <a:pt x="6" y="4"/>
                    </a:cubicBezTo>
                    <a:cubicBezTo>
                      <a:pt x="6" y="3"/>
                      <a:pt x="6" y="6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2" name="Freeform 475">
                <a:extLst>
                  <a:ext uri="{FF2B5EF4-FFF2-40B4-BE49-F238E27FC236}">
                    <a16:creationId xmlns:a16="http://schemas.microsoft.com/office/drawing/2014/main" id="{FC692648-ECF9-324C-B5D8-6E9051ABB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86806" y="9399410"/>
                <a:ext cx="85988" cy="57338"/>
              </a:xfrm>
              <a:custGeom>
                <a:avLst/>
                <a:gdLst>
                  <a:gd name="T0" fmla="*/ 8 w 9"/>
                  <a:gd name="T1" fmla="*/ 6 h 6"/>
                  <a:gd name="T2" fmla="*/ 0 w 9"/>
                  <a:gd name="T3" fmla="*/ 1 h 6"/>
                  <a:gd name="T4" fmla="*/ 3 w 9"/>
                  <a:gd name="T5" fmla="*/ 4 h 6"/>
                  <a:gd name="T6" fmla="*/ 8 w 9"/>
                  <a:gd name="T7" fmla="*/ 6 h 6"/>
                  <a:gd name="T8" fmla="*/ 8 w 9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6"/>
                    </a:moveTo>
                    <a:cubicBezTo>
                      <a:pt x="6" y="5"/>
                      <a:pt x="3" y="0"/>
                      <a:pt x="0" y="1"/>
                    </a:cubicBezTo>
                    <a:cubicBezTo>
                      <a:pt x="0" y="2"/>
                      <a:pt x="3" y="3"/>
                      <a:pt x="3" y="4"/>
                    </a:cubicBezTo>
                    <a:cubicBezTo>
                      <a:pt x="5" y="4"/>
                      <a:pt x="6" y="5"/>
                      <a:pt x="8" y="6"/>
                    </a:cubicBezTo>
                    <a:cubicBezTo>
                      <a:pt x="9" y="6"/>
                      <a:pt x="6" y="5"/>
                      <a:pt x="8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3" name="Freeform 476">
                <a:extLst>
                  <a:ext uri="{FF2B5EF4-FFF2-40B4-BE49-F238E27FC236}">
                    <a16:creationId xmlns:a16="http://schemas.microsoft.com/office/drawing/2014/main" id="{89C3DF97-C9CC-3642-A9DA-BEE4FF6A5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4003" y="9361182"/>
                <a:ext cx="38217" cy="47785"/>
              </a:xfrm>
              <a:custGeom>
                <a:avLst/>
                <a:gdLst>
                  <a:gd name="T0" fmla="*/ 4 w 4"/>
                  <a:gd name="T1" fmla="*/ 4 h 5"/>
                  <a:gd name="T2" fmla="*/ 0 w 4"/>
                  <a:gd name="T3" fmla="*/ 0 h 5"/>
                  <a:gd name="T4" fmla="*/ 4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2"/>
                      <a:pt x="0" y="0"/>
                      <a:pt x="0" y="0"/>
                    </a:cubicBezTo>
                    <a:cubicBezTo>
                      <a:pt x="0" y="1"/>
                      <a:pt x="4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4" name="Freeform 477">
                <a:extLst>
                  <a:ext uri="{FF2B5EF4-FFF2-40B4-BE49-F238E27FC236}">
                    <a16:creationId xmlns:a16="http://schemas.microsoft.com/office/drawing/2014/main" id="{B5A8C2C7-D58A-D746-949E-C1CB5019C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7951" y="10017405"/>
                <a:ext cx="149680" cy="111494"/>
              </a:xfrm>
              <a:custGeom>
                <a:avLst/>
                <a:gdLst>
                  <a:gd name="T0" fmla="*/ 15 w 16"/>
                  <a:gd name="T1" fmla="*/ 11 h 12"/>
                  <a:gd name="T2" fmla="*/ 2 w 16"/>
                  <a:gd name="T3" fmla="*/ 0 h 12"/>
                  <a:gd name="T4" fmla="*/ 15 w 16"/>
                  <a:gd name="T5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12">
                    <a:moveTo>
                      <a:pt x="15" y="11"/>
                    </a:moveTo>
                    <a:cubicBezTo>
                      <a:pt x="16" y="12"/>
                      <a:pt x="3" y="0"/>
                      <a:pt x="2" y="0"/>
                    </a:cubicBezTo>
                    <a:cubicBezTo>
                      <a:pt x="0" y="0"/>
                      <a:pt x="7" y="9"/>
                      <a:pt x="15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5" name="Freeform 478">
                <a:extLst>
                  <a:ext uri="{FF2B5EF4-FFF2-40B4-BE49-F238E27FC236}">
                    <a16:creationId xmlns:a16="http://schemas.microsoft.com/office/drawing/2014/main" id="{918BCEAC-6E22-D24B-BF4D-BAC81EC037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49225" y="10727781"/>
                <a:ext cx="105096" cy="130608"/>
              </a:xfrm>
              <a:custGeom>
                <a:avLst/>
                <a:gdLst>
                  <a:gd name="T0" fmla="*/ 11 w 11"/>
                  <a:gd name="T1" fmla="*/ 14 h 14"/>
                  <a:gd name="T2" fmla="*/ 9 w 11"/>
                  <a:gd name="T3" fmla="*/ 10 h 14"/>
                  <a:gd name="T4" fmla="*/ 9 w 11"/>
                  <a:gd name="T5" fmla="*/ 7 h 14"/>
                  <a:gd name="T6" fmla="*/ 0 w 11"/>
                  <a:gd name="T7" fmla="*/ 0 h 14"/>
                  <a:gd name="T8" fmla="*/ 3 w 11"/>
                  <a:gd name="T9" fmla="*/ 4 h 14"/>
                  <a:gd name="T10" fmla="*/ 5 w 11"/>
                  <a:gd name="T11" fmla="*/ 8 h 14"/>
                  <a:gd name="T12" fmla="*/ 8 w 11"/>
                  <a:gd name="T13" fmla="*/ 11 h 14"/>
                  <a:gd name="T14" fmla="*/ 11 w 11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4">
                    <a:moveTo>
                      <a:pt x="11" y="14"/>
                    </a:moveTo>
                    <a:cubicBezTo>
                      <a:pt x="10" y="12"/>
                      <a:pt x="11" y="11"/>
                      <a:pt x="9" y="10"/>
                    </a:cubicBezTo>
                    <a:cubicBezTo>
                      <a:pt x="8" y="8"/>
                      <a:pt x="9" y="8"/>
                      <a:pt x="9" y="7"/>
                    </a:cubicBezTo>
                    <a:cubicBezTo>
                      <a:pt x="8" y="5"/>
                      <a:pt x="0" y="1"/>
                      <a:pt x="0" y="0"/>
                    </a:cubicBezTo>
                    <a:cubicBezTo>
                      <a:pt x="0" y="1"/>
                      <a:pt x="3" y="3"/>
                      <a:pt x="3" y="4"/>
                    </a:cubicBezTo>
                    <a:cubicBezTo>
                      <a:pt x="4" y="6"/>
                      <a:pt x="4" y="7"/>
                      <a:pt x="5" y="8"/>
                    </a:cubicBezTo>
                    <a:cubicBezTo>
                      <a:pt x="6" y="9"/>
                      <a:pt x="9" y="10"/>
                      <a:pt x="8" y="11"/>
                    </a:cubicBezTo>
                    <a:cubicBezTo>
                      <a:pt x="8" y="13"/>
                      <a:pt x="9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6" name="Freeform 479">
                <a:extLst>
                  <a:ext uri="{FF2B5EF4-FFF2-40B4-BE49-F238E27FC236}">
                    <a16:creationId xmlns:a16="http://schemas.microsoft.com/office/drawing/2014/main" id="{B6F76CFA-6E48-5F48-9323-721BBF237F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7889" y="10848833"/>
                <a:ext cx="242036" cy="283514"/>
              </a:xfrm>
              <a:custGeom>
                <a:avLst/>
                <a:gdLst>
                  <a:gd name="T0" fmla="*/ 8 w 26"/>
                  <a:gd name="T1" fmla="*/ 2 h 30"/>
                  <a:gd name="T2" fmla="*/ 7 w 26"/>
                  <a:gd name="T3" fmla="*/ 11 h 30"/>
                  <a:gd name="T4" fmla="*/ 5 w 26"/>
                  <a:gd name="T5" fmla="*/ 18 h 30"/>
                  <a:gd name="T6" fmla="*/ 9 w 26"/>
                  <a:gd name="T7" fmla="*/ 25 h 30"/>
                  <a:gd name="T8" fmla="*/ 14 w 26"/>
                  <a:gd name="T9" fmla="*/ 26 h 30"/>
                  <a:gd name="T10" fmla="*/ 17 w 26"/>
                  <a:gd name="T11" fmla="*/ 22 h 30"/>
                  <a:gd name="T12" fmla="*/ 18 w 26"/>
                  <a:gd name="T13" fmla="*/ 16 h 30"/>
                  <a:gd name="T14" fmla="*/ 22 w 26"/>
                  <a:gd name="T15" fmla="*/ 14 h 30"/>
                  <a:gd name="T16" fmla="*/ 26 w 26"/>
                  <a:gd name="T17" fmla="*/ 10 h 30"/>
                  <a:gd name="T18" fmla="*/ 25 w 26"/>
                  <a:gd name="T19" fmla="*/ 6 h 30"/>
                  <a:gd name="T20" fmla="*/ 20 w 26"/>
                  <a:gd name="T21" fmla="*/ 8 h 30"/>
                  <a:gd name="T22" fmla="*/ 14 w 26"/>
                  <a:gd name="T23" fmla="*/ 5 h 30"/>
                  <a:gd name="T24" fmla="*/ 11 w 26"/>
                  <a:gd name="T25" fmla="*/ 0 h 30"/>
                  <a:gd name="T26" fmla="*/ 11 w 26"/>
                  <a:gd name="T27" fmla="*/ 3 h 30"/>
                  <a:gd name="T28" fmla="*/ 8 w 26"/>
                  <a:gd name="T29" fmla="*/ 2 h 30"/>
                  <a:gd name="T30" fmla="*/ 8 w 26"/>
                  <a:gd name="T31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" h="30">
                    <a:moveTo>
                      <a:pt x="8" y="2"/>
                    </a:moveTo>
                    <a:cubicBezTo>
                      <a:pt x="7" y="2"/>
                      <a:pt x="7" y="9"/>
                      <a:pt x="7" y="11"/>
                    </a:cubicBezTo>
                    <a:cubicBezTo>
                      <a:pt x="6" y="13"/>
                      <a:pt x="0" y="16"/>
                      <a:pt x="5" y="18"/>
                    </a:cubicBezTo>
                    <a:cubicBezTo>
                      <a:pt x="8" y="19"/>
                      <a:pt x="11" y="21"/>
                      <a:pt x="9" y="25"/>
                    </a:cubicBezTo>
                    <a:cubicBezTo>
                      <a:pt x="6" y="30"/>
                      <a:pt x="11" y="29"/>
                      <a:pt x="14" y="26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9" y="19"/>
                      <a:pt x="18" y="19"/>
                      <a:pt x="18" y="16"/>
                    </a:cubicBezTo>
                    <a:cubicBezTo>
                      <a:pt x="19" y="14"/>
                      <a:pt x="21" y="14"/>
                      <a:pt x="22" y="14"/>
                    </a:cubicBezTo>
                    <a:cubicBezTo>
                      <a:pt x="23" y="15"/>
                      <a:pt x="25" y="11"/>
                      <a:pt x="26" y="10"/>
                    </a:cubicBezTo>
                    <a:cubicBezTo>
                      <a:pt x="26" y="9"/>
                      <a:pt x="26" y="6"/>
                      <a:pt x="25" y="6"/>
                    </a:cubicBezTo>
                    <a:cubicBezTo>
                      <a:pt x="23" y="6"/>
                      <a:pt x="21" y="8"/>
                      <a:pt x="20" y="8"/>
                    </a:cubicBezTo>
                    <a:cubicBezTo>
                      <a:pt x="18" y="8"/>
                      <a:pt x="15" y="7"/>
                      <a:pt x="14" y="5"/>
                    </a:cubicBezTo>
                    <a:cubicBezTo>
                      <a:pt x="13" y="4"/>
                      <a:pt x="13" y="0"/>
                      <a:pt x="11" y="0"/>
                    </a:cubicBezTo>
                    <a:cubicBezTo>
                      <a:pt x="11" y="0"/>
                      <a:pt x="11" y="3"/>
                      <a:pt x="11" y="3"/>
                    </a:cubicBezTo>
                    <a:cubicBezTo>
                      <a:pt x="10" y="3"/>
                      <a:pt x="9" y="1"/>
                      <a:pt x="8" y="2"/>
                    </a:cubicBezTo>
                    <a:cubicBezTo>
                      <a:pt x="7" y="2"/>
                      <a:pt x="9" y="1"/>
                      <a:pt x="8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7" name="Freeform 480">
                <a:extLst>
                  <a:ext uri="{FF2B5EF4-FFF2-40B4-BE49-F238E27FC236}">
                    <a16:creationId xmlns:a16="http://schemas.microsoft.com/office/drawing/2014/main" id="{A4345F82-EB3F-7D47-BE97-9E0BEF15A7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59419" y="11055893"/>
                <a:ext cx="366242" cy="356781"/>
              </a:xfrm>
              <a:custGeom>
                <a:avLst/>
                <a:gdLst>
                  <a:gd name="T0" fmla="*/ 33 w 39"/>
                  <a:gd name="T1" fmla="*/ 4 h 38"/>
                  <a:gd name="T2" fmla="*/ 30 w 39"/>
                  <a:gd name="T3" fmla="*/ 1 h 38"/>
                  <a:gd name="T4" fmla="*/ 26 w 39"/>
                  <a:gd name="T5" fmla="*/ 8 h 38"/>
                  <a:gd name="T6" fmla="*/ 22 w 39"/>
                  <a:gd name="T7" fmla="*/ 13 h 38"/>
                  <a:gd name="T8" fmla="*/ 15 w 39"/>
                  <a:gd name="T9" fmla="*/ 18 h 38"/>
                  <a:gd name="T10" fmla="*/ 9 w 39"/>
                  <a:gd name="T11" fmla="*/ 22 h 38"/>
                  <a:gd name="T12" fmla="*/ 4 w 39"/>
                  <a:gd name="T13" fmla="*/ 27 h 38"/>
                  <a:gd name="T14" fmla="*/ 2 w 39"/>
                  <a:gd name="T15" fmla="*/ 33 h 38"/>
                  <a:gd name="T16" fmla="*/ 1 w 39"/>
                  <a:gd name="T17" fmla="*/ 34 h 38"/>
                  <a:gd name="T18" fmla="*/ 3 w 39"/>
                  <a:gd name="T19" fmla="*/ 35 h 38"/>
                  <a:gd name="T20" fmla="*/ 10 w 39"/>
                  <a:gd name="T21" fmla="*/ 37 h 38"/>
                  <a:gd name="T22" fmla="*/ 19 w 39"/>
                  <a:gd name="T23" fmla="*/ 34 h 38"/>
                  <a:gd name="T24" fmla="*/ 22 w 39"/>
                  <a:gd name="T25" fmla="*/ 27 h 38"/>
                  <a:gd name="T26" fmla="*/ 27 w 39"/>
                  <a:gd name="T27" fmla="*/ 22 h 38"/>
                  <a:gd name="T28" fmla="*/ 29 w 39"/>
                  <a:gd name="T29" fmla="*/ 21 h 38"/>
                  <a:gd name="T30" fmla="*/ 33 w 39"/>
                  <a:gd name="T31" fmla="*/ 21 h 38"/>
                  <a:gd name="T32" fmla="*/ 32 w 39"/>
                  <a:gd name="T33" fmla="*/ 19 h 38"/>
                  <a:gd name="T34" fmla="*/ 32 w 39"/>
                  <a:gd name="T35" fmla="*/ 17 h 38"/>
                  <a:gd name="T36" fmla="*/ 38 w 39"/>
                  <a:gd name="T37" fmla="*/ 9 h 38"/>
                  <a:gd name="T38" fmla="*/ 38 w 39"/>
                  <a:gd name="T39" fmla="*/ 6 h 38"/>
                  <a:gd name="T40" fmla="*/ 38 w 39"/>
                  <a:gd name="T41" fmla="*/ 4 h 38"/>
                  <a:gd name="T42" fmla="*/ 37 w 39"/>
                  <a:gd name="T43" fmla="*/ 4 h 38"/>
                  <a:gd name="T44" fmla="*/ 37 w 39"/>
                  <a:gd name="T45" fmla="*/ 2 h 38"/>
                  <a:gd name="T46" fmla="*/ 33 w 39"/>
                  <a:gd name="T47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38">
                    <a:moveTo>
                      <a:pt x="33" y="4"/>
                    </a:moveTo>
                    <a:cubicBezTo>
                      <a:pt x="33" y="4"/>
                      <a:pt x="32" y="0"/>
                      <a:pt x="30" y="1"/>
                    </a:cubicBezTo>
                    <a:cubicBezTo>
                      <a:pt x="27" y="3"/>
                      <a:pt x="28" y="5"/>
                      <a:pt x="26" y="8"/>
                    </a:cubicBezTo>
                    <a:cubicBezTo>
                      <a:pt x="25" y="9"/>
                      <a:pt x="24" y="12"/>
                      <a:pt x="22" y="13"/>
                    </a:cubicBezTo>
                    <a:cubicBezTo>
                      <a:pt x="20" y="16"/>
                      <a:pt x="18" y="17"/>
                      <a:pt x="15" y="18"/>
                    </a:cubicBezTo>
                    <a:cubicBezTo>
                      <a:pt x="13" y="19"/>
                      <a:pt x="12" y="21"/>
                      <a:pt x="9" y="22"/>
                    </a:cubicBezTo>
                    <a:cubicBezTo>
                      <a:pt x="7" y="23"/>
                      <a:pt x="7" y="27"/>
                      <a:pt x="4" y="27"/>
                    </a:cubicBezTo>
                    <a:cubicBezTo>
                      <a:pt x="0" y="28"/>
                      <a:pt x="4" y="31"/>
                      <a:pt x="2" y="33"/>
                    </a:cubicBezTo>
                    <a:cubicBezTo>
                      <a:pt x="1" y="33"/>
                      <a:pt x="0" y="33"/>
                      <a:pt x="1" y="34"/>
                    </a:cubicBezTo>
                    <a:cubicBezTo>
                      <a:pt x="1" y="35"/>
                      <a:pt x="1" y="35"/>
                      <a:pt x="3" y="35"/>
                    </a:cubicBezTo>
                    <a:cubicBezTo>
                      <a:pt x="5" y="35"/>
                      <a:pt x="8" y="37"/>
                      <a:pt x="10" y="37"/>
                    </a:cubicBezTo>
                    <a:cubicBezTo>
                      <a:pt x="14" y="38"/>
                      <a:pt x="16" y="36"/>
                      <a:pt x="19" y="34"/>
                    </a:cubicBezTo>
                    <a:cubicBezTo>
                      <a:pt x="21" y="32"/>
                      <a:pt x="22" y="30"/>
                      <a:pt x="22" y="27"/>
                    </a:cubicBezTo>
                    <a:cubicBezTo>
                      <a:pt x="23" y="24"/>
                      <a:pt x="24" y="24"/>
                      <a:pt x="27" y="22"/>
                    </a:cubicBezTo>
                    <a:cubicBezTo>
                      <a:pt x="28" y="22"/>
                      <a:pt x="28" y="21"/>
                      <a:pt x="29" y="21"/>
                    </a:cubicBezTo>
                    <a:cubicBezTo>
                      <a:pt x="30" y="21"/>
                      <a:pt x="31" y="21"/>
                      <a:pt x="33" y="21"/>
                    </a:cubicBezTo>
                    <a:cubicBezTo>
                      <a:pt x="34" y="20"/>
                      <a:pt x="33" y="19"/>
                      <a:pt x="32" y="19"/>
                    </a:cubicBezTo>
                    <a:cubicBezTo>
                      <a:pt x="31" y="18"/>
                      <a:pt x="31" y="18"/>
                      <a:pt x="32" y="17"/>
                    </a:cubicBezTo>
                    <a:cubicBezTo>
                      <a:pt x="34" y="14"/>
                      <a:pt x="36" y="12"/>
                      <a:pt x="38" y="9"/>
                    </a:cubicBezTo>
                    <a:cubicBezTo>
                      <a:pt x="38" y="8"/>
                      <a:pt x="38" y="7"/>
                      <a:pt x="38" y="6"/>
                    </a:cubicBezTo>
                    <a:cubicBezTo>
                      <a:pt x="38" y="5"/>
                      <a:pt x="38" y="5"/>
                      <a:pt x="38" y="4"/>
                    </a:cubicBezTo>
                    <a:cubicBezTo>
                      <a:pt x="39" y="3"/>
                      <a:pt x="37" y="4"/>
                      <a:pt x="37" y="4"/>
                    </a:cubicBezTo>
                    <a:cubicBezTo>
                      <a:pt x="37" y="3"/>
                      <a:pt x="37" y="3"/>
                      <a:pt x="37" y="2"/>
                    </a:cubicBezTo>
                    <a:cubicBezTo>
                      <a:pt x="36" y="3"/>
                      <a:pt x="35" y="5"/>
                      <a:pt x="3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8" name="Freeform 481">
                <a:extLst>
                  <a:ext uri="{FF2B5EF4-FFF2-40B4-BE49-F238E27FC236}">
                    <a16:creationId xmlns:a16="http://schemas.microsoft.com/office/drawing/2014/main" id="{8A721CFA-B897-1D4F-8C9A-95479F6BE5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16742" y="11412676"/>
                <a:ext cx="19109" cy="19114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1"/>
                      <a:pt x="1" y="1"/>
                      <a:pt x="1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9" name="Freeform 482">
                <a:extLst>
                  <a:ext uri="{FF2B5EF4-FFF2-40B4-BE49-F238E27FC236}">
                    <a16:creationId xmlns:a16="http://schemas.microsoft.com/office/drawing/2014/main" id="{A91B289E-3BEC-6F43-954B-345D354C2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43495" y="11065451"/>
                <a:ext cx="178346" cy="168835"/>
              </a:xfrm>
              <a:custGeom>
                <a:avLst/>
                <a:gdLst>
                  <a:gd name="T0" fmla="*/ 0 w 19"/>
                  <a:gd name="T1" fmla="*/ 2 h 18"/>
                  <a:gd name="T2" fmla="*/ 2 w 19"/>
                  <a:gd name="T3" fmla="*/ 7 h 18"/>
                  <a:gd name="T4" fmla="*/ 4 w 19"/>
                  <a:gd name="T5" fmla="*/ 10 h 18"/>
                  <a:gd name="T6" fmla="*/ 3 w 19"/>
                  <a:gd name="T7" fmla="*/ 12 h 18"/>
                  <a:gd name="T8" fmla="*/ 9 w 19"/>
                  <a:gd name="T9" fmla="*/ 18 h 18"/>
                  <a:gd name="T10" fmla="*/ 12 w 19"/>
                  <a:gd name="T11" fmla="*/ 15 h 18"/>
                  <a:gd name="T12" fmla="*/ 13 w 19"/>
                  <a:gd name="T13" fmla="*/ 17 h 18"/>
                  <a:gd name="T14" fmla="*/ 14 w 19"/>
                  <a:gd name="T15" fmla="*/ 14 h 18"/>
                  <a:gd name="T16" fmla="*/ 16 w 19"/>
                  <a:gd name="T17" fmla="*/ 15 h 18"/>
                  <a:gd name="T18" fmla="*/ 18 w 19"/>
                  <a:gd name="T19" fmla="*/ 7 h 18"/>
                  <a:gd name="T20" fmla="*/ 16 w 19"/>
                  <a:gd name="T21" fmla="*/ 1 h 18"/>
                  <a:gd name="T22" fmla="*/ 7 w 19"/>
                  <a:gd name="T23" fmla="*/ 3 h 18"/>
                  <a:gd name="T24" fmla="*/ 0 w 19"/>
                  <a:gd name="T25" fmla="*/ 2 h 18"/>
                  <a:gd name="T26" fmla="*/ 0 w 19"/>
                  <a:gd name="T27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18">
                    <a:moveTo>
                      <a:pt x="0" y="2"/>
                    </a:moveTo>
                    <a:cubicBezTo>
                      <a:pt x="0" y="3"/>
                      <a:pt x="2" y="6"/>
                      <a:pt x="2" y="7"/>
                    </a:cubicBezTo>
                    <a:cubicBezTo>
                      <a:pt x="3" y="8"/>
                      <a:pt x="4" y="9"/>
                      <a:pt x="4" y="10"/>
                    </a:cubicBezTo>
                    <a:cubicBezTo>
                      <a:pt x="4" y="11"/>
                      <a:pt x="3" y="11"/>
                      <a:pt x="3" y="12"/>
                    </a:cubicBezTo>
                    <a:cubicBezTo>
                      <a:pt x="4" y="15"/>
                      <a:pt x="7" y="17"/>
                      <a:pt x="9" y="18"/>
                    </a:cubicBezTo>
                    <a:cubicBezTo>
                      <a:pt x="11" y="18"/>
                      <a:pt x="11" y="16"/>
                      <a:pt x="12" y="15"/>
                    </a:cubicBezTo>
                    <a:cubicBezTo>
                      <a:pt x="12" y="15"/>
                      <a:pt x="13" y="17"/>
                      <a:pt x="13" y="17"/>
                    </a:cubicBezTo>
                    <a:cubicBezTo>
                      <a:pt x="13" y="16"/>
                      <a:pt x="13" y="14"/>
                      <a:pt x="14" y="14"/>
                    </a:cubicBezTo>
                    <a:cubicBezTo>
                      <a:pt x="15" y="13"/>
                      <a:pt x="15" y="15"/>
                      <a:pt x="16" y="15"/>
                    </a:cubicBezTo>
                    <a:cubicBezTo>
                      <a:pt x="15" y="15"/>
                      <a:pt x="18" y="8"/>
                      <a:pt x="18" y="7"/>
                    </a:cubicBezTo>
                    <a:cubicBezTo>
                      <a:pt x="18" y="6"/>
                      <a:pt x="19" y="0"/>
                      <a:pt x="16" y="1"/>
                    </a:cubicBezTo>
                    <a:cubicBezTo>
                      <a:pt x="13" y="2"/>
                      <a:pt x="10" y="4"/>
                      <a:pt x="7" y="3"/>
                    </a:cubicBezTo>
                    <a:cubicBezTo>
                      <a:pt x="6" y="3"/>
                      <a:pt x="1" y="0"/>
                      <a:pt x="0" y="2"/>
                    </a:cubicBezTo>
                    <a:cubicBezTo>
                      <a:pt x="0" y="3"/>
                      <a:pt x="1" y="0"/>
                      <a:pt x="0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1" name="Freeform 483">
                <a:extLst>
                  <a:ext uri="{FF2B5EF4-FFF2-40B4-BE49-F238E27FC236}">
                    <a16:creationId xmlns:a16="http://schemas.microsoft.com/office/drawing/2014/main" id="{7850DA50-4C27-FE48-B41D-DCD125C82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83622" y="11017668"/>
                <a:ext cx="28662" cy="47785"/>
              </a:xfrm>
              <a:custGeom>
                <a:avLst/>
                <a:gdLst>
                  <a:gd name="T0" fmla="*/ 3 w 3"/>
                  <a:gd name="T1" fmla="*/ 4 h 5"/>
                  <a:gd name="T2" fmla="*/ 1 w 3"/>
                  <a:gd name="T3" fmla="*/ 0 h 5"/>
                  <a:gd name="T4" fmla="*/ 3 w 3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3" y="4"/>
                    </a:moveTo>
                    <a:cubicBezTo>
                      <a:pt x="3" y="5"/>
                      <a:pt x="0" y="1"/>
                      <a:pt x="1" y="0"/>
                    </a:cubicBezTo>
                    <a:cubicBezTo>
                      <a:pt x="2" y="0"/>
                      <a:pt x="3" y="1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2" name="Freeform 484">
                <a:extLst>
                  <a:ext uri="{FF2B5EF4-FFF2-40B4-BE49-F238E27FC236}">
                    <a16:creationId xmlns:a16="http://schemas.microsoft.com/office/drawing/2014/main" id="{2154165B-030B-7C43-AEB1-E6F1500598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5724" y="11017668"/>
                <a:ext cx="19109" cy="1911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3" name="Freeform 485">
                <a:extLst>
                  <a:ext uri="{FF2B5EF4-FFF2-40B4-BE49-F238E27FC236}">
                    <a16:creationId xmlns:a16="http://schemas.microsoft.com/office/drawing/2014/main" id="{7DB72DDA-74FF-4146-ABDA-08155695B0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84895" y="8593469"/>
                <a:ext cx="101909" cy="168835"/>
              </a:xfrm>
              <a:custGeom>
                <a:avLst/>
                <a:gdLst>
                  <a:gd name="T0" fmla="*/ 2 w 11"/>
                  <a:gd name="T1" fmla="*/ 0 h 18"/>
                  <a:gd name="T2" fmla="*/ 1 w 11"/>
                  <a:gd name="T3" fmla="*/ 0 h 18"/>
                  <a:gd name="T4" fmla="*/ 1 w 11"/>
                  <a:gd name="T5" fmla="*/ 3 h 18"/>
                  <a:gd name="T6" fmla="*/ 0 w 11"/>
                  <a:gd name="T7" fmla="*/ 8 h 18"/>
                  <a:gd name="T8" fmla="*/ 4 w 11"/>
                  <a:gd name="T9" fmla="*/ 18 h 18"/>
                  <a:gd name="T10" fmla="*/ 9 w 11"/>
                  <a:gd name="T11" fmla="*/ 15 h 18"/>
                  <a:gd name="T12" fmla="*/ 9 w 11"/>
                  <a:gd name="T13" fmla="*/ 8 h 18"/>
                  <a:gd name="T14" fmla="*/ 2 w 11"/>
                  <a:gd name="T15" fmla="*/ 0 h 18"/>
                  <a:gd name="T16" fmla="*/ 2 w 11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8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3"/>
                      <a:pt x="1" y="3"/>
                    </a:cubicBezTo>
                    <a:cubicBezTo>
                      <a:pt x="1" y="5"/>
                      <a:pt x="0" y="6"/>
                      <a:pt x="0" y="8"/>
                    </a:cubicBezTo>
                    <a:cubicBezTo>
                      <a:pt x="0" y="11"/>
                      <a:pt x="0" y="18"/>
                      <a:pt x="4" y="18"/>
                    </a:cubicBezTo>
                    <a:cubicBezTo>
                      <a:pt x="6" y="18"/>
                      <a:pt x="9" y="17"/>
                      <a:pt x="9" y="15"/>
                    </a:cubicBezTo>
                    <a:cubicBezTo>
                      <a:pt x="11" y="13"/>
                      <a:pt x="9" y="10"/>
                      <a:pt x="9" y="8"/>
                    </a:cubicBezTo>
                    <a:cubicBezTo>
                      <a:pt x="7" y="6"/>
                      <a:pt x="5" y="0"/>
                      <a:pt x="2" y="0"/>
                    </a:cubicBezTo>
                    <a:cubicBezTo>
                      <a:pt x="1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4" name="Freeform 486">
                <a:extLst>
                  <a:ext uri="{FF2B5EF4-FFF2-40B4-BE49-F238E27FC236}">
                    <a16:creationId xmlns:a16="http://schemas.microsoft.com/office/drawing/2014/main" id="{33CDABAD-2874-B740-88DA-0E8D6CE0C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65151" y="9606473"/>
                <a:ext cx="337579" cy="653035"/>
              </a:xfrm>
              <a:custGeom>
                <a:avLst/>
                <a:gdLst>
                  <a:gd name="T0" fmla="*/ 31 w 36"/>
                  <a:gd name="T1" fmla="*/ 2 h 70"/>
                  <a:gd name="T2" fmla="*/ 29 w 36"/>
                  <a:gd name="T3" fmla="*/ 0 h 70"/>
                  <a:gd name="T4" fmla="*/ 28 w 36"/>
                  <a:gd name="T5" fmla="*/ 3 h 70"/>
                  <a:gd name="T6" fmla="*/ 26 w 36"/>
                  <a:gd name="T7" fmla="*/ 8 h 70"/>
                  <a:gd name="T8" fmla="*/ 23 w 36"/>
                  <a:gd name="T9" fmla="*/ 8 h 70"/>
                  <a:gd name="T10" fmla="*/ 23 w 36"/>
                  <a:gd name="T11" fmla="*/ 10 h 70"/>
                  <a:gd name="T12" fmla="*/ 22 w 36"/>
                  <a:gd name="T13" fmla="*/ 12 h 70"/>
                  <a:gd name="T14" fmla="*/ 23 w 36"/>
                  <a:gd name="T15" fmla="*/ 13 h 70"/>
                  <a:gd name="T16" fmla="*/ 21 w 36"/>
                  <a:gd name="T17" fmla="*/ 14 h 70"/>
                  <a:gd name="T18" fmla="*/ 19 w 36"/>
                  <a:gd name="T19" fmla="*/ 16 h 70"/>
                  <a:gd name="T20" fmla="*/ 15 w 36"/>
                  <a:gd name="T21" fmla="*/ 18 h 70"/>
                  <a:gd name="T22" fmla="*/ 15 w 36"/>
                  <a:gd name="T23" fmla="*/ 19 h 70"/>
                  <a:gd name="T24" fmla="*/ 13 w 36"/>
                  <a:gd name="T25" fmla="*/ 19 h 70"/>
                  <a:gd name="T26" fmla="*/ 8 w 36"/>
                  <a:gd name="T27" fmla="*/ 21 h 70"/>
                  <a:gd name="T28" fmla="*/ 6 w 36"/>
                  <a:gd name="T29" fmla="*/ 21 h 70"/>
                  <a:gd name="T30" fmla="*/ 4 w 36"/>
                  <a:gd name="T31" fmla="*/ 27 h 70"/>
                  <a:gd name="T32" fmla="*/ 4 w 36"/>
                  <a:gd name="T33" fmla="*/ 44 h 70"/>
                  <a:gd name="T34" fmla="*/ 0 w 36"/>
                  <a:gd name="T35" fmla="*/ 51 h 70"/>
                  <a:gd name="T36" fmla="*/ 0 w 36"/>
                  <a:gd name="T37" fmla="*/ 55 h 70"/>
                  <a:gd name="T38" fmla="*/ 2 w 36"/>
                  <a:gd name="T39" fmla="*/ 59 h 70"/>
                  <a:gd name="T40" fmla="*/ 5 w 36"/>
                  <a:gd name="T41" fmla="*/ 68 h 70"/>
                  <a:gd name="T42" fmla="*/ 16 w 36"/>
                  <a:gd name="T43" fmla="*/ 68 h 70"/>
                  <a:gd name="T44" fmla="*/ 24 w 36"/>
                  <a:gd name="T45" fmla="*/ 50 h 70"/>
                  <a:gd name="T46" fmla="*/ 31 w 36"/>
                  <a:gd name="T47" fmla="*/ 30 h 70"/>
                  <a:gd name="T48" fmla="*/ 32 w 36"/>
                  <a:gd name="T49" fmla="*/ 23 h 70"/>
                  <a:gd name="T50" fmla="*/ 34 w 36"/>
                  <a:gd name="T51" fmla="*/ 19 h 70"/>
                  <a:gd name="T52" fmla="*/ 36 w 36"/>
                  <a:gd name="T53" fmla="*/ 17 h 70"/>
                  <a:gd name="T54" fmla="*/ 35 w 36"/>
                  <a:gd name="T55" fmla="*/ 11 h 70"/>
                  <a:gd name="T56" fmla="*/ 31 w 36"/>
                  <a:gd name="T57" fmla="*/ 2 h 70"/>
                  <a:gd name="T58" fmla="*/ 31 w 36"/>
                  <a:gd name="T59" fmla="*/ 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" h="70">
                    <a:moveTo>
                      <a:pt x="31" y="2"/>
                    </a:moveTo>
                    <a:cubicBezTo>
                      <a:pt x="31" y="2"/>
                      <a:pt x="30" y="0"/>
                      <a:pt x="29" y="0"/>
                    </a:cubicBezTo>
                    <a:cubicBezTo>
                      <a:pt x="29" y="1"/>
                      <a:pt x="28" y="2"/>
                      <a:pt x="28" y="3"/>
                    </a:cubicBezTo>
                    <a:cubicBezTo>
                      <a:pt x="27" y="5"/>
                      <a:pt x="27" y="6"/>
                      <a:pt x="26" y="8"/>
                    </a:cubicBezTo>
                    <a:cubicBezTo>
                      <a:pt x="25" y="9"/>
                      <a:pt x="24" y="8"/>
                      <a:pt x="23" y="8"/>
                    </a:cubicBezTo>
                    <a:cubicBezTo>
                      <a:pt x="23" y="8"/>
                      <a:pt x="24" y="9"/>
                      <a:pt x="23" y="10"/>
                    </a:cubicBezTo>
                    <a:cubicBezTo>
                      <a:pt x="23" y="11"/>
                      <a:pt x="22" y="11"/>
                      <a:pt x="22" y="12"/>
                    </a:cubicBezTo>
                    <a:cubicBezTo>
                      <a:pt x="22" y="12"/>
                      <a:pt x="23" y="13"/>
                      <a:pt x="23" y="13"/>
                    </a:cubicBezTo>
                    <a:cubicBezTo>
                      <a:pt x="23" y="14"/>
                      <a:pt x="22" y="13"/>
                      <a:pt x="21" y="14"/>
                    </a:cubicBezTo>
                    <a:cubicBezTo>
                      <a:pt x="20" y="14"/>
                      <a:pt x="20" y="15"/>
                      <a:pt x="19" y="16"/>
                    </a:cubicBezTo>
                    <a:cubicBezTo>
                      <a:pt x="18" y="17"/>
                      <a:pt x="17" y="17"/>
                      <a:pt x="15" y="18"/>
                    </a:cubicBezTo>
                    <a:cubicBezTo>
                      <a:pt x="14" y="18"/>
                      <a:pt x="16" y="19"/>
                      <a:pt x="15" y="19"/>
                    </a:cubicBezTo>
                    <a:cubicBezTo>
                      <a:pt x="15" y="20"/>
                      <a:pt x="13" y="18"/>
                      <a:pt x="13" y="19"/>
                    </a:cubicBezTo>
                    <a:cubicBezTo>
                      <a:pt x="11" y="20"/>
                      <a:pt x="10" y="20"/>
                      <a:pt x="8" y="21"/>
                    </a:cubicBezTo>
                    <a:cubicBezTo>
                      <a:pt x="7" y="21"/>
                      <a:pt x="6" y="20"/>
                      <a:pt x="6" y="21"/>
                    </a:cubicBezTo>
                    <a:cubicBezTo>
                      <a:pt x="5" y="23"/>
                      <a:pt x="5" y="25"/>
                      <a:pt x="4" y="27"/>
                    </a:cubicBezTo>
                    <a:cubicBezTo>
                      <a:pt x="3" y="32"/>
                      <a:pt x="8" y="39"/>
                      <a:pt x="4" y="44"/>
                    </a:cubicBezTo>
                    <a:cubicBezTo>
                      <a:pt x="3" y="46"/>
                      <a:pt x="1" y="48"/>
                      <a:pt x="0" y="51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1" y="56"/>
                      <a:pt x="3" y="57"/>
                      <a:pt x="2" y="59"/>
                    </a:cubicBezTo>
                    <a:cubicBezTo>
                      <a:pt x="1" y="62"/>
                      <a:pt x="2" y="66"/>
                      <a:pt x="5" y="68"/>
                    </a:cubicBezTo>
                    <a:cubicBezTo>
                      <a:pt x="8" y="70"/>
                      <a:pt x="11" y="70"/>
                      <a:pt x="16" y="68"/>
                    </a:cubicBezTo>
                    <a:cubicBezTo>
                      <a:pt x="21" y="66"/>
                      <a:pt x="22" y="55"/>
                      <a:pt x="24" y="50"/>
                    </a:cubicBezTo>
                    <a:cubicBezTo>
                      <a:pt x="26" y="43"/>
                      <a:pt x="29" y="37"/>
                      <a:pt x="31" y="30"/>
                    </a:cubicBezTo>
                    <a:cubicBezTo>
                      <a:pt x="31" y="28"/>
                      <a:pt x="31" y="25"/>
                      <a:pt x="32" y="23"/>
                    </a:cubicBezTo>
                    <a:cubicBezTo>
                      <a:pt x="33" y="22"/>
                      <a:pt x="31" y="14"/>
                      <a:pt x="34" y="19"/>
                    </a:cubicBezTo>
                    <a:cubicBezTo>
                      <a:pt x="35" y="20"/>
                      <a:pt x="35" y="18"/>
                      <a:pt x="36" y="17"/>
                    </a:cubicBezTo>
                    <a:cubicBezTo>
                      <a:pt x="36" y="15"/>
                      <a:pt x="35" y="13"/>
                      <a:pt x="35" y="11"/>
                    </a:cubicBezTo>
                    <a:cubicBezTo>
                      <a:pt x="34" y="9"/>
                      <a:pt x="33" y="4"/>
                      <a:pt x="31" y="2"/>
                    </a:cubicBezTo>
                    <a:cubicBezTo>
                      <a:pt x="30" y="1"/>
                      <a:pt x="32" y="2"/>
                      <a:pt x="3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5" name="Freeform 487">
                <a:extLst>
                  <a:ext uri="{FF2B5EF4-FFF2-40B4-BE49-F238E27FC236}">
                    <a16:creationId xmlns:a16="http://schemas.microsoft.com/office/drawing/2014/main" id="{55925AF6-5A51-3C4B-AC9C-83D327D956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3557" y="5028840"/>
                <a:ext cx="101909" cy="76452"/>
              </a:xfrm>
              <a:custGeom>
                <a:avLst/>
                <a:gdLst>
                  <a:gd name="T0" fmla="*/ 9 w 11"/>
                  <a:gd name="T1" fmla="*/ 7 h 8"/>
                  <a:gd name="T2" fmla="*/ 8 w 11"/>
                  <a:gd name="T3" fmla="*/ 4 h 8"/>
                  <a:gd name="T4" fmla="*/ 3 w 11"/>
                  <a:gd name="T5" fmla="*/ 0 h 8"/>
                  <a:gd name="T6" fmla="*/ 1 w 11"/>
                  <a:gd name="T7" fmla="*/ 2 h 8"/>
                  <a:gd name="T8" fmla="*/ 3 w 11"/>
                  <a:gd name="T9" fmla="*/ 5 h 8"/>
                  <a:gd name="T10" fmla="*/ 9 w 11"/>
                  <a:gd name="T11" fmla="*/ 7 h 8"/>
                  <a:gd name="T12" fmla="*/ 9 w 11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8">
                    <a:moveTo>
                      <a:pt x="9" y="7"/>
                    </a:moveTo>
                    <a:cubicBezTo>
                      <a:pt x="11" y="8"/>
                      <a:pt x="9" y="5"/>
                      <a:pt x="8" y="4"/>
                    </a:cubicBezTo>
                    <a:cubicBezTo>
                      <a:pt x="7" y="3"/>
                      <a:pt x="4" y="1"/>
                      <a:pt x="3" y="0"/>
                    </a:cubicBezTo>
                    <a:cubicBezTo>
                      <a:pt x="2" y="0"/>
                      <a:pt x="1" y="1"/>
                      <a:pt x="1" y="2"/>
                    </a:cubicBezTo>
                    <a:cubicBezTo>
                      <a:pt x="0" y="3"/>
                      <a:pt x="2" y="4"/>
                      <a:pt x="3" y="5"/>
                    </a:cubicBezTo>
                    <a:cubicBezTo>
                      <a:pt x="5" y="6"/>
                      <a:pt x="7" y="7"/>
                      <a:pt x="9" y="7"/>
                    </a:cubicBezTo>
                    <a:cubicBezTo>
                      <a:pt x="10" y="7"/>
                      <a:pt x="7" y="7"/>
                      <a:pt x="9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6" name="Freeform 488">
                <a:extLst>
                  <a:ext uri="{FF2B5EF4-FFF2-40B4-BE49-F238E27FC236}">
                    <a16:creationId xmlns:a16="http://schemas.microsoft.com/office/drawing/2014/main" id="{FECE5DB2-DADA-424B-9A89-7768E6C12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6297" y="5086181"/>
                <a:ext cx="101909" cy="92380"/>
              </a:xfrm>
              <a:custGeom>
                <a:avLst/>
                <a:gdLst>
                  <a:gd name="T0" fmla="*/ 10 w 11"/>
                  <a:gd name="T1" fmla="*/ 6 h 10"/>
                  <a:gd name="T2" fmla="*/ 6 w 11"/>
                  <a:gd name="T3" fmla="*/ 10 h 10"/>
                  <a:gd name="T4" fmla="*/ 0 w 11"/>
                  <a:gd name="T5" fmla="*/ 6 h 10"/>
                  <a:gd name="T6" fmla="*/ 10 w 11"/>
                  <a:gd name="T7" fmla="*/ 6 h 10"/>
                  <a:gd name="T8" fmla="*/ 10 w 11"/>
                  <a:gd name="T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0" y="6"/>
                    </a:moveTo>
                    <a:cubicBezTo>
                      <a:pt x="10" y="8"/>
                      <a:pt x="7" y="9"/>
                      <a:pt x="6" y="10"/>
                    </a:cubicBezTo>
                    <a:cubicBezTo>
                      <a:pt x="4" y="10"/>
                      <a:pt x="0" y="9"/>
                      <a:pt x="0" y="6"/>
                    </a:cubicBezTo>
                    <a:cubicBezTo>
                      <a:pt x="1" y="0"/>
                      <a:pt x="11" y="6"/>
                      <a:pt x="10" y="6"/>
                    </a:cubicBezTo>
                    <a:cubicBezTo>
                      <a:pt x="10" y="7"/>
                      <a:pt x="11" y="5"/>
                      <a:pt x="10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7" name="Freeform 489">
                <a:extLst>
                  <a:ext uri="{FF2B5EF4-FFF2-40B4-BE49-F238E27FC236}">
                    <a16:creationId xmlns:a16="http://schemas.microsoft.com/office/drawing/2014/main" id="{5CB588CA-1178-294F-BD80-A53C8732A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5405" y="4767625"/>
                <a:ext cx="82803" cy="47785"/>
              </a:xfrm>
              <a:custGeom>
                <a:avLst/>
                <a:gdLst>
                  <a:gd name="T0" fmla="*/ 9 w 9"/>
                  <a:gd name="T1" fmla="*/ 3 h 5"/>
                  <a:gd name="T2" fmla="*/ 4 w 9"/>
                  <a:gd name="T3" fmla="*/ 5 h 5"/>
                  <a:gd name="T4" fmla="*/ 1 w 9"/>
                  <a:gd name="T5" fmla="*/ 1 h 5"/>
                  <a:gd name="T6" fmla="*/ 6 w 9"/>
                  <a:gd name="T7" fmla="*/ 1 h 5"/>
                  <a:gd name="T8" fmla="*/ 9 w 9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9" y="3"/>
                    </a:moveTo>
                    <a:cubicBezTo>
                      <a:pt x="7" y="4"/>
                      <a:pt x="6" y="4"/>
                      <a:pt x="4" y="5"/>
                    </a:cubicBezTo>
                    <a:cubicBezTo>
                      <a:pt x="2" y="5"/>
                      <a:pt x="0" y="3"/>
                      <a:pt x="1" y="1"/>
                    </a:cubicBezTo>
                    <a:cubicBezTo>
                      <a:pt x="1" y="0"/>
                      <a:pt x="5" y="0"/>
                      <a:pt x="6" y="1"/>
                    </a:cubicBezTo>
                    <a:cubicBezTo>
                      <a:pt x="7" y="1"/>
                      <a:pt x="8" y="3"/>
                      <a:pt x="9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8" name="Freeform 490">
                <a:extLst>
                  <a:ext uri="{FF2B5EF4-FFF2-40B4-BE49-F238E27FC236}">
                    <a16:creationId xmlns:a16="http://schemas.microsoft.com/office/drawing/2014/main" id="{9155BBE6-AB39-8C49-B4D8-A3C16A40B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11646" y="4675245"/>
                <a:ext cx="92356" cy="44598"/>
              </a:xfrm>
              <a:custGeom>
                <a:avLst/>
                <a:gdLst>
                  <a:gd name="T0" fmla="*/ 6 w 10"/>
                  <a:gd name="T1" fmla="*/ 5 h 5"/>
                  <a:gd name="T2" fmla="*/ 1 w 10"/>
                  <a:gd name="T3" fmla="*/ 4 h 5"/>
                  <a:gd name="T4" fmla="*/ 4 w 10"/>
                  <a:gd name="T5" fmla="*/ 1 h 5"/>
                  <a:gd name="T6" fmla="*/ 9 w 10"/>
                  <a:gd name="T7" fmla="*/ 1 h 5"/>
                  <a:gd name="T8" fmla="*/ 6 w 10"/>
                  <a:gd name="T9" fmla="*/ 5 h 5"/>
                  <a:gd name="T10" fmla="*/ 6 w 10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6" y="5"/>
                    </a:moveTo>
                    <a:cubicBezTo>
                      <a:pt x="4" y="5"/>
                      <a:pt x="2" y="4"/>
                      <a:pt x="1" y="4"/>
                    </a:cubicBezTo>
                    <a:cubicBezTo>
                      <a:pt x="0" y="3"/>
                      <a:pt x="3" y="1"/>
                      <a:pt x="4" y="1"/>
                    </a:cubicBezTo>
                    <a:cubicBezTo>
                      <a:pt x="5" y="0"/>
                      <a:pt x="8" y="0"/>
                      <a:pt x="9" y="1"/>
                    </a:cubicBezTo>
                    <a:cubicBezTo>
                      <a:pt x="10" y="2"/>
                      <a:pt x="7" y="5"/>
                      <a:pt x="6" y="5"/>
                    </a:cubicBezTo>
                    <a:cubicBezTo>
                      <a:pt x="4" y="5"/>
                      <a:pt x="6" y="5"/>
                      <a:pt x="6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9" name="Freeform 491">
                <a:extLst>
                  <a:ext uri="{FF2B5EF4-FFF2-40B4-BE49-F238E27FC236}">
                    <a16:creationId xmlns:a16="http://schemas.microsoft.com/office/drawing/2014/main" id="{073E1D33-BB52-8548-93CB-DE3D87FC2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8972" y="3999911"/>
                <a:ext cx="57323" cy="19114"/>
              </a:xfrm>
              <a:custGeom>
                <a:avLst/>
                <a:gdLst>
                  <a:gd name="T0" fmla="*/ 6 w 6"/>
                  <a:gd name="T1" fmla="*/ 1 h 2"/>
                  <a:gd name="T2" fmla="*/ 0 w 6"/>
                  <a:gd name="T3" fmla="*/ 1 h 2"/>
                  <a:gd name="T4" fmla="*/ 6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6" y="1"/>
                    </a:moveTo>
                    <a:cubicBezTo>
                      <a:pt x="6" y="2"/>
                      <a:pt x="0" y="2"/>
                      <a:pt x="0" y="1"/>
                    </a:cubicBezTo>
                    <a:cubicBezTo>
                      <a:pt x="0" y="0"/>
                      <a:pt x="6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0" name="Freeform 492">
                <a:extLst>
                  <a:ext uri="{FF2B5EF4-FFF2-40B4-BE49-F238E27FC236}">
                    <a16:creationId xmlns:a16="http://schemas.microsoft.com/office/drawing/2014/main" id="{B7690A78-3745-9E49-8404-368541583D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6681" y="4805855"/>
                <a:ext cx="54139" cy="38227"/>
              </a:xfrm>
              <a:custGeom>
                <a:avLst/>
                <a:gdLst>
                  <a:gd name="T0" fmla="*/ 5 w 6"/>
                  <a:gd name="T1" fmla="*/ 4 h 4"/>
                  <a:gd name="T2" fmla="*/ 2 w 6"/>
                  <a:gd name="T3" fmla="*/ 1 h 4"/>
                  <a:gd name="T4" fmla="*/ 5 w 6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4"/>
                    </a:moveTo>
                    <a:cubicBezTo>
                      <a:pt x="4" y="4"/>
                      <a:pt x="0" y="3"/>
                      <a:pt x="2" y="1"/>
                    </a:cubicBezTo>
                    <a:cubicBezTo>
                      <a:pt x="5" y="0"/>
                      <a:pt x="6" y="4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1" name="Freeform 493">
                <a:extLst>
                  <a:ext uri="{FF2B5EF4-FFF2-40B4-BE49-F238E27FC236}">
                    <a16:creationId xmlns:a16="http://schemas.microsoft.com/office/drawing/2014/main" id="{E96B8235-E304-CA40-B002-B66D286AE9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8270" y="6892385"/>
                <a:ext cx="54139" cy="101936"/>
              </a:xfrm>
              <a:custGeom>
                <a:avLst/>
                <a:gdLst>
                  <a:gd name="T0" fmla="*/ 5 w 6"/>
                  <a:gd name="T1" fmla="*/ 1 h 11"/>
                  <a:gd name="T2" fmla="*/ 5 w 6"/>
                  <a:gd name="T3" fmla="*/ 7 h 11"/>
                  <a:gd name="T4" fmla="*/ 3 w 6"/>
                  <a:gd name="T5" fmla="*/ 10 h 11"/>
                  <a:gd name="T6" fmla="*/ 1 w 6"/>
                  <a:gd name="T7" fmla="*/ 4 h 11"/>
                  <a:gd name="T8" fmla="*/ 5 w 6"/>
                  <a:gd name="T9" fmla="*/ 1 h 11"/>
                  <a:gd name="T10" fmla="*/ 5 w 6"/>
                  <a:gd name="T1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5" y="1"/>
                    </a:moveTo>
                    <a:cubicBezTo>
                      <a:pt x="5" y="3"/>
                      <a:pt x="6" y="5"/>
                      <a:pt x="5" y="7"/>
                    </a:cubicBezTo>
                    <a:cubicBezTo>
                      <a:pt x="4" y="8"/>
                      <a:pt x="5" y="11"/>
                      <a:pt x="3" y="10"/>
                    </a:cubicBezTo>
                    <a:cubicBezTo>
                      <a:pt x="1" y="8"/>
                      <a:pt x="0" y="6"/>
                      <a:pt x="1" y="4"/>
                    </a:cubicBezTo>
                    <a:cubicBezTo>
                      <a:pt x="1" y="3"/>
                      <a:pt x="5" y="0"/>
                      <a:pt x="5" y="1"/>
                    </a:cubicBezTo>
                    <a:cubicBezTo>
                      <a:pt x="5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2" name="Freeform 494">
                <a:extLst>
                  <a:ext uri="{FF2B5EF4-FFF2-40B4-BE49-F238E27FC236}">
                    <a16:creationId xmlns:a16="http://schemas.microsoft.com/office/drawing/2014/main" id="{7317A388-58D3-A146-B46B-43EE372739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9161" y="6984768"/>
                <a:ext cx="82803" cy="140163"/>
              </a:xfrm>
              <a:custGeom>
                <a:avLst/>
                <a:gdLst>
                  <a:gd name="T0" fmla="*/ 7 w 9"/>
                  <a:gd name="T1" fmla="*/ 3 h 15"/>
                  <a:gd name="T2" fmla="*/ 5 w 9"/>
                  <a:gd name="T3" fmla="*/ 2 h 15"/>
                  <a:gd name="T4" fmla="*/ 0 w 9"/>
                  <a:gd name="T5" fmla="*/ 2 h 15"/>
                  <a:gd name="T6" fmla="*/ 1 w 9"/>
                  <a:gd name="T7" fmla="*/ 8 h 15"/>
                  <a:gd name="T8" fmla="*/ 2 w 9"/>
                  <a:gd name="T9" fmla="*/ 13 h 15"/>
                  <a:gd name="T10" fmla="*/ 4 w 9"/>
                  <a:gd name="T11" fmla="*/ 14 h 15"/>
                  <a:gd name="T12" fmla="*/ 8 w 9"/>
                  <a:gd name="T13" fmla="*/ 10 h 15"/>
                  <a:gd name="T14" fmla="*/ 7 w 9"/>
                  <a:gd name="T15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5">
                    <a:moveTo>
                      <a:pt x="7" y="3"/>
                    </a:moveTo>
                    <a:cubicBezTo>
                      <a:pt x="6" y="3"/>
                      <a:pt x="7" y="0"/>
                      <a:pt x="5" y="2"/>
                    </a:cubicBezTo>
                    <a:cubicBezTo>
                      <a:pt x="2" y="4"/>
                      <a:pt x="3" y="4"/>
                      <a:pt x="0" y="2"/>
                    </a:cubicBezTo>
                    <a:cubicBezTo>
                      <a:pt x="0" y="2"/>
                      <a:pt x="1" y="8"/>
                      <a:pt x="1" y="8"/>
                    </a:cubicBezTo>
                    <a:cubicBezTo>
                      <a:pt x="2" y="10"/>
                      <a:pt x="2" y="11"/>
                      <a:pt x="2" y="13"/>
                    </a:cubicBezTo>
                    <a:cubicBezTo>
                      <a:pt x="2" y="14"/>
                      <a:pt x="2" y="15"/>
                      <a:pt x="4" y="14"/>
                    </a:cubicBezTo>
                    <a:cubicBezTo>
                      <a:pt x="6" y="13"/>
                      <a:pt x="8" y="13"/>
                      <a:pt x="8" y="10"/>
                    </a:cubicBezTo>
                    <a:cubicBezTo>
                      <a:pt x="8" y="9"/>
                      <a:pt x="9" y="3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3" name="Freeform 495">
                <a:extLst>
                  <a:ext uri="{FF2B5EF4-FFF2-40B4-BE49-F238E27FC236}">
                    <a16:creationId xmlns:a16="http://schemas.microsoft.com/office/drawing/2014/main" id="{092EFD69-DB91-F845-B639-311446B273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3432" y="7153600"/>
                <a:ext cx="149680" cy="92380"/>
              </a:xfrm>
              <a:custGeom>
                <a:avLst/>
                <a:gdLst>
                  <a:gd name="T0" fmla="*/ 5 w 16"/>
                  <a:gd name="T1" fmla="*/ 1 h 10"/>
                  <a:gd name="T2" fmla="*/ 0 w 16"/>
                  <a:gd name="T3" fmla="*/ 2 h 10"/>
                  <a:gd name="T4" fmla="*/ 3 w 16"/>
                  <a:gd name="T5" fmla="*/ 5 h 10"/>
                  <a:gd name="T6" fmla="*/ 8 w 16"/>
                  <a:gd name="T7" fmla="*/ 7 h 10"/>
                  <a:gd name="T8" fmla="*/ 14 w 16"/>
                  <a:gd name="T9" fmla="*/ 8 h 10"/>
                  <a:gd name="T10" fmla="*/ 13 w 16"/>
                  <a:gd name="T11" fmla="*/ 4 h 10"/>
                  <a:gd name="T12" fmla="*/ 15 w 16"/>
                  <a:gd name="T13" fmla="*/ 1 h 10"/>
                  <a:gd name="T14" fmla="*/ 11 w 16"/>
                  <a:gd name="T15" fmla="*/ 1 h 10"/>
                  <a:gd name="T16" fmla="*/ 5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5" y="1"/>
                    </a:moveTo>
                    <a:cubicBezTo>
                      <a:pt x="4" y="1"/>
                      <a:pt x="1" y="1"/>
                      <a:pt x="0" y="2"/>
                    </a:cubicBezTo>
                    <a:cubicBezTo>
                      <a:pt x="0" y="3"/>
                      <a:pt x="2" y="4"/>
                      <a:pt x="3" y="5"/>
                    </a:cubicBezTo>
                    <a:cubicBezTo>
                      <a:pt x="5" y="5"/>
                      <a:pt x="7" y="6"/>
                      <a:pt x="8" y="7"/>
                    </a:cubicBezTo>
                    <a:cubicBezTo>
                      <a:pt x="10" y="8"/>
                      <a:pt x="12" y="10"/>
                      <a:pt x="14" y="8"/>
                    </a:cubicBezTo>
                    <a:cubicBezTo>
                      <a:pt x="16" y="7"/>
                      <a:pt x="12" y="6"/>
                      <a:pt x="13" y="4"/>
                    </a:cubicBezTo>
                    <a:cubicBezTo>
                      <a:pt x="13" y="4"/>
                      <a:pt x="16" y="2"/>
                      <a:pt x="15" y="1"/>
                    </a:cubicBezTo>
                    <a:cubicBezTo>
                      <a:pt x="15" y="0"/>
                      <a:pt x="11" y="1"/>
                      <a:pt x="11" y="1"/>
                    </a:cubicBezTo>
                    <a:cubicBezTo>
                      <a:pt x="9" y="2"/>
                      <a:pt x="7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4" name="Freeform 496">
                <a:extLst>
                  <a:ext uri="{FF2B5EF4-FFF2-40B4-BE49-F238E27FC236}">
                    <a16:creationId xmlns:a16="http://schemas.microsoft.com/office/drawing/2014/main" id="{C0877DF2-9AB0-2847-9D09-8FBB12E78D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1964" y="7284208"/>
                <a:ext cx="121018" cy="66896"/>
              </a:xfrm>
              <a:custGeom>
                <a:avLst/>
                <a:gdLst>
                  <a:gd name="T0" fmla="*/ 12 w 13"/>
                  <a:gd name="T1" fmla="*/ 1 h 7"/>
                  <a:gd name="T2" fmla="*/ 10 w 13"/>
                  <a:gd name="T3" fmla="*/ 2 h 7"/>
                  <a:gd name="T4" fmla="*/ 10 w 13"/>
                  <a:gd name="T5" fmla="*/ 5 h 7"/>
                  <a:gd name="T6" fmla="*/ 6 w 13"/>
                  <a:gd name="T7" fmla="*/ 6 h 7"/>
                  <a:gd name="T8" fmla="*/ 2 w 13"/>
                  <a:gd name="T9" fmla="*/ 6 h 7"/>
                  <a:gd name="T10" fmla="*/ 5 w 13"/>
                  <a:gd name="T11" fmla="*/ 3 h 7"/>
                  <a:gd name="T12" fmla="*/ 12 w 13"/>
                  <a:gd name="T13" fmla="*/ 1 h 7"/>
                  <a:gd name="T14" fmla="*/ 12 w 13"/>
                  <a:gd name="T1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7">
                    <a:moveTo>
                      <a:pt x="12" y="1"/>
                    </a:moveTo>
                    <a:cubicBezTo>
                      <a:pt x="12" y="1"/>
                      <a:pt x="10" y="2"/>
                      <a:pt x="10" y="2"/>
                    </a:cubicBezTo>
                    <a:cubicBezTo>
                      <a:pt x="9" y="3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6"/>
                    </a:cubicBezTo>
                    <a:cubicBezTo>
                      <a:pt x="4" y="7"/>
                      <a:pt x="3" y="7"/>
                      <a:pt x="2" y="6"/>
                    </a:cubicBezTo>
                    <a:cubicBezTo>
                      <a:pt x="0" y="4"/>
                      <a:pt x="4" y="3"/>
                      <a:pt x="5" y="3"/>
                    </a:cubicBezTo>
                    <a:cubicBezTo>
                      <a:pt x="7" y="3"/>
                      <a:pt x="10" y="2"/>
                      <a:pt x="12" y="1"/>
                    </a:cubicBezTo>
                    <a:cubicBezTo>
                      <a:pt x="13" y="0"/>
                      <a:pt x="11" y="2"/>
                      <a:pt x="1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5" name="Freeform 497">
                <a:extLst>
                  <a:ext uri="{FF2B5EF4-FFF2-40B4-BE49-F238E27FC236}">
                    <a16:creationId xmlns:a16="http://schemas.microsoft.com/office/drawing/2014/main" id="{3AED0915-64E0-7741-AA45-290932896A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92" y="7293764"/>
                <a:ext cx="140127" cy="38227"/>
              </a:xfrm>
              <a:custGeom>
                <a:avLst/>
                <a:gdLst>
                  <a:gd name="T0" fmla="*/ 8 w 15"/>
                  <a:gd name="T1" fmla="*/ 4 h 4"/>
                  <a:gd name="T2" fmla="*/ 1 w 15"/>
                  <a:gd name="T3" fmla="*/ 1 h 4"/>
                  <a:gd name="T4" fmla="*/ 7 w 15"/>
                  <a:gd name="T5" fmla="*/ 1 h 4"/>
                  <a:gd name="T6" fmla="*/ 15 w 15"/>
                  <a:gd name="T7" fmla="*/ 2 h 4"/>
                  <a:gd name="T8" fmla="*/ 13 w 15"/>
                  <a:gd name="T9" fmla="*/ 3 h 4"/>
                  <a:gd name="T10" fmla="*/ 8 w 15"/>
                  <a:gd name="T11" fmla="*/ 4 h 4"/>
                  <a:gd name="T12" fmla="*/ 8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8" y="4"/>
                    </a:moveTo>
                    <a:cubicBezTo>
                      <a:pt x="7" y="4"/>
                      <a:pt x="0" y="2"/>
                      <a:pt x="1" y="1"/>
                    </a:cubicBezTo>
                    <a:cubicBezTo>
                      <a:pt x="1" y="0"/>
                      <a:pt x="7" y="1"/>
                      <a:pt x="7" y="1"/>
                    </a:cubicBezTo>
                    <a:cubicBezTo>
                      <a:pt x="10" y="2"/>
                      <a:pt x="12" y="2"/>
                      <a:pt x="15" y="2"/>
                    </a:cubicBezTo>
                    <a:cubicBezTo>
                      <a:pt x="15" y="2"/>
                      <a:pt x="13" y="3"/>
                      <a:pt x="13" y="3"/>
                    </a:cubicBezTo>
                    <a:cubicBezTo>
                      <a:pt x="12" y="4"/>
                      <a:pt x="10" y="4"/>
                      <a:pt x="8" y="4"/>
                    </a:cubicBezTo>
                    <a:cubicBezTo>
                      <a:pt x="6" y="4"/>
                      <a:pt x="9" y="4"/>
                      <a:pt x="8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6" name="Freeform 498">
                <a:extLst>
                  <a:ext uri="{FF2B5EF4-FFF2-40B4-BE49-F238E27FC236}">
                    <a16:creationId xmlns:a16="http://schemas.microsoft.com/office/drawing/2014/main" id="{B898AC8E-46C9-2D47-A5AA-16771D9F7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93814" y="5917609"/>
                <a:ext cx="66879" cy="66896"/>
              </a:xfrm>
              <a:custGeom>
                <a:avLst/>
                <a:gdLst>
                  <a:gd name="T0" fmla="*/ 1 w 7"/>
                  <a:gd name="T1" fmla="*/ 4 h 7"/>
                  <a:gd name="T2" fmla="*/ 1 w 7"/>
                  <a:gd name="T3" fmla="*/ 1 h 7"/>
                  <a:gd name="T4" fmla="*/ 7 w 7"/>
                  <a:gd name="T5" fmla="*/ 1 h 7"/>
                  <a:gd name="T6" fmla="*/ 1 w 7"/>
                  <a:gd name="T7" fmla="*/ 4 h 7"/>
                  <a:gd name="T8" fmla="*/ 1 w 7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4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1"/>
                      <a:pt x="7" y="0"/>
                      <a:pt x="7" y="1"/>
                    </a:cubicBezTo>
                    <a:cubicBezTo>
                      <a:pt x="7" y="2"/>
                      <a:pt x="2" y="6"/>
                      <a:pt x="1" y="4"/>
                    </a:cubicBezTo>
                    <a:cubicBezTo>
                      <a:pt x="1" y="1"/>
                      <a:pt x="2" y="7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7" name="Freeform 499">
                <a:extLst>
                  <a:ext uri="{FF2B5EF4-FFF2-40B4-BE49-F238E27FC236}">
                    <a16:creationId xmlns:a16="http://schemas.microsoft.com/office/drawing/2014/main" id="{DA8B946B-E5BB-7D48-833E-8805F9E50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3367" y="5892125"/>
                <a:ext cx="47770" cy="25484"/>
              </a:xfrm>
              <a:custGeom>
                <a:avLst/>
                <a:gdLst>
                  <a:gd name="T0" fmla="*/ 3 w 5"/>
                  <a:gd name="T1" fmla="*/ 2 h 3"/>
                  <a:gd name="T2" fmla="*/ 0 w 5"/>
                  <a:gd name="T3" fmla="*/ 1 h 3"/>
                  <a:gd name="T4" fmla="*/ 4 w 5"/>
                  <a:gd name="T5" fmla="*/ 1 h 3"/>
                  <a:gd name="T6" fmla="*/ 3 w 5"/>
                  <a:gd name="T7" fmla="*/ 2 h 3"/>
                  <a:gd name="T8" fmla="*/ 3 w 5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3" y="2"/>
                    </a:moveTo>
                    <a:cubicBezTo>
                      <a:pt x="2" y="2"/>
                      <a:pt x="0" y="1"/>
                      <a:pt x="0" y="1"/>
                    </a:cubicBezTo>
                    <a:cubicBezTo>
                      <a:pt x="0" y="1"/>
                      <a:pt x="4" y="0"/>
                      <a:pt x="4" y="1"/>
                    </a:cubicBezTo>
                    <a:cubicBezTo>
                      <a:pt x="5" y="2"/>
                      <a:pt x="4" y="3"/>
                      <a:pt x="3" y="2"/>
                    </a:cubicBezTo>
                    <a:cubicBezTo>
                      <a:pt x="1" y="2"/>
                      <a:pt x="5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8" name="Freeform 500">
                <a:extLst>
                  <a:ext uri="{FF2B5EF4-FFF2-40B4-BE49-F238E27FC236}">
                    <a16:creationId xmlns:a16="http://schemas.microsoft.com/office/drawing/2014/main" id="{87659036-7AFE-0945-B2E6-C5D34DE58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9099" y="5955834"/>
                <a:ext cx="54139" cy="92380"/>
              </a:xfrm>
              <a:custGeom>
                <a:avLst/>
                <a:gdLst>
                  <a:gd name="T0" fmla="*/ 6 w 6"/>
                  <a:gd name="T1" fmla="*/ 2 h 10"/>
                  <a:gd name="T2" fmla="*/ 3 w 6"/>
                  <a:gd name="T3" fmla="*/ 9 h 10"/>
                  <a:gd name="T4" fmla="*/ 6 w 6"/>
                  <a:gd name="T5" fmla="*/ 2 h 10"/>
                  <a:gd name="T6" fmla="*/ 6 w 6"/>
                  <a:gd name="T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cubicBezTo>
                      <a:pt x="6" y="0"/>
                      <a:pt x="0" y="10"/>
                      <a:pt x="3" y="9"/>
                    </a:cubicBezTo>
                    <a:cubicBezTo>
                      <a:pt x="4" y="9"/>
                      <a:pt x="6" y="3"/>
                      <a:pt x="6" y="2"/>
                    </a:cubicBezTo>
                    <a:cubicBezTo>
                      <a:pt x="6" y="1"/>
                      <a:pt x="6" y="3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9" name="Freeform 501">
                <a:extLst>
                  <a:ext uri="{FF2B5EF4-FFF2-40B4-BE49-F238E27FC236}">
                    <a16:creationId xmlns:a16="http://schemas.microsoft.com/office/drawing/2014/main" id="{DD133B4F-87BF-B641-AF44-558A517A2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5" y="5796557"/>
                <a:ext cx="38217" cy="38227"/>
              </a:xfrm>
              <a:custGeom>
                <a:avLst/>
                <a:gdLst>
                  <a:gd name="T0" fmla="*/ 3 w 4"/>
                  <a:gd name="T1" fmla="*/ 3 h 4"/>
                  <a:gd name="T2" fmla="*/ 1 w 4"/>
                  <a:gd name="T3" fmla="*/ 1 h 4"/>
                  <a:gd name="T4" fmla="*/ 3 w 4"/>
                  <a:gd name="T5" fmla="*/ 0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3"/>
                      <a:pt x="0" y="2"/>
                      <a:pt x="1" y="1"/>
                    </a:cubicBezTo>
                    <a:cubicBezTo>
                      <a:pt x="2" y="1"/>
                      <a:pt x="3" y="0"/>
                      <a:pt x="3" y="0"/>
                    </a:cubicBezTo>
                    <a:cubicBezTo>
                      <a:pt x="4" y="0"/>
                      <a:pt x="4" y="2"/>
                      <a:pt x="3" y="3"/>
                    </a:cubicBezTo>
                    <a:cubicBezTo>
                      <a:pt x="2" y="4"/>
                      <a:pt x="4" y="2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0" name="Freeform 502">
                <a:extLst>
                  <a:ext uri="{FF2B5EF4-FFF2-40B4-BE49-F238E27FC236}">
                    <a16:creationId xmlns:a16="http://schemas.microsoft.com/office/drawing/2014/main" id="{C120A459-31FE-8044-B495-1BDE71503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90" y="6086440"/>
                <a:ext cx="54139" cy="86010"/>
              </a:xfrm>
              <a:custGeom>
                <a:avLst/>
                <a:gdLst>
                  <a:gd name="T0" fmla="*/ 6 w 6"/>
                  <a:gd name="T1" fmla="*/ 2 h 9"/>
                  <a:gd name="T2" fmla="*/ 6 w 6"/>
                  <a:gd name="T3" fmla="*/ 4 h 9"/>
                  <a:gd name="T4" fmla="*/ 5 w 6"/>
                  <a:gd name="T5" fmla="*/ 9 h 9"/>
                  <a:gd name="T6" fmla="*/ 0 w 6"/>
                  <a:gd name="T7" fmla="*/ 3 h 9"/>
                  <a:gd name="T8" fmla="*/ 3 w 6"/>
                  <a:gd name="T9" fmla="*/ 3 h 9"/>
                  <a:gd name="T10" fmla="*/ 6 w 6"/>
                  <a:gd name="T11" fmla="*/ 2 h 9"/>
                  <a:gd name="T12" fmla="*/ 6 w 6"/>
                  <a:gd name="T13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2"/>
                    </a:moveTo>
                    <a:cubicBezTo>
                      <a:pt x="6" y="1"/>
                      <a:pt x="6" y="4"/>
                      <a:pt x="6" y="4"/>
                    </a:cubicBezTo>
                    <a:cubicBezTo>
                      <a:pt x="6" y="6"/>
                      <a:pt x="6" y="8"/>
                      <a:pt x="5" y="9"/>
                    </a:cubicBezTo>
                    <a:cubicBezTo>
                      <a:pt x="5" y="9"/>
                      <a:pt x="0" y="5"/>
                      <a:pt x="0" y="3"/>
                    </a:cubicBezTo>
                    <a:cubicBezTo>
                      <a:pt x="0" y="3"/>
                      <a:pt x="2" y="2"/>
                      <a:pt x="3" y="3"/>
                    </a:cubicBezTo>
                    <a:cubicBezTo>
                      <a:pt x="4" y="4"/>
                      <a:pt x="5" y="4"/>
                      <a:pt x="6" y="2"/>
                    </a:cubicBezTo>
                    <a:cubicBezTo>
                      <a:pt x="6" y="0"/>
                      <a:pt x="6" y="3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1" name="Freeform 503">
                <a:extLst>
                  <a:ext uri="{FF2B5EF4-FFF2-40B4-BE49-F238E27FC236}">
                    <a16:creationId xmlns:a16="http://schemas.microsoft.com/office/drawing/2014/main" id="{77CAE196-99FB-004C-8BBA-3C0A073EB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52414" y="6105554"/>
                <a:ext cx="76432" cy="76452"/>
              </a:xfrm>
              <a:custGeom>
                <a:avLst/>
                <a:gdLst>
                  <a:gd name="T0" fmla="*/ 6 w 8"/>
                  <a:gd name="T1" fmla="*/ 7 h 8"/>
                  <a:gd name="T2" fmla="*/ 1 w 8"/>
                  <a:gd name="T3" fmla="*/ 4 h 8"/>
                  <a:gd name="T4" fmla="*/ 6 w 8"/>
                  <a:gd name="T5" fmla="*/ 7 h 8"/>
                  <a:gd name="T6" fmla="*/ 6 w 8"/>
                  <a:gd name="T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8">
                    <a:moveTo>
                      <a:pt x="6" y="7"/>
                    </a:moveTo>
                    <a:cubicBezTo>
                      <a:pt x="5" y="8"/>
                      <a:pt x="0" y="5"/>
                      <a:pt x="1" y="4"/>
                    </a:cubicBezTo>
                    <a:cubicBezTo>
                      <a:pt x="3" y="0"/>
                      <a:pt x="8" y="5"/>
                      <a:pt x="6" y="7"/>
                    </a:cubicBezTo>
                    <a:cubicBezTo>
                      <a:pt x="5" y="8"/>
                      <a:pt x="7" y="6"/>
                      <a:pt x="6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2" name="Freeform 504">
                <a:extLst>
                  <a:ext uri="{FF2B5EF4-FFF2-40B4-BE49-F238E27FC236}">
                    <a16:creationId xmlns:a16="http://schemas.microsoft.com/office/drawing/2014/main" id="{2B3D8C87-7E55-FC4B-B452-B303CBC61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8016" y="7070776"/>
                <a:ext cx="44586" cy="35042"/>
              </a:xfrm>
              <a:custGeom>
                <a:avLst/>
                <a:gdLst>
                  <a:gd name="T0" fmla="*/ 4 w 5"/>
                  <a:gd name="T1" fmla="*/ 2 h 4"/>
                  <a:gd name="T2" fmla="*/ 3 w 5"/>
                  <a:gd name="T3" fmla="*/ 3 h 4"/>
                  <a:gd name="T4" fmla="*/ 0 w 5"/>
                  <a:gd name="T5" fmla="*/ 2 h 4"/>
                  <a:gd name="T6" fmla="*/ 4 w 5"/>
                  <a:gd name="T7" fmla="*/ 0 h 4"/>
                  <a:gd name="T8" fmla="*/ 4 w 5"/>
                  <a:gd name="T9" fmla="*/ 2 h 4"/>
                  <a:gd name="T10" fmla="*/ 4 w 5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4">
                    <a:moveTo>
                      <a:pt x="4" y="2"/>
                    </a:moveTo>
                    <a:cubicBezTo>
                      <a:pt x="5" y="1"/>
                      <a:pt x="4" y="4"/>
                      <a:pt x="3" y="3"/>
                    </a:cubicBezTo>
                    <a:cubicBezTo>
                      <a:pt x="3" y="3"/>
                      <a:pt x="0" y="2"/>
                      <a:pt x="0" y="2"/>
                    </a:cubicBezTo>
                    <a:cubicBezTo>
                      <a:pt x="0" y="2"/>
                      <a:pt x="3" y="0"/>
                      <a:pt x="4" y="0"/>
                    </a:cubicBezTo>
                    <a:cubicBezTo>
                      <a:pt x="4" y="0"/>
                      <a:pt x="3" y="2"/>
                      <a:pt x="4" y="2"/>
                    </a:cubicBezTo>
                    <a:cubicBezTo>
                      <a:pt x="5" y="1"/>
                      <a:pt x="3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3" name="Freeform 505">
                <a:extLst>
                  <a:ext uri="{FF2B5EF4-FFF2-40B4-BE49-F238E27FC236}">
                    <a16:creationId xmlns:a16="http://schemas.microsoft.com/office/drawing/2014/main" id="{EE5B545B-B401-1543-83E2-0F5F2BC2F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9414" y="5927165"/>
                <a:ext cx="57323" cy="57338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5 h 6"/>
                  <a:gd name="T4" fmla="*/ 1 w 6"/>
                  <a:gd name="T5" fmla="*/ 5 h 6"/>
                  <a:gd name="T6" fmla="*/ 5 w 6"/>
                  <a:gd name="T7" fmla="*/ 1 h 6"/>
                  <a:gd name="T8" fmla="*/ 5 w 6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6" y="2"/>
                      <a:pt x="4" y="3"/>
                      <a:pt x="4" y="5"/>
                    </a:cubicBezTo>
                    <a:cubicBezTo>
                      <a:pt x="3" y="6"/>
                      <a:pt x="2" y="6"/>
                      <a:pt x="1" y="5"/>
                    </a:cubicBezTo>
                    <a:cubicBezTo>
                      <a:pt x="0" y="4"/>
                      <a:pt x="5" y="0"/>
                      <a:pt x="5" y="1"/>
                    </a:cubicBezTo>
                    <a:cubicBezTo>
                      <a:pt x="6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4" name="Freeform 506">
                <a:extLst>
                  <a:ext uri="{FF2B5EF4-FFF2-40B4-BE49-F238E27FC236}">
                    <a16:creationId xmlns:a16="http://schemas.microsoft.com/office/drawing/2014/main" id="{70C21C8C-6D20-9649-B188-B1000F20F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88082" y="5994060"/>
                <a:ext cx="28662" cy="28669"/>
              </a:xfrm>
              <a:custGeom>
                <a:avLst/>
                <a:gdLst>
                  <a:gd name="T0" fmla="*/ 3 w 3"/>
                  <a:gd name="T1" fmla="*/ 1 h 3"/>
                  <a:gd name="T2" fmla="*/ 0 w 3"/>
                  <a:gd name="T3" fmla="*/ 2 h 3"/>
                  <a:gd name="T4" fmla="*/ 2 w 3"/>
                  <a:gd name="T5" fmla="*/ 3 h 3"/>
                  <a:gd name="T6" fmla="*/ 3 w 3"/>
                  <a:gd name="T7" fmla="*/ 1 h 3"/>
                  <a:gd name="T8" fmla="*/ 3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cubicBezTo>
                      <a:pt x="2" y="1"/>
                      <a:pt x="0" y="1"/>
                      <a:pt x="0" y="2"/>
                    </a:cubicBezTo>
                    <a:cubicBezTo>
                      <a:pt x="0" y="3"/>
                      <a:pt x="2" y="3"/>
                      <a:pt x="2" y="3"/>
                    </a:cubicBezTo>
                    <a:cubicBezTo>
                      <a:pt x="3" y="3"/>
                      <a:pt x="3" y="0"/>
                      <a:pt x="3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5" name="Freeform 507">
                <a:extLst>
                  <a:ext uri="{FF2B5EF4-FFF2-40B4-BE49-F238E27FC236}">
                    <a16:creationId xmlns:a16="http://schemas.microsoft.com/office/drawing/2014/main" id="{98A59596-E8F5-EF43-9FBF-CDE0FE6FE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6022733"/>
                <a:ext cx="15924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6" name="Freeform 508">
                <a:extLst>
                  <a:ext uri="{FF2B5EF4-FFF2-40B4-BE49-F238E27FC236}">
                    <a16:creationId xmlns:a16="http://schemas.microsoft.com/office/drawing/2014/main" id="{016D6052-31AA-4A4D-A9B8-65F0DBFA41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6048217"/>
                <a:ext cx="9553" cy="1911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1" y="2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7" name="Freeform 509">
                <a:extLst>
                  <a:ext uri="{FF2B5EF4-FFF2-40B4-BE49-F238E27FC236}">
                    <a16:creationId xmlns:a16="http://schemas.microsoft.com/office/drawing/2014/main" id="{C995D7A6-877E-8F40-8BFB-0B645D4EAC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6067328"/>
                <a:ext cx="15924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8" name="Freeform 510">
                <a:extLst>
                  <a:ext uri="{FF2B5EF4-FFF2-40B4-BE49-F238E27FC236}">
                    <a16:creationId xmlns:a16="http://schemas.microsoft.com/office/drawing/2014/main" id="{61EB15D0-7656-3345-87A7-28733CEE4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89991" y="6207490"/>
                <a:ext cx="9553" cy="1911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9" name="Freeform 511">
                <a:extLst>
                  <a:ext uri="{FF2B5EF4-FFF2-40B4-BE49-F238E27FC236}">
                    <a16:creationId xmlns:a16="http://schemas.microsoft.com/office/drawing/2014/main" id="{54F09E0F-88F5-B546-9033-20885119F8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30119" y="5787002"/>
                <a:ext cx="19109" cy="38227"/>
              </a:xfrm>
              <a:custGeom>
                <a:avLst/>
                <a:gdLst>
                  <a:gd name="T0" fmla="*/ 1 w 2"/>
                  <a:gd name="T1" fmla="*/ 4 h 4"/>
                  <a:gd name="T2" fmla="*/ 2 w 2"/>
                  <a:gd name="T3" fmla="*/ 1 h 4"/>
                  <a:gd name="T4" fmla="*/ 1 w 2"/>
                  <a:gd name="T5" fmla="*/ 4 h 4"/>
                  <a:gd name="T6" fmla="*/ 1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4"/>
                    </a:moveTo>
                    <a:cubicBezTo>
                      <a:pt x="0" y="3"/>
                      <a:pt x="0" y="1"/>
                      <a:pt x="2" y="1"/>
                    </a:cubicBezTo>
                    <a:cubicBezTo>
                      <a:pt x="2" y="0"/>
                      <a:pt x="2" y="4"/>
                      <a:pt x="1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0" name="Freeform 512">
                <a:extLst>
                  <a:ext uri="{FF2B5EF4-FFF2-40B4-BE49-F238E27FC236}">
                    <a16:creationId xmlns:a16="http://schemas.microsoft.com/office/drawing/2014/main" id="{221C485F-0172-A544-8A52-8DC846B78D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691" y="11747158"/>
                <a:ext cx="111465" cy="57338"/>
              </a:xfrm>
              <a:custGeom>
                <a:avLst/>
                <a:gdLst>
                  <a:gd name="T0" fmla="*/ 10 w 12"/>
                  <a:gd name="T1" fmla="*/ 3 h 6"/>
                  <a:gd name="T2" fmla="*/ 8 w 12"/>
                  <a:gd name="T3" fmla="*/ 2 h 6"/>
                  <a:gd name="T4" fmla="*/ 5 w 12"/>
                  <a:gd name="T5" fmla="*/ 2 h 6"/>
                  <a:gd name="T6" fmla="*/ 3 w 12"/>
                  <a:gd name="T7" fmla="*/ 1 h 6"/>
                  <a:gd name="T8" fmla="*/ 0 w 12"/>
                  <a:gd name="T9" fmla="*/ 3 h 6"/>
                  <a:gd name="T10" fmla="*/ 2 w 12"/>
                  <a:gd name="T11" fmla="*/ 5 h 6"/>
                  <a:gd name="T12" fmla="*/ 6 w 12"/>
                  <a:gd name="T13" fmla="*/ 5 h 6"/>
                  <a:gd name="T14" fmla="*/ 11 w 12"/>
                  <a:gd name="T15" fmla="*/ 3 h 6"/>
                  <a:gd name="T16" fmla="*/ 10 w 12"/>
                  <a:gd name="T17" fmla="*/ 3 h 6"/>
                  <a:gd name="T18" fmla="*/ 10 w 12"/>
                  <a:gd name="T1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6">
                    <a:moveTo>
                      <a:pt x="10" y="3"/>
                    </a:moveTo>
                    <a:cubicBezTo>
                      <a:pt x="9" y="3"/>
                      <a:pt x="9" y="2"/>
                      <a:pt x="8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4" y="2"/>
                      <a:pt x="4" y="0"/>
                      <a:pt x="3" y="1"/>
                    </a:cubicBezTo>
                    <a:cubicBezTo>
                      <a:pt x="3" y="1"/>
                      <a:pt x="0" y="3"/>
                      <a:pt x="0" y="3"/>
                    </a:cubicBezTo>
                    <a:cubicBezTo>
                      <a:pt x="0" y="3"/>
                      <a:pt x="2" y="5"/>
                      <a:pt x="2" y="5"/>
                    </a:cubicBezTo>
                    <a:cubicBezTo>
                      <a:pt x="3" y="6"/>
                      <a:pt x="5" y="5"/>
                      <a:pt x="6" y="5"/>
                    </a:cubicBezTo>
                    <a:cubicBezTo>
                      <a:pt x="7" y="5"/>
                      <a:pt x="11" y="4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12" y="2"/>
                      <a:pt x="1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1" name="Freeform 513">
                <a:extLst>
                  <a:ext uri="{FF2B5EF4-FFF2-40B4-BE49-F238E27FC236}">
                    <a16:creationId xmlns:a16="http://schemas.microsoft.com/office/drawing/2014/main" id="{2026CDFB-54C4-BD4A-AE5E-04DE2D920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1136" y="11804496"/>
                <a:ext cx="82803" cy="57338"/>
              </a:xfrm>
              <a:custGeom>
                <a:avLst/>
                <a:gdLst>
                  <a:gd name="T0" fmla="*/ 7 w 9"/>
                  <a:gd name="T1" fmla="*/ 3 h 6"/>
                  <a:gd name="T2" fmla="*/ 0 w 9"/>
                  <a:gd name="T3" fmla="*/ 1 h 6"/>
                  <a:gd name="T4" fmla="*/ 2 w 9"/>
                  <a:gd name="T5" fmla="*/ 2 h 6"/>
                  <a:gd name="T6" fmla="*/ 1 w 9"/>
                  <a:gd name="T7" fmla="*/ 5 h 6"/>
                  <a:gd name="T8" fmla="*/ 3 w 9"/>
                  <a:gd name="T9" fmla="*/ 5 h 6"/>
                  <a:gd name="T10" fmla="*/ 4 w 9"/>
                  <a:gd name="T11" fmla="*/ 5 h 6"/>
                  <a:gd name="T12" fmla="*/ 7 w 9"/>
                  <a:gd name="T13" fmla="*/ 3 h 6"/>
                  <a:gd name="T14" fmla="*/ 7 w 9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7" y="3"/>
                    </a:moveTo>
                    <a:cubicBezTo>
                      <a:pt x="7" y="2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2"/>
                    </a:cubicBezTo>
                    <a:cubicBezTo>
                      <a:pt x="3" y="3"/>
                      <a:pt x="1" y="4"/>
                      <a:pt x="1" y="5"/>
                    </a:cubicBezTo>
                    <a:cubicBezTo>
                      <a:pt x="1" y="6"/>
                      <a:pt x="3" y="5"/>
                      <a:pt x="3" y="5"/>
                    </a:cubicBezTo>
                    <a:cubicBezTo>
                      <a:pt x="4" y="4"/>
                      <a:pt x="3" y="5"/>
                      <a:pt x="4" y="5"/>
                    </a:cubicBezTo>
                    <a:cubicBezTo>
                      <a:pt x="5" y="6"/>
                      <a:pt x="9" y="4"/>
                      <a:pt x="7" y="3"/>
                    </a:cubicBezTo>
                    <a:cubicBezTo>
                      <a:pt x="6" y="2"/>
                      <a:pt x="8" y="3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2" name="Freeform 514">
                <a:extLst>
                  <a:ext uri="{FF2B5EF4-FFF2-40B4-BE49-F238E27FC236}">
                    <a16:creationId xmlns:a16="http://schemas.microsoft.com/office/drawing/2014/main" id="{3B1F0733-C088-9D4C-B47D-E041214CB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1585" y="11731230"/>
                <a:ext cx="73248" cy="44598"/>
              </a:xfrm>
              <a:custGeom>
                <a:avLst/>
                <a:gdLst>
                  <a:gd name="T0" fmla="*/ 6 w 8"/>
                  <a:gd name="T1" fmla="*/ 0 h 5"/>
                  <a:gd name="T2" fmla="*/ 3 w 8"/>
                  <a:gd name="T3" fmla="*/ 1 h 5"/>
                  <a:gd name="T4" fmla="*/ 0 w 8"/>
                  <a:gd name="T5" fmla="*/ 1 h 5"/>
                  <a:gd name="T6" fmla="*/ 0 w 8"/>
                  <a:gd name="T7" fmla="*/ 3 h 5"/>
                  <a:gd name="T8" fmla="*/ 5 w 8"/>
                  <a:gd name="T9" fmla="*/ 2 h 5"/>
                  <a:gd name="T10" fmla="*/ 6 w 8"/>
                  <a:gd name="T11" fmla="*/ 0 h 5"/>
                  <a:gd name="T12" fmla="*/ 6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6" y="0"/>
                    </a:moveTo>
                    <a:cubicBezTo>
                      <a:pt x="5" y="0"/>
                      <a:pt x="4" y="1"/>
                      <a:pt x="3" y="1"/>
                    </a:cubicBezTo>
                    <a:cubicBezTo>
                      <a:pt x="2" y="0"/>
                      <a:pt x="0" y="1"/>
                      <a:pt x="0" y="1"/>
                    </a:cubicBezTo>
                    <a:cubicBezTo>
                      <a:pt x="1" y="0"/>
                      <a:pt x="0" y="4"/>
                      <a:pt x="0" y="3"/>
                    </a:cubicBezTo>
                    <a:cubicBezTo>
                      <a:pt x="1" y="5"/>
                      <a:pt x="4" y="3"/>
                      <a:pt x="5" y="2"/>
                    </a:cubicBezTo>
                    <a:cubicBezTo>
                      <a:pt x="6" y="2"/>
                      <a:pt x="8" y="0"/>
                      <a:pt x="6" y="0"/>
                    </a:cubicBezTo>
                    <a:cubicBezTo>
                      <a:pt x="5" y="0"/>
                      <a:pt x="8" y="0"/>
                      <a:pt x="6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3" name="Freeform 515">
                <a:extLst>
                  <a:ext uri="{FF2B5EF4-FFF2-40B4-BE49-F238E27FC236}">
                    <a16:creationId xmlns:a16="http://schemas.microsoft.com/office/drawing/2014/main" id="{F394C529-59D5-B14B-83B2-1F2DA6616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3368" y="11766271"/>
                <a:ext cx="76432" cy="47785"/>
              </a:xfrm>
              <a:custGeom>
                <a:avLst/>
                <a:gdLst>
                  <a:gd name="T0" fmla="*/ 7 w 8"/>
                  <a:gd name="T1" fmla="*/ 4 h 5"/>
                  <a:gd name="T2" fmla="*/ 1 w 8"/>
                  <a:gd name="T3" fmla="*/ 1 h 5"/>
                  <a:gd name="T4" fmla="*/ 7 w 8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7" y="4"/>
                    </a:moveTo>
                    <a:cubicBezTo>
                      <a:pt x="6" y="3"/>
                      <a:pt x="0" y="0"/>
                      <a:pt x="1" y="1"/>
                    </a:cubicBezTo>
                    <a:cubicBezTo>
                      <a:pt x="2" y="2"/>
                      <a:pt x="8" y="5"/>
                      <a:pt x="7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4" name="Freeform 516">
                <a:extLst>
                  <a:ext uri="{FF2B5EF4-FFF2-40B4-BE49-F238E27FC236}">
                    <a16:creationId xmlns:a16="http://schemas.microsoft.com/office/drawing/2014/main" id="{BFF55431-0CDE-514E-85B8-FA742A7F3D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4259" y="11702558"/>
                <a:ext cx="28662" cy="28669"/>
              </a:xfrm>
              <a:custGeom>
                <a:avLst/>
                <a:gdLst>
                  <a:gd name="T0" fmla="*/ 2 w 3"/>
                  <a:gd name="T1" fmla="*/ 2 h 3"/>
                  <a:gd name="T2" fmla="*/ 0 w 3"/>
                  <a:gd name="T3" fmla="*/ 1 h 3"/>
                  <a:gd name="T4" fmla="*/ 2 w 3"/>
                  <a:gd name="T5" fmla="*/ 2 h 3"/>
                  <a:gd name="T6" fmla="*/ 2 w 3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2" y="2"/>
                    </a:moveTo>
                    <a:cubicBezTo>
                      <a:pt x="2" y="3"/>
                      <a:pt x="1" y="2"/>
                      <a:pt x="0" y="1"/>
                    </a:cubicBezTo>
                    <a:cubicBezTo>
                      <a:pt x="0" y="0"/>
                      <a:pt x="3" y="0"/>
                      <a:pt x="2" y="2"/>
                    </a:cubicBezTo>
                    <a:cubicBezTo>
                      <a:pt x="2" y="3"/>
                      <a:pt x="2" y="1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5" name="Freeform 517">
                <a:extLst>
                  <a:ext uri="{FF2B5EF4-FFF2-40B4-BE49-F238E27FC236}">
                    <a16:creationId xmlns:a16="http://schemas.microsoft.com/office/drawing/2014/main" id="{D59350BE-596E-EE41-810E-AD453DEAE8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4259" y="11626106"/>
                <a:ext cx="66879" cy="66896"/>
              </a:xfrm>
              <a:custGeom>
                <a:avLst/>
                <a:gdLst>
                  <a:gd name="T0" fmla="*/ 5 w 7"/>
                  <a:gd name="T1" fmla="*/ 2 h 7"/>
                  <a:gd name="T2" fmla="*/ 4 w 7"/>
                  <a:gd name="T3" fmla="*/ 0 h 7"/>
                  <a:gd name="T4" fmla="*/ 2 w 7"/>
                  <a:gd name="T5" fmla="*/ 1 h 7"/>
                  <a:gd name="T6" fmla="*/ 0 w 7"/>
                  <a:gd name="T7" fmla="*/ 1 h 7"/>
                  <a:gd name="T8" fmla="*/ 2 w 7"/>
                  <a:gd name="T9" fmla="*/ 4 h 7"/>
                  <a:gd name="T10" fmla="*/ 0 w 7"/>
                  <a:gd name="T11" fmla="*/ 6 h 7"/>
                  <a:gd name="T12" fmla="*/ 3 w 7"/>
                  <a:gd name="T13" fmla="*/ 5 h 7"/>
                  <a:gd name="T14" fmla="*/ 4 w 7"/>
                  <a:gd name="T15" fmla="*/ 2 h 7"/>
                  <a:gd name="T16" fmla="*/ 4 w 7"/>
                  <a:gd name="T17" fmla="*/ 4 h 7"/>
                  <a:gd name="T18" fmla="*/ 6 w 7"/>
                  <a:gd name="T19" fmla="*/ 2 h 7"/>
                  <a:gd name="T20" fmla="*/ 5 w 7"/>
                  <a:gd name="T21" fmla="*/ 2 h 7"/>
                  <a:gd name="T22" fmla="*/ 5 w 7"/>
                  <a:gd name="T23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7">
                    <a:moveTo>
                      <a:pt x="5" y="2"/>
                    </a:move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1" y="0"/>
                      <a:pt x="2" y="1"/>
                    </a:cubicBezTo>
                    <a:cubicBezTo>
                      <a:pt x="4" y="3"/>
                      <a:pt x="1" y="2"/>
                      <a:pt x="0" y="1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3" y="6"/>
                      <a:pt x="1" y="5"/>
                      <a:pt x="0" y="6"/>
                    </a:cubicBezTo>
                    <a:cubicBezTo>
                      <a:pt x="0" y="7"/>
                      <a:pt x="4" y="6"/>
                      <a:pt x="3" y="5"/>
                    </a:cubicBezTo>
                    <a:cubicBezTo>
                      <a:pt x="3" y="5"/>
                      <a:pt x="4" y="3"/>
                      <a:pt x="4" y="2"/>
                    </a:cubicBezTo>
                    <a:cubicBezTo>
                      <a:pt x="4" y="2"/>
                      <a:pt x="4" y="3"/>
                      <a:pt x="4" y="4"/>
                    </a:cubicBezTo>
                    <a:cubicBezTo>
                      <a:pt x="4" y="3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1"/>
                      <a:pt x="7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6" name="Freeform 518">
                <a:extLst>
                  <a:ext uri="{FF2B5EF4-FFF2-40B4-BE49-F238E27FC236}">
                    <a16:creationId xmlns:a16="http://schemas.microsoft.com/office/drawing/2014/main" id="{B83D8443-F295-B443-AEBF-2A615A8A0F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4704" y="11505056"/>
                <a:ext cx="47770" cy="101936"/>
              </a:xfrm>
              <a:custGeom>
                <a:avLst/>
                <a:gdLst>
                  <a:gd name="T0" fmla="*/ 5 w 5"/>
                  <a:gd name="T1" fmla="*/ 7 h 11"/>
                  <a:gd name="T2" fmla="*/ 2 w 5"/>
                  <a:gd name="T3" fmla="*/ 2 h 11"/>
                  <a:gd name="T4" fmla="*/ 1 w 5"/>
                  <a:gd name="T5" fmla="*/ 6 h 11"/>
                  <a:gd name="T6" fmla="*/ 0 w 5"/>
                  <a:gd name="T7" fmla="*/ 9 h 11"/>
                  <a:gd name="T8" fmla="*/ 2 w 5"/>
                  <a:gd name="T9" fmla="*/ 7 h 11"/>
                  <a:gd name="T10" fmla="*/ 5 w 5"/>
                  <a:gd name="T11" fmla="*/ 7 h 11"/>
                  <a:gd name="T12" fmla="*/ 5 w 5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1">
                    <a:moveTo>
                      <a:pt x="5" y="7"/>
                    </a:moveTo>
                    <a:cubicBezTo>
                      <a:pt x="5" y="6"/>
                      <a:pt x="4" y="0"/>
                      <a:pt x="2" y="2"/>
                    </a:cubicBezTo>
                    <a:cubicBezTo>
                      <a:pt x="2" y="3"/>
                      <a:pt x="3" y="6"/>
                      <a:pt x="1" y="6"/>
                    </a:cubicBezTo>
                    <a:cubicBezTo>
                      <a:pt x="0" y="6"/>
                      <a:pt x="0" y="7"/>
                      <a:pt x="0" y="9"/>
                    </a:cubicBezTo>
                    <a:cubicBezTo>
                      <a:pt x="1" y="9"/>
                      <a:pt x="2" y="7"/>
                      <a:pt x="2" y="7"/>
                    </a:cubicBezTo>
                    <a:cubicBezTo>
                      <a:pt x="1" y="7"/>
                      <a:pt x="5" y="11"/>
                      <a:pt x="5" y="7"/>
                    </a:cubicBezTo>
                    <a:cubicBezTo>
                      <a:pt x="5" y="6"/>
                      <a:pt x="5" y="8"/>
                      <a:pt x="5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7" name="Freeform 519">
                <a:extLst>
                  <a:ext uri="{FF2B5EF4-FFF2-40B4-BE49-F238E27FC236}">
                    <a16:creationId xmlns:a16="http://schemas.microsoft.com/office/drawing/2014/main" id="{F303B8CA-C96E-3D4A-96FE-F189ACB12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5151" y="11587879"/>
                <a:ext cx="28662" cy="57338"/>
              </a:xfrm>
              <a:custGeom>
                <a:avLst/>
                <a:gdLst>
                  <a:gd name="T0" fmla="*/ 3 w 3"/>
                  <a:gd name="T1" fmla="*/ 2 h 6"/>
                  <a:gd name="T2" fmla="*/ 1 w 3"/>
                  <a:gd name="T3" fmla="*/ 6 h 6"/>
                  <a:gd name="T4" fmla="*/ 3 w 3"/>
                  <a:gd name="T5" fmla="*/ 2 h 6"/>
                  <a:gd name="T6" fmla="*/ 3 w 3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6">
                    <a:moveTo>
                      <a:pt x="3" y="2"/>
                    </a:moveTo>
                    <a:cubicBezTo>
                      <a:pt x="2" y="0"/>
                      <a:pt x="0" y="5"/>
                      <a:pt x="1" y="6"/>
                    </a:cubicBezTo>
                    <a:cubicBezTo>
                      <a:pt x="0" y="5"/>
                      <a:pt x="3" y="3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8" name="Freeform 520">
                <a:extLst>
                  <a:ext uri="{FF2B5EF4-FFF2-40B4-BE49-F238E27FC236}">
                    <a16:creationId xmlns:a16="http://schemas.microsoft.com/office/drawing/2014/main" id="{FC4376A0-2EE8-644E-B357-2979621CE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5151" y="11466829"/>
                <a:ext cx="47770" cy="66896"/>
              </a:xfrm>
              <a:custGeom>
                <a:avLst/>
                <a:gdLst>
                  <a:gd name="T0" fmla="*/ 4 w 5"/>
                  <a:gd name="T1" fmla="*/ 2 h 7"/>
                  <a:gd name="T2" fmla="*/ 3 w 5"/>
                  <a:gd name="T3" fmla="*/ 0 h 7"/>
                  <a:gd name="T4" fmla="*/ 2 w 5"/>
                  <a:gd name="T5" fmla="*/ 3 h 7"/>
                  <a:gd name="T6" fmla="*/ 1 w 5"/>
                  <a:gd name="T7" fmla="*/ 2 h 7"/>
                  <a:gd name="T8" fmla="*/ 0 w 5"/>
                  <a:gd name="T9" fmla="*/ 5 h 7"/>
                  <a:gd name="T10" fmla="*/ 2 w 5"/>
                  <a:gd name="T11" fmla="*/ 7 h 7"/>
                  <a:gd name="T12" fmla="*/ 5 w 5"/>
                  <a:gd name="T13" fmla="*/ 5 h 7"/>
                  <a:gd name="T14" fmla="*/ 4 w 5"/>
                  <a:gd name="T15" fmla="*/ 2 h 7"/>
                  <a:gd name="T16" fmla="*/ 4 w 5"/>
                  <a:gd name="T1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4" y="2"/>
                    </a:moveTo>
                    <a:cubicBezTo>
                      <a:pt x="3" y="3"/>
                      <a:pt x="3" y="0"/>
                      <a:pt x="3" y="0"/>
                    </a:cubicBezTo>
                    <a:cubicBezTo>
                      <a:pt x="3" y="0"/>
                      <a:pt x="3" y="3"/>
                      <a:pt x="2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2" y="2"/>
                      <a:pt x="0" y="5"/>
                      <a:pt x="0" y="5"/>
                    </a:cubicBezTo>
                    <a:cubicBezTo>
                      <a:pt x="0" y="4"/>
                      <a:pt x="4" y="5"/>
                      <a:pt x="2" y="7"/>
                    </a:cubicBezTo>
                    <a:cubicBezTo>
                      <a:pt x="3" y="6"/>
                      <a:pt x="5" y="6"/>
                      <a:pt x="5" y="5"/>
                    </a:cubicBezTo>
                    <a:cubicBezTo>
                      <a:pt x="5" y="4"/>
                      <a:pt x="4" y="1"/>
                      <a:pt x="4" y="2"/>
                    </a:cubicBezTo>
                    <a:cubicBezTo>
                      <a:pt x="3" y="3"/>
                      <a:pt x="4" y="1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9" name="Freeform 521">
                <a:extLst>
                  <a:ext uri="{FF2B5EF4-FFF2-40B4-BE49-F238E27FC236}">
                    <a16:creationId xmlns:a16="http://schemas.microsoft.com/office/drawing/2014/main" id="{D88BF006-E5B1-BE44-96B0-54DDD198FF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2923" y="11282066"/>
                <a:ext cx="47770" cy="44598"/>
              </a:xfrm>
              <a:custGeom>
                <a:avLst/>
                <a:gdLst>
                  <a:gd name="T0" fmla="*/ 3 w 5"/>
                  <a:gd name="T1" fmla="*/ 4 h 5"/>
                  <a:gd name="T2" fmla="*/ 3 w 5"/>
                  <a:gd name="T3" fmla="*/ 0 h 5"/>
                  <a:gd name="T4" fmla="*/ 0 w 5"/>
                  <a:gd name="T5" fmla="*/ 0 h 5"/>
                  <a:gd name="T6" fmla="*/ 2 w 5"/>
                  <a:gd name="T7" fmla="*/ 1 h 5"/>
                  <a:gd name="T8" fmla="*/ 3 w 5"/>
                  <a:gd name="T9" fmla="*/ 4 h 5"/>
                  <a:gd name="T10" fmla="*/ 3 w 5"/>
                  <a:gd name="T11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3" y="4"/>
                    </a:moveTo>
                    <a:cubicBezTo>
                      <a:pt x="5" y="2"/>
                      <a:pt x="2" y="2"/>
                      <a:pt x="3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ubicBezTo>
                      <a:pt x="2" y="2"/>
                      <a:pt x="3" y="4"/>
                      <a:pt x="3" y="4"/>
                    </a:cubicBezTo>
                    <a:cubicBezTo>
                      <a:pt x="4" y="3"/>
                      <a:pt x="2" y="5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0" name="Freeform 522">
                <a:extLst>
                  <a:ext uri="{FF2B5EF4-FFF2-40B4-BE49-F238E27FC236}">
                    <a16:creationId xmlns:a16="http://schemas.microsoft.com/office/drawing/2014/main" id="{3EB989C0-24EB-9343-A840-DF40333CF1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2477" y="11113234"/>
                <a:ext cx="57323" cy="101936"/>
              </a:xfrm>
              <a:custGeom>
                <a:avLst/>
                <a:gdLst>
                  <a:gd name="T0" fmla="*/ 3 w 6"/>
                  <a:gd name="T1" fmla="*/ 10 h 11"/>
                  <a:gd name="T2" fmla="*/ 0 w 6"/>
                  <a:gd name="T3" fmla="*/ 9 h 11"/>
                  <a:gd name="T4" fmla="*/ 1 w 6"/>
                  <a:gd name="T5" fmla="*/ 2 h 11"/>
                  <a:gd name="T6" fmla="*/ 4 w 6"/>
                  <a:gd name="T7" fmla="*/ 3 h 11"/>
                  <a:gd name="T8" fmla="*/ 3 w 6"/>
                  <a:gd name="T9" fmla="*/ 10 h 11"/>
                  <a:gd name="T10" fmla="*/ 3 w 6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3" y="10"/>
                    </a:moveTo>
                    <a:cubicBezTo>
                      <a:pt x="1" y="11"/>
                      <a:pt x="0" y="11"/>
                      <a:pt x="0" y="9"/>
                    </a:cubicBezTo>
                    <a:cubicBezTo>
                      <a:pt x="1" y="7"/>
                      <a:pt x="1" y="4"/>
                      <a:pt x="1" y="2"/>
                    </a:cubicBezTo>
                    <a:cubicBezTo>
                      <a:pt x="1" y="0"/>
                      <a:pt x="5" y="0"/>
                      <a:pt x="4" y="3"/>
                    </a:cubicBezTo>
                    <a:cubicBezTo>
                      <a:pt x="4" y="5"/>
                      <a:pt x="6" y="8"/>
                      <a:pt x="3" y="10"/>
                    </a:cubicBezTo>
                    <a:cubicBezTo>
                      <a:pt x="2" y="10"/>
                      <a:pt x="4" y="9"/>
                      <a:pt x="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1" name="Freeform 523">
                <a:extLst>
                  <a:ext uri="{FF2B5EF4-FFF2-40B4-BE49-F238E27FC236}">
                    <a16:creationId xmlns:a16="http://schemas.microsoft.com/office/drawing/2014/main" id="{2F2CAEAD-4C47-1847-B7D9-C5A3CCD456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0373" y="8462858"/>
                <a:ext cx="44586" cy="38227"/>
              </a:xfrm>
              <a:custGeom>
                <a:avLst/>
                <a:gdLst>
                  <a:gd name="T0" fmla="*/ 3 w 5"/>
                  <a:gd name="T1" fmla="*/ 3 h 4"/>
                  <a:gd name="T2" fmla="*/ 1 w 5"/>
                  <a:gd name="T3" fmla="*/ 1 h 4"/>
                  <a:gd name="T4" fmla="*/ 3 w 5"/>
                  <a:gd name="T5" fmla="*/ 3 h 4"/>
                  <a:gd name="T6" fmla="*/ 3 w 5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3" y="3"/>
                    </a:moveTo>
                    <a:cubicBezTo>
                      <a:pt x="2" y="4"/>
                      <a:pt x="0" y="3"/>
                      <a:pt x="1" y="1"/>
                    </a:cubicBezTo>
                    <a:cubicBezTo>
                      <a:pt x="1" y="0"/>
                      <a:pt x="5" y="2"/>
                      <a:pt x="3" y="3"/>
                    </a:cubicBezTo>
                    <a:cubicBezTo>
                      <a:pt x="2" y="4"/>
                      <a:pt x="5" y="2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2" name="Freeform 524">
                <a:extLst>
                  <a:ext uri="{FF2B5EF4-FFF2-40B4-BE49-F238E27FC236}">
                    <a16:creationId xmlns:a16="http://schemas.microsoft.com/office/drawing/2014/main" id="{E095A46F-A477-E84B-81D2-D43F7AE0C1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1647" y="8520199"/>
                <a:ext cx="54139" cy="73269"/>
              </a:xfrm>
              <a:custGeom>
                <a:avLst/>
                <a:gdLst>
                  <a:gd name="T0" fmla="*/ 1 w 6"/>
                  <a:gd name="T1" fmla="*/ 5 h 8"/>
                  <a:gd name="T2" fmla="*/ 2 w 6"/>
                  <a:gd name="T3" fmla="*/ 4 h 8"/>
                  <a:gd name="T4" fmla="*/ 4 w 6"/>
                  <a:gd name="T5" fmla="*/ 2 h 8"/>
                  <a:gd name="T6" fmla="*/ 1 w 6"/>
                  <a:gd name="T7" fmla="*/ 5 h 8"/>
                  <a:gd name="T8" fmla="*/ 1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1" y="5"/>
                    </a:moveTo>
                    <a:cubicBezTo>
                      <a:pt x="0" y="4"/>
                      <a:pt x="2" y="4"/>
                      <a:pt x="2" y="4"/>
                    </a:cubicBezTo>
                    <a:cubicBezTo>
                      <a:pt x="3" y="4"/>
                      <a:pt x="3" y="0"/>
                      <a:pt x="4" y="2"/>
                    </a:cubicBezTo>
                    <a:cubicBezTo>
                      <a:pt x="6" y="4"/>
                      <a:pt x="2" y="8"/>
                      <a:pt x="1" y="5"/>
                    </a:cubicBezTo>
                    <a:cubicBezTo>
                      <a:pt x="0" y="4"/>
                      <a:pt x="1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3" name="Freeform 525">
                <a:extLst>
                  <a:ext uri="{FF2B5EF4-FFF2-40B4-BE49-F238E27FC236}">
                    <a16:creationId xmlns:a16="http://schemas.microsoft.com/office/drawing/2014/main" id="{F8BBE5ED-EE56-884F-821C-D241FE7B6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4388" y="9026701"/>
                <a:ext cx="130573" cy="121050"/>
              </a:xfrm>
              <a:custGeom>
                <a:avLst/>
                <a:gdLst>
                  <a:gd name="T0" fmla="*/ 12 w 14"/>
                  <a:gd name="T1" fmla="*/ 4 h 13"/>
                  <a:gd name="T2" fmla="*/ 10 w 14"/>
                  <a:gd name="T3" fmla="*/ 3 h 13"/>
                  <a:gd name="T4" fmla="*/ 6 w 14"/>
                  <a:gd name="T5" fmla="*/ 1 h 13"/>
                  <a:gd name="T6" fmla="*/ 2 w 14"/>
                  <a:gd name="T7" fmla="*/ 1 h 13"/>
                  <a:gd name="T8" fmla="*/ 1 w 14"/>
                  <a:gd name="T9" fmla="*/ 2 h 13"/>
                  <a:gd name="T10" fmla="*/ 2 w 14"/>
                  <a:gd name="T11" fmla="*/ 4 h 13"/>
                  <a:gd name="T12" fmla="*/ 1 w 14"/>
                  <a:gd name="T13" fmla="*/ 7 h 13"/>
                  <a:gd name="T14" fmla="*/ 2 w 14"/>
                  <a:gd name="T15" fmla="*/ 10 h 13"/>
                  <a:gd name="T16" fmla="*/ 4 w 14"/>
                  <a:gd name="T17" fmla="*/ 10 h 13"/>
                  <a:gd name="T18" fmla="*/ 7 w 14"/>
                  <a:gd name="T19" fmla="*/ 12 h 13"/>
                  <a:gd name="T20" fmla="*/ 10 w 14"/>
                  <a:gd name="T21" fmla="*/ 10 h 13"/>
                  <a:gd name="T22" fmla="*/ 12 w 14"/>
                  <a:gd name="T23" fmla="*/ 4 h 13"/>
                  <a:gd name="T24" fmla="*/ 12 w 14"/>
                  <a:gd name="T25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3">
                    <a:moveTo>
                      <a:pt x="12" y="4"/>
                    </a:moveTo>
                    <a:cubicBezTo>
                      <a:pt x="12" y="3"/>
                      <a:pt x="11" y="3"/>
                      <a:pt x="10" y="3"/>
                    </a:cubicBezTo>
                    <a:cubicBezTo>
                      <a:pt x="8" y="2"/>
                      <a:pt x="8" y="1"/>
                      <a:pt x="6" y="1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0" y="4"/>
                      <a:pt x="1" y="3"/>
                      <a:pt x="2" y="4"/>
                    </a:cubicBezTo>
                    <a:cubicBezTo>
                      <a:pt x="2" y="4"/>
                      <a:pt x="1" y="7"/>
                      <a:pt x="1" y="7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3" y="11"/>
                      <a:pt x="3" y="10"/>
                      <a:pt x="4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3"/>
                      <a:pt x="8" y="11"/>
                      <a:pt x="10" y="10"/>
                    </a:cubicBezTo>
                    <a:cubicBezTo>
                      <a:pt x="12" y="8"/>
                      <a:pt x="14" y="7"/>
                      <a:pt x="12" y="4"/>
                    </a:cubicBezTo>
                    <a:cubicBezTo>
                      <a:pt x="12" y="2"/>
                      <a:pt x="14" y="8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4" name="Freeform 526">
                <a:extLst>
                  <a:ext uri="{FF2B5EF4-FFF2-40B4-BE49-F238E27FC236}">
                    <a16:creationId xmlns:a16="http://schemas.microsoft.com/office/drawing/2014/main" id="{3CF3F150-8572-2842-8681-AA4A2A4A9C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0055" y="8163419"/>
                <a:ext cx="92356" cy="38227"/>
              </a:xfrm>
              <a:custGeom>
                <a:avLst/>
                <a:gdLst>
                  <a:gd name="T0" fmla="*/ 9 w 10"/>
                  <a:gd name="T1" fmla="*/ 2 h 4"/>
                  <a:gd name="T2" fmla="*/ 4 w 10"/>
                  <a:gd name="T3" fmla="*/ 0 h 4"/>
                  <a:gd name="T4" fmla="*/ 1 w 10"/>
                  <a:gd name="T5" fmla="*/ 3 h 4"/>
                  <a:gd name="T6" fmla="*/ 9 w 10"/>
                  <a:gd name="T7" fmla="*/ 2 h 4"/>
                  <a:gd name="T8" fmla="*/ 9 w 10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7" y="1"/>
                      <a:pt x="6" y="0"/>
                      <a:pt x="4" y="0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" y="4"/>
                      <a:pt x="9" y="2"/>
                      <a:pt x="9" y="2"/>
                    </a:cubicBezTo>
                    <a:cubicBezTo>
                      <a:pt x="6" y="1"/>
                      <a:pt x="10" y="3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5" name="Freeform 527">
                <a:extLst>
                  <a:ext uri="{FF2B5EF4-FFF2-40B4-BE49-F238E27FC236}">
                    <a16:creationId xmlns:a16="http://schemas.microsoft.com/office/drawing/2014/main" id="{1297BFF4-40D1-2842-B162-8EB58F351A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4577" y="8153861"/>
                <a:ext cx="105096" cy="47785"/>
              </a:xfrm>
              <a:custGeom>
                <a:avLst/>
                <a:gdLst>
                  <a:gd name="T0" fmla="*/ 10 w 11"/>
                  <a:gd name="T1" fmla="*/ 4 h 5"/>
                  <a:gd name="T2" fmla="*/ 0 w 11"/>
                  <a:gd name="T3" fmla="*/ 2 h 5"/>
                  <a:gd name="T4" fmla="*/ 5 w 11"/>
                  <a:gd name="T5" fmla="*/ 5 h 5"/>
                  <a:gd name="T6" fmla="*/ 10 w 11"/>
                  <a:gd name="T7" fmla="*/ 4 h 5"/>
                  <a:gd name="T8" fmla="*/ 10 w 11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0" y="4"/>
                    </a:moveTo>
                    <a:cubicBezTo>
                      <a:pt x="10" y="1"/>
                      <a:pt x="2" y="0"/>
                      <a:pt x="0" y="2"/>
                    </a:cubicBezTo>
                    <a:cubicBezTo>
                      <a:pt x="0" y="2"/>
                      <a:pt x="4" y="5"/>
                      <a:pt x="5" y="5"/>
                    </a:cubicBezTo>
                    <a:cubicBezTo>
                      <a:pt x="6" y="5"/>
                      <a:pt x="11" y="4"/>
                      <a:pt x="10" y="4"/>
                    </a:cubicBezTo>
                    <a:cubicBezTo>
                      <a:pt x="10" y="3"/>
                      <a:pt x="11" y="5"/>
                      <a:pt x="1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6" name="Freeform 528">
                <a:extLst>
                  <a:ext uri="{FF2B5EF4-FFF2-40B4-BE49-F238E27FC236}">
                    <a16:creationId xmlns:a16="http://schemas.microsoft.com/office/drawing/2014/main" id="{22924069-D810-2F40-A885-4AA028AAA0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7956" y="7940431"/>
                <a:ext cx="484077" cy="168835"/>
              </a:xfrm>
              <a:custGeom>
                <a:avLst/>
                <a:gdLst>
                  <a:gd name="T0" fmla="*/ 52 w 52"/>
                  <a:gd name="T1" fmla="*/ 16 h 18"/>
                  <a:gd name="T2" fmla="*/ 41 w 52"/>
                  <a:gd name="T3" fmla="*/ 17 h 18"/>
                  <a:gd name="T4" fmla="*/ 35 w 52"/>
                  <a:gd name="T5" fmla="*/ 17 h 18"/>
                  <a:gd name="T6" fmla="*/ 37 w 52"/>
                  <a:gd name="T7" fmla="*/ 14 h 18"/>
                  <a:gd name="T8" fmla="*/ 32 w 52"/>
                  <a:gd name="T9" fmla="*/ 11 h 18"/>
                  <a:gd name="T10" fmla="*/ 28 w 52"/>
                  <a:gd name="T11" fmla="*/ 8 h 18"/>
                  <a:gd name="T12" fmla="*/ 20 w 52"/>
                  <a:gd name="T13" fmla="*/ 5 h 18"/>
                  <a:gd name="T14" fmla="*/ 14 w 52"/>
                  <a:gd name="T15" fmla="*/ 5 h 18"/>
                  <a:gd name="T16" fmla="*/ 16 w 52"/>
                  <a:gd name="T17" fmla="*/ 3 h 18"/>
                  <a:gd name="T18" fmla="*/ 8 w 52"/>
                  <a:gd name="T19" fmla="*/ 3 h 18"/>
                  <a:gd name="T20" fmla="*/ 0 w 52"/>
                  <a:gd name="T21" fmla="*/ 6 h 18"/>
                  <a:gd name="T22" fmla="*/ 6 w 52"/>
                  <a:gd name="T23" fmla="*/ 2 h 18"/>
                  <a:gd name="T24" fmla="*/ 16 w 52"/>
                  <a:gd name="T25" fmla="*/ 0 h 18"/>
                  <a:gd name="T26" fmla="*/ 24 w 52"/>
                  <a:gd name="T27" fmla="*/ 1 h 18"/>
                  <a:gd name="T28" fmla="*/ 31 w 52"/>
                  <a:gd name="T29" fmla="*/ 4 h 18"/>
                  <a:gd name="T30" fmla="*/ 32 w 52"/>
                  <a:gd name="T31" fmla="*/ 4 h 18"/>
                  <a:gd name="T32" fmla="*/ 34 w 52"/>
                  <a:gd name="T33" fmla="*/ 5 h 18"/>
                  <a:gd name="T34" fmla="*/ 38 w 52"/>
                  <a:gd name="T35" fmla="*/ 8 h 18"/>
                  <a:gd name="T36" fmla="*/ 45 w 52"/>
                  <a:gd name="T37" fmla="*/ 11 h 18"/>
                  <a:gd name="T38" fmla="*/ 52 w 52"/>
                  <a:gd name="T39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18">
                    <a:moveTo>
                      <a:pt x="52" y="16"/>
                    </a:moveTo>
                    <a:cubicBezTo>
                      <a:pt x="52" y="17"/>
                      <a:pt x="42" y="17"/>
                      <a:pt x="41" y="17"/>
                    </a:cubicBezTo>
                    <a:cubicBezTo>
                      <a:pt x="39" y="17"/>
                      <a:pt x="37" y="18"/>
                      <a:pt x="35" y="17"/>
                    </a:cubicBezTo>
                    <a:cubicBezTo>
                      <a:pt x="34" y="16"/>
                      <a:pt x="41" y="15"/>
                      <a:pt x="37" y="14"/>
                    </a:cubicBezTo>
                    <a:cubicBezTo>
                      <a:pt x="35" y="13"/>
                      <a:pt x="33" y="13"/>
                      <a:pt x="32" y="11"/>
                    </a:cubicBezTo>
                    <a:cubicBezTo>
                      <a:pt x="30" y="9"/>
                      <a:pt x="31" y="8"/>
                      <a:pt x="28" y="8"/>
                    </a:cubicBezTo>
                    <a:cubicBezTo>
                      <a:pt x="24" y="9"/>
                      <a:pt x="23" y="6"/>
                      <a:pt x="20" y="5"/>
                    </a:cubicBezTo>
                    <a:cubicBezTo>
                      <a:pt x="19" y="5"/>
                      <a:pt x="15" y="6"/>
                      <a:pt x="14" y="5"/>
                    </a:cubicBezTo>
                    <a:cubicBezTo>
                      <a:pt x="14" y="4"/>
                      <a:pt x="16" y="4"/>
                      <a:pt x="16" y="3"/>
                    </a:cubicBezTo>
                    <a:cubicBezTo>
                      <a:pt x="16" y="2"/>
                      <a:pt x="9" y="3"/>
                      <a:pt x="8" y="3"/>
                    </a:cubicBezTo>
                    <a:cubicBezTo>
                      <a:pt x="8" y="4"/>
                      <a:pt x="0" y="7"/>
                      <a:pt x="0" y="6"/>
                    </a:cubicBezTo>
                    <a:cubicBezTo>
                      <a:pt x="0" y="4"/>
                      <a:pt x="4" y="2"/>
                      <a:pt x="6" y="2"/>
                    </a:cubicBezTo>
                    <a:cubicBezTo>
                      <a:pt x="9" y="0"/>
                      <a:pt x="12" y="0"/>
                      <a:pt x="16" y="0"/>
                    </a:cubicBezTo>
                    <a:cubicBezTo>
                      <a:pt x="18" y="0"/>
                      <a:pt x="22" y="0"/>
                      <a:pt x="24" y="1"/>
                    </a:cubicBezTo>
                    <a:cubicBezTo>
                      <a:pt x="26" y="2"/>
                      <a:pt x="28" y="4"/>
                      <a:pt x="31" y="4"/>
                    </a:cubicBezTo>
                    <a:cubicBezTo>
                      <a:pt x="31" y="4"/>
                      <a:pt x="31" y="3"/>
                      <a:pt x="32" y="4"/>
                    </a:cubicBezTo>
                    <a:cubicBezTo>
                      <a:pt x="33" y="5"/>
                      <a:pt x="33" y="5"/>
                      <a:pt x="34" y="5"/>
                    </a:cubicBezTo>
                    <a:cubicBezTo>
                      <a:pt x="35" y="6"/>
                      <a:pt x="37" y="7"/>
                      <a:pt x="38" y="8"/>
                    </a:cubicBezTo>
                    <a:cubicBezTo>
                      <a:pt x="40" y="9"/>
                      <a:pt x="44" y="9"/>
                      <a:pt x="45" y="11"/>
                    </a:cubicBezTo>
                    <a:cubicBezTo>
                      <a:pt x="47" y="13"/>
                      <a:pt x="52" y="13"/>
                      <a:pt x="52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7" name="Freeform 529">
                <a:extLst>
                  <a:ext uri="{FF2B5EF4-FFF2-40B4-BE49-F238E27FC236}">
                    <a16:creationId xmlns:a16="http://schemas.microsoft.com/office/drawing/2014/main" id="{DDA5085E-9EF0-1D4A-B9D8-62ED547BA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4577" y="7838493"/>
                <a:ext cx="38217" cy="35042"/>
              </a:xfrm>
              <a:custGeom>
                <a:avLst/>
                <a:gdLst>
                  <a:gd name="T0" fmla="*/ 2 w 4"/>
                  <a:gd name="T1" fmla="*/ 4 h 4"/>
                  <a:gd name="T2" fmla="*/ 1 w 4"/>
                  <a:gd name="T3" fmla="*/ 0 h 4"/>
                  <a:gd name="T4" fmla="*/ 2 w 4"/>
                  <a:gd name="T5" fmla="*/ 4 h 4"/>
                  <a:gd name="T6" fmla="*/ 2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cubicBezTo>
                      <a:pt x="0" y="4"/>
                      <a:pt x="1" y="1"/>
                      <a:pt x="1" y="0"/>
                    </a:cubicBezTo>
                    <a:cubicBezTo>
                      <a:pt x="2" y="0"/>
                      <a:pt x="4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8" name="Freeform 530">
                <a:extLst>
                  <a:ext uri="{FF2B5EF4-FFF2-40B4-BE49-F238E27FC236}">
                    <a16:creationId xmlns:a16="http://schemas.microsoft.com/office/drawing/2014/main" id="{4FA84DCB-53AE-AC41-8675-D353DBFBE3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0247" y="8032811"/>
                <a:ext cx="19109" cy="19114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9" name="Freeform 531">
                <a:extLst>
                  <a:ext uri="{FF2B5EF4-FFF2-40B4-BE49-F238E27FC236}">
                    <a16:creationId xmlns:a16="http://schemas.microsoft.com/office/drawing/2014/main" id="{432333AD-4DAF-2C43-983D-899044AC4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0755" y="6656656"/>
                <a:ext cx="54139" cy="95566"/>
              </a:xfrm>
              <a:custGeom>
                <a:avLst/>
                <a:gdLst>
                  <a:gd name="T0" fmla="*/ 3 w 6"/>
                  <a:gd name="T1" fmla="*/ 8 h 10"/>
                  <a:gd name="T2" fmla="*/ 0 w 6"/>
                  <a:gd name="T3" fmla="*/ 7 h 10"/>
                  <a:gd name="T4" fmla="*/ 4 w 6"/>
                  <a:gd name="T5" fmla="*/ 2 h 10"/>
                  <a:gd name="T6" fmla="*/ 6 w 6"/>
                  <a:gd name="T7" fmla="*/ 4 h 10"/>
                  <a:gd name="T8" fmla="*/ 3 w 6"/>
                  <a:gd name="T9" fmla="*/ 8 h 10"/>
                  <a:gd name="T10" fmla="*/ 3 w 6"/>
                  <a:gd name="T11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0">
                    <a:moveTo>
                      <a:pt x="3" y="8"/>
                    </a:moveTo>
                    <a:cubicBezTo>
                      <a:pt x="2" y="10"/>
                      <a:pt x="0" y="9"/>
                      <a:pt x="0" y="7"/>
                    </a:cubicBezTo>
                    <a:cubicBezTo>
                      <a:pt x="1" y="6"/>
                      <a:pt x="3" y="3"/>
                      <a:pt x="4" y="2"/>
                    </a:cubicBezTo>
                    <a:cubicBezTo>
                      <a:pt x="6" y="0"/>
                      <a:pt x="6" y="3"/>
                      <a:pt x="6" y="4"/>
                    </a:cubicBezTo>
                    <a:cubicBezTo>
                      <a:pt x="6" y="6"/>
                      <a:pt x="3" y="6"/>
                      <a:pt x="3" y="8"/>
                    </a:cubicBezTo>
                    <a:cubicBezTo>
                      <a:pt x="2" y="10"/>
                      <a:pt x="3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0" name="Freeform 532">
                <a:extLst>
                  <a:ext uri="{FF2B5EF4-FFF2-40B4-BE49-F238E27FC236}">
                    <a16:creationId xmlns:a16="http://schemas.microsoft.com/office/drawing/2014/main" id="{71AF7304-D480-DD41-AFD0-7A14F7A80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6234" y="6704440"/>
                <a:ext cx="66879" cy="38227"/>
              </a:xfrm>
              <a:custGeom>
                <a:avLst/>
                <a:gdLst>
                  <a:gd name="T0" fmla="*/ 3 w 7"/>
                  <a:gd name="T1" fmla="*/ 4 h 4"/>
                  <a:gd name="T2" fmla="*/ 5 w 7"/>
                  <a:gd name="T3" fmla="*/ 1 h 4"/>
                  <a:gd name="T4" fmla="*/ 3 w 7"/>
                  <a:gd name="T5" fmla="*/ 4 h 4"/>
                  <a:gd name="T6" fmla="*/ 3 w 7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3" y="4"/>
                    </a:moveTo>
                    <a:cubicBezTo>
                      <a:pt x="0" y="4"/>
                      <a:pt x="3" y="0"/>
                      <a:pt x="5" y="1"/>
                    </a:cubicBezTo>
                    <a:cubicBezTo>
                      <a:pt x="7" y="1"/>
                      <a:pt x="4" y="4"/>
                      <a:pt x="3" y="4"/>
                    </a:cubicBezTo>
                    <a:cubicBezTo>
                      <a:pt x="2" y="4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1" name="Freeform 533">
                <a:extLst>
                  <a:ext uri="{FF2B5EF4-FFF2-40B4-BE49-F238E27FC236}">
                    <a16:creationId xmlns:a16="http://schemas.microsoft.com/office/drawing/2014/main" id="{C53F7D02-048B-5C44-A9F7-882C72D7A5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1518" y="6666212"/>
                <a:ext cx="140127" cy="66896"/>
              </a:xfrm>
              <a:custGeom>
                <a:avLst/>
                <a:gdLst>
                  <a:gd name="T0" fmla="*/ 11 w 15"/>
                  <a:gd name="T1" fmla="*/ 6 h 7"/>
                  <a:gd name="T2" fmla="*/ 10 w 15"/>
                  <a:gd name="T3" fmla="*/ 5 h 7"/>
                  <a:gd name="T4" fmla="*/ 7 w 15"/>
                  <a:gd name="T5" fmla="*/ 5 h 7"/>
                  <a:gd name="T6" fmla="*/ 3 w 15"/>
                  <a:gd name="T7" fmla="*/ 0 h 7"/>
                  <a:gd name="T8" fmla="*/ 6 w 15"/>
                  <a:gd name="T9" fmla="*/ 2 h 7"/>
                  <a:gd name="T10" fmla="*/ 8 w 15"/>
                  <a:gd name="T11" fmla="*/ 3 h 7"/>
                  <a:gd name="T12" fmla="*/ 15 w 15"/>
                  <a:gd name="T13" fmla="*/ 3 h 7"/>
                  <a:gd name="T14" fmla="*/ 11 w 15"/>
                  <a:gd name="T15" fmla="*/ 6 h 7"/>
                  <a:gd name="T16" fmla="*/ 11 w 15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7">
                    <a:moveTo>
                      <a:pt x="11" y="6"/>
                    </a:moveTo>
                    <a:cubicBezTo>
                      <a:pt x="10" y="6"/>
                      <a:pt x="10" y="6"/>
                      <a:pt x="10" y="5"/>
                    </a:cubicBezTo>
                    <a:cubicBezTo>
                      <a:pt x="10" y="5"/>
                      <a:pt x="8" y="6"/>
                      <a:pt x="7" y="5"/>
                    </a:cubicBezTo>
                    <a:cubicBezTo>
                      <a:pt x="7" y="4"/>
                      <a:pt x="0" y="1"/>
                      <a:pt x="3" y="0"/>
                    </a:cubicBezTo>
                    <a:cubicBezTo>
                      <a:pt x="4" y="0"/>
                      <a:pt x="5" y="2"/>
                      <a:pt x="6" y="2"/>
                    </a:cubicBezTo>
                    <a:cubicBezTo>
                      <a:pt x="7" y="3"/>
                      <a:pt x="7" y="2"/>
                      <a:pt x="8" y="3"/>
                    </a:cubicBezTo>
                    <a:cubicBezTo>
                      <a:pt x="9" y="4"/>
                      <a:pt x="13" y="2"/>
                      <a:pt x="15" y="3"/>
                    </a:cubicBezTo>
                    <a:cubicBezTo>
                      <a:pt x="14" y="3"/>
                      <a:pt x="12" y="6"/>
                      <a:pt x="11" y="6"/>
                    </a:cubicBezTo>
                    <a:cubicBezTo>
                      <a:pt x="9" y="7"/>
                      <a:pt x="12" y="6"/>
                      <a:pt x="1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2" name="Freeform 534">
                <a:extLst>
                  <a:ext uri="{FF2B5EF4-FFF2-40B4-BE49-F238E27FC236}">
                    <a16:creationId xmlns:a16="http://schemas.microsoft.com/office/drawing/2014/main" id="{C741CFF8-4BA6-E14F-95F3-9C35DAE94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0184" y="6481449"/>
                <a:ext cx="146494" cy="73269"/>
              </a:xfrm>
              <a:custGeom>
                <a:avLst/>
                <a:gdLst>
                  <a:gd name="T0" fmla="*/ 13 w 16"/>
                  <a:gd name="T1" fmla="*/ 6 h 8"/>
                  <a:gd name="T2" fmla="*/ 0 w 16"/>
                  <a:gd name="T3" fmla="*/ 2 h 8"/>
                  <a:gd name="T4" fmla="*/ 13 w 16"/>
                  <a:gd name="T5" fmla="*/ 6 h 8"/>
                  <a:gd name="T6" fmla="*/ 13 w 16"/>
                  <a:gd name="T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8">
                    <a:moveTo>
                      <a:pt x="13" y="6"/>
                    </a:moveTo>
                    <a:cubicBezTo>
                      <a:pt x="11" y="8"/>
                      <a:pt x="1" y="4"/>
                      <a:pt x="0" y="2"/>
                    </a:cubicBezTo>
                    <a:cubicBezTo>
                      <a:pt x="0" y="0"/>
                      <a:pt x="16" y="4"/>
                      <a:pt x="13" y="6"/>
                    </a:cubicBezTo>
                    <a:cubicBezTo>
                      <a:pt x="12" y="7"/>
                      <a:pt x="14" y="5"/>
                      <a:pt x="1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3" name="Freeform 535">
                <a:extLst>
                  <a:ext uri="{FF2B5EF4-FFF2-40B4-BE49-F238E27FC236}">
                    <a16:creationId xmlns:a16="http://schemas.microsoft.com/office/drawing/2014/main" id="{D7201E15-047E-E944-AD54-D705219028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2667" y="6385883"/>
                <a:ext cx="299364" cy="289884"/>
              </a:xfrm>
              <a:custGeom>
                <a:avLst/>
                <a:gdLst>
                  <a:gd name="T0" fmla="*/ 19 w 32"/>
                  <a:gd name="T1" fmla="*/ 1 h 31"/>
                  <a:gd name="T2" fmla="*/ 17 w 32"/>
                  <a:gd name="T3" fmla="*/ 0 h 31"/>
                  <a:gd name="T4" fmla="*/ 14 w 32"/>
                  <a:gd name="T5" fmla="*/ 2 h 31"/>
                  <a:gd name="T6" fmla="*/ 11 w 32"/>
                  <a:gd name="T7" fmla="*/ 5 h 31"/>
                  <a:gd name="T8" fmla="*/ 9 w 32"/>
                  <a:gd name="T9" fmla="*/ 7 h 31"/>
                  <a:gd name="T10" fmla="*/ 7 w 32"/>
                  <a:gd name="T11" fmla="*/ 13 h 31"/>
                  <a:gd name="T12" fmla="*/ 5 w 32"/>
                  <a:gd name="T13" fmla="*/ 17 h 31"/>
                  <a:gd name="T14" fmla="*/ 2 w 32"/>
                  <a:gd name="T15" fmla="*/ 19 h 31"/>
                  <a:gd name="T16" fmla="*/ 4 w 32"/>
                  <a:gd name="T17" fmla="*/ 21 h 31"/>
                  <a:gd name="T18" fmla="*/ 0 w 32"/>
                  <a:gd name="T19" fmla="*/ 25 h 31"/>
                  <a:gd name="T20" fmla="*/ 4 w 32"/>
                  <a:gd name="T21" fmla="*/ 25 h 31"/>
                  <a:gd name="T22" fmla="*/ 10 w 32"/>
                  <a:gd name="T23" fmla="*/ 26 h 31"/>
                  <a:gd name="T24" fmla="*/ 19 w 32"/>
                  <a:gd name="T25" fmla="*/ 27 h 31"/>
                  <a:gd name="T26" fmla="*/ 22 w 32"/>
                  <a:gd name="T27" fmla="*/ 26 h 31"/>
                  <a:gd name="T28" fmla="*/ 19 w 32"/>
                  <a:gd name="T29" fmla="*/ 30 h 31"/>
                  <a:gd name="T30" fmla="*/ 22 w 32"/>
                  <a:gd name="T31" fmla="*/ 28 h 31"/>
                  <a:gd name="T32" fmla="*/ 27 w 32"/>
                  <a:gd name="T33" fmla="*/ 26 h 31"/>
                  <a:gd name="T34" fmla="*/ 32 w 32"/>
                  <a:gd name="T35" fmla="*/ 20 h 31"/>
                  <a:gd name="T36" fmla="*/ 29 w 32"/>
                  <a:gd name="T37" fmla="*/ 20 h 31"/>
                  <a:gd name="T38" fmla="*/ 26 w 32"/>
                  <a:gd name="T39" fmla="*/ 18 h 31"/>
                  <a:gd name="T40" fmla="*/ 29 w 32"/>
                  <a:gd name="T41" fmla="*/ 15 h 31"/>
                  <a:gd name="T42" fmla="*/ 26 w 32"/>
                  <a:gd name="T43" fmla="*/ 15 h 31"/>
                  <a:gd name="T44" fmla="*/ 24 w 32"/>
                  <a:gd name="T45" fmla="*/ 13 h 31"/>
                  <a:gd name="T46" fmla="*/ 21 w 32"/>
                  <a:gd name="T47" fmla="*/ 16 h 31"/>
                  <a:gd name="T48" fmla="*/ 18 w 32"/>
                  <a:gd name="T49" fmla="*/ 13 h 31"/>
                  <a:gd name="T50" fmla="*/ 19 w 32"/>
                  <a:gd name="T51" fmla="*/ 11 h 31"/>
                  <a:gd name="T52" fmla="*/ 16 w 32"/>
                  <a:gd name="T53" fmla="*/ 9 h 31"/>
                  <a:gd name="T54" fmla="*/ 14 w 32"/>
                  <a:gd name="T55" fmla="*/ 12 h 31"/>
                  <a:gd name="T56" fmla="*/ 16 w 32"/>
                  <a:gd name="T57" fmla="*/ 7 h 31"/>
                  <a:gd name="T58" fmla="*/ 18 w 32"/>
                  <a:gd name="T59" fmla="*/ 4 h 31"/>
                  <a:gd name="T60" fmla="*/ 18 w 32"/>
                  <a:gd name="T61" fmla="*/ 2 h 31"/>
                  <a:gd name="T62" fmla="*/ 19 w 32"/>
                  <a:gd name="T63" fmla="*/ 1 h 31"/>
                  <a:gd name="T64" fmla="*/ 19 w 32"/>
                  <a:gd name="T6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1">
                    <a:moveTo>
                      <a:pt x="19" y="1"/>
                    </a:moveTo>
                    <a:cubicBezTo>
                      <a:pt x="20" y="0"/>
                      <a:pt x="17" y="0"/>
                      <a:pt x="17" y="0"/>
                    </a:cubicBezTo>
                    <a:cubicBezTo>
                      <a:pt x="16" y="0"/>
                      <a:pt x="15" y="1"/>
                      <a:pt x="14" y="2"/>
                    </a:cubicBezTo>
                    <a:cubicBezTo>
                      <a:pt x="13" y="3"/>
                      <a:pt x="12" y="4"/>
                      <a:pt x="11" y="5"/>
                    </a:cubicBezTo>
                    <a:cubicBezTo>
                      <a:pt x="11" y="6"/>
                      <a:pt x="10" y="7"/>
                      <a:pt x="9" y="7"/>
                    </a:cubicBezTo>
                    <a:cubicBezTo>
                      <a:pt x="9" y="9"/>
                      <a:pt x="8" y="11"/>
                      <a:pt x="7" y="13"/>
                    </a:cubicBezTo>
                    <a:cubicBezTo>
                      <a:pt x="7" y="15"/>
                      <a:pt x="6" y="16"/>
                      <a:pt x="5" y="17"/>
                    </a:cubicBezTo>
                    <a:cubicBezTo>
                      <a:pt x="4" y="18"/>
                      <a:pt x="2" y="19"/>
                      <a:pt x="2" y="19"/>
                    </a:cubicBezTo>
                    <a:cubicBezTo>
                      <a:pt x="2" y="20"/>
                      <a:pt x="4" y="20"/>
                      <a:pt x="4" y="21"/>
                    </a:cubicBezTo>
                    <a:cubicBezTo>
                      <a:pt x="4" y="22"/>
                      <a:pt x="0" y="24"/>
                      <a:pt x="0" y="25"/>
                    </a:cubicBezTo>
                    <a:cubicBezTo>
                      <a:pt x="0" y="27"/>
                      <a:pt x="3" y="26"/>
                      <a:pt x="4" y="25"/>
                    </a:cubicBezTo>
                    <a:cubicBezTo>
                      <a:pt x="6" y="25"/>
                      <a:pt x="8" y="26"/>
                      <a:pt x="10" y="26"/>
                    </a:cubicBezTo>
                    <a:cubicBezTo>
                      <a:pt x="13" y="27"/>
                      <a:pt x="16" y="26"/>
                      <a:pt x="19" y="27"/>
                    </a:cubicBezTo>
                    <a:cubicBezTo>
                      <a:pt x="19" y="27"/>
                      <a:pt x="22" y="25"/>
                      <a:pt x="22" y="26"/>
                    </a:cubicBezTo>
                    <a:cubicBezTo>
                      <a:pt x="22" y="27"/>
                      <a:pt x="19" y="30"/>
                      <a:pt x="19" y="30"/>
                    </a:cubicBezTo>
                    <a:cubicBezTo>
                      <a:pt x="20" y="31"/>
                      <a:pt x="22" y="28"/>
                      <a:pt x="22" y="28"/>
                    </a:cubicBezTo>
                    <a:cubicBezTo>
                      <a:pt x="24" y="27"/>
                      <a:pt x="26" y="27"/>
                      <a:pt x="27" y="26"/>
                    </a:cubicBezTo>
                    <a:cubicBezTo>
                      <a:pt x="27" y="25"/>
                      <a:pt x="32" y="20"/>
                      <a:pt x="32" y="20"/>
                    </a:cubicBezTo>
                    <a:cubicBezTo>
                      <a:pt x="31" y="19"/>
                      <a:pt x="30" y="20"/>
                      <a:pt x="29" y="20"/>
                    </a:cubicBezTo>
                    <a:cubicBezTo>
                      <a:pt x="29" y="20"/>
                      <a:pt x="26" y="18"/>
                      <a:pt x="26" y="18"/>
                    </a:cubicBezTo>
                    <a:cubicBezTo>
                      <a:pt x="26" y="17"/>
                      <a:pt x="30" y="16"/>
                      <a:pt x="29" y="15"/>
                    </a:cubicBezTo>
                    <a:cubicBezTo>
                      <a:pt x="29" y="14"/>
                      <a:pt x="27" y="15"/>
                      <a:pt x="26" y="15"/>
                    </a:cubicBezTo>
                    <a:cubicBezTo>
                      <a:pt x="25" y="15"/>
                      <a:pt x="25" y="13"/>
                      <a:pt x="24" y="13"/>
                    </a:cubicBezTo>
                    <a:cubicBezTo>
                      <a:pt x="24" y="13"/>
                      <a:pt x="21" y="16"/>
                      <a:pt x="21" y="16"/>
                    </a:cubicBezTo>
                    <a:cubicBezTo>
                      <a:pt x="20" y="14"/>
                      <a:pt x="20" y="14"/>
                      <a:pt x="18" y="13"/>
                    </a:cubicBezTo>
                    <a:cubicBezTo>
                      <a:pt x="16" y="12"/>
                      <a:pt x="19" y="12"/>
                      <a:pt x="19" y="11"/>
                    </a:cubicBezTo>
                    <a:cubicBezTo>
                      <a:pt x="19" y="11"/>
                      <a:pt x="17" y="9"/>
                      <a:pt x="16" y="9"/>
                    </a:cubicBezTo>
                    <a:cubicBezTo>
                      <a:pt x="16" y="10"/>
                      <a:pt x="14" y="13"/>
                      <a:pt x="14" y="12"/>
                    </a:cubicBezTo>
                    <a:cubicBezTo>
                      <a:pt x="12" y="11"/>
                      <a:pt x="15" y="7"/>
                      <a:pt x="16" y="7"/>
                    </a:cubicBezTo>
                    <a:cubicBezTo>
                      <a:pt x="17" y="6"/>
                      <a:pt x="17" y="5"/>
                      <a:pt x="18" y="4"/>
                    </a:cubicBezTo>
                    <a:cubicBezTo>
                      <a:pt x="18" y="3"/>
                      <a:pt x="18" y="2"/>
                      <a:pt x="18" y="2"/>
                    </a:cubicBezTo>
                    <a:cubicBezTo>
                      <a:pt x="18" y="2"/>
                      <a:pt x="19" y="1"/>
                      <a:pt x="19" y="1"/>
                    </a:cubicBezTo>
                    <a:cubicBezTo>
                      <a:pt x="20" y="0"/>
                      <a:pt x="19" y="1"/>
                      <a:pt x="1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4" name="Freeform 536">
                <a:extLst>
                  <a:ext uri="{FF2B5EF4-FFF2-40B4-BE49-F238E27FC236}">
                    <a16:creationId xmlns:a16="http://schemas.microsoft.com/office/drawing/2014/main" id="{A94B4345-F2C1-9C41-8FA6-932B84FEA5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74706" y="6592943"/>
                <a:ext cx="76432" cy="92380"/>
              </a:xfrm>
              <a:custGeom>
                <a:avLst/>
                <a:gdLst>
                  <a:gd name="T0" fmla="*/ 6 w 8"/>
                  <a:gd name="T1" fmla="*/ 1 h 10"/>
                  <a:gd name="T2" fmla="*/ 1 w 8"/>
                  <a:gd name="T3" fmla="*/ 9 h 10"/>
                  <a:gd name="T4" fmla="*/ 4 w 8"/>
                  <a:gd name="T5" fmla="*/ 7 h 10"/>
                  <a:gd name="T6" fmla="*/ 3 w 8"/>
                  <a:gd name="T7" fmla="*/ 10 h 10"/>
                  <a:gd name="T8" fmla="*/ 6 w 8"/>
                  <a:gd name="T9" fmla="*/ 8 h 10"/>
                  <a:gd name="T10" fmla="*/ 8 w 8"/>
                  <a:gd name="T11" fmla="*/ 4 h 10"/>
                  <a:gd name="T12" fmla="*/ 5 w 8"/>
                  <a:gd name="T13" fmla="*/ 4 h 10"/>
                  <a:gd name="T14" fmla="*/ 6 w 8"/>
                  <a:gd name="T15" fmla="*/ 1 h 10"/>
                  <a:gd name="T16" fmla="*/ 6 w 8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6" y="1"/>
                    </a:moveTo>
                    <a:cubicBezTo>
                      <a:pt x="5" y="2"/>
                      <a:pt x="0" y="6"/>
                      <a:pt x="1" y="9"/>
                    </a:cubicBezTo>
                    <a:cubicBezTo>
                      <a:pt x="1" y="9"/>
                      <a:pt x="3" y="6"/>
                      <a:pt x="4" y="7"/>
                    </a:cubicBezTo>
                    <a:cubicBezTo>
                      <a:pt x="4" y="7"/>
                      <a:pt x="3" y="10"/>
                      <a:pt x="3" y="10"/>
                    </a:cubicBezTo>
                    <a:cubicBezTo>
                      <a:pt x="4" y="10"/>
                      <a:pt x="6" y="9"/>
                      <a:pt x="6" y="8"/>
                    </a:cubicBezTo>
                    <a:cubicBezTo>
                      <a:pt x="6" y="7"/>
                      <a:pt x="7" y="6"/>
                      <a:pt x="8" y="4"/>
                    </a:cubicBezTo>
                    <a:cubicBezTo>
                      <a:pt x="8" y="2"/>
                      <a:pt x="6" y="4"/>
                      <a:pt x="5" y="4"/>
                    </a:cubicBezTo>
                    <a:cubicBezTo>
                      <a:pt x="6" y="4"/>
                      <a:pt x="6" y="0"/>
                      <a:pt x="6" y="1"/>
                    </a:cubicBezTo>
                    <a:cubicBezTo>
                      <a:pt x="5" y="1"/>
                      <a:pt x="7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5" name="Freeform 537">
                <a:extLst>
                  <a:ext uri="{FF2B5EF4-FFF2-40B4-BE49-F238E27FC236}">
                    <a16:creationId xmlns:a16="http://schemas.microsoft.com/office/drawing/2014/main" id="{A7DB11BA-4717-894B-AD6E-8B58AF87C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2415" y="5694619"/>
                <a:ext cx="28662" cy="54153"/>
              </a:xfrm>
              <a:custGeom>
                <a:avLst/>
                <a:gdLst>
                  <a:gd name="T0" fmla="*/ 3 w 3"/>
                  <a:gd name="T1" fmla="*/ 4 h 6"/>
                  <a:gd name="T2" fmla="*/ 1 w 3"/>
                  <a:gd name="T3" fmla="*/ 1 h 6"/>
                  <a:gd name="T4" fmla="*/ 1 w 3"/>
                  <a:gd name="T5" fmla="*/ 2 h 6"/>
                  <a:gd name="T6" fmla="*/ 0 w 3"/>
                  <a:gd name="T7" fmla="*/ 2 h 6"/>
                  <a:gd name="T8" fmla="*/ 3 w 3"/>
                  <a:gd name="T9" fmla="*/ 4 h 6"/>
                  <a:gd name="T10" fmla="*/ 3 w 3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4"/>
                    </a:moveTo>
                    <a:cubicBezTo>
                      <a:pt x="3" y="3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3" y="6"/>
                      <a:pt x="3" y="4"/>
                    </a:cubicBezTo>
                    <a:cubicBezTo>
                      <a:pt x="3" y="3"/>
                      <a:pt x="3" y="6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6" name="Freeform 538">
                <a:extLst>
                  <a:ext uri="{FF2B5EF4-FFF2-40B4-BE49-F238E27FC236}">
                    <a16:creationId xmlns:a16="http://schemas.microsoft.com/office/drawing/2014/main" id="{20F6B9C5-BA0E-6B49-9799-6A8018397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2288" y="5787002"/>
                <a:ext cx="28662" cy="28669"/>
              </a:xfrm>
              <a:custGeom>
                <a:avLst/>
                <a:gdLst>
                  <a:gd name="T0" fmla="*/ 2 w 3"/>
                  <a:gd name="T1" fmla="*/ 1 h 3"/>
                  <a:gd name="T2" fmla="*/ 0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2"/>
                      <a:pt x="0" y="2"/>
                    </a:cubicBezTo>
                    <a:cubicBezTo>
                      <a:pt x="1" y="3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7" name="Freeform 539">
                <a:extLst>
                  <a:ext uri="{FF2B5EF4-FFF2-40B4-BE49-F238E27FC236}">
                    <a16:creationId xmlns:a16="http://schemas.microsoft.com/office/drawing/2014/main" id="{43404FDF-EA75-194C-A002-785713874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8973" y="6283947"/>
                <a:ext cx="63695" cy="38227"/>
              </a:xfrm>
              <a:custGeom>
                <a:avLst/>
                <a:gdLst>
                  <a:gd name="T0" fmla="*/ 7 w 7"/>
                  <a:gd name="T1" fmla="*/ 3 h 4"/>
                  <a:gd name="T2" fmla="*/ 1 w 7"/>
                  <a:gd name="T3" fmla="*/ 1 h 4"/>
                  <a:gd name="T4" fmla="*/ 7 w 7"/>
                  <a:gd name="T5" fmla="*/ 3 h 4"/>
                  <a:gd name="T6" fmla="*/ 7 w 7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7" y="3"/>
                    </a:moveTo>
                    <a:cubicBezTo>
                      <a:pt x="7" y="0"/>
                      <a:pt x="3" y="0"/>
                      <a:pt x="1" y="1"/>
                    </a:cubicBezTo>
                    <a:cubicBezTo>
                      <a:pt x="0" y="1"/>
                      <a:pt x="7" y="4"/>
                      <a:pt x="7" y="3"/>
                    </a:cubicBezTo>
                    <a:cubicBezTo>
                      <a:pt x="7" y="0"/>
                      <a:pt x="7" y="4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8" name="Freeform 540">
                <a:extLst>
                  <a:ext uri="{FF2B5EF4-FFF2-40B4-BE49-F238E27FC236}">
                    <a16:creationId xmlns:a16="http://schemas.microsoft.com/office/drawing/2014/main" id="{C4005992-8999-A448-A1F9-25EF68310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0882" y="6057774"/>
                <a:ext cx="57323" cy="57338"/>
              </a:xfrm>
              <a:custGeom>
                <a:avLst/>
                <a:gdLst>
                  <a:gd name="T0" fmla="*/ 3 w 6"/>
                  <a:gd name="T1" fmla="*/ 5 h 6"/>
                  <a:gd name="T2" fmla="*/ 0 w 6"/>
                  <a:gd name="T3" fmla="*/ 3 h 6"/>
                  <a:gd name="T4" fmla="*/ 4 w 6"/>
                  <a:gd name="T5" fmla="*/ 2 h 6"/>
                  <a:gd name="T6" fmla="*/ 3 w 6"/>
                  <a:gd name="T7" fmla="*/ 5 h 6"/>
                  <a:gd name="T8" fmla="*/ 3 w 6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3" y="5"/>
                    </a:moveTo>
                    <a:cubicBezTo>
                      <a:pt x="2" y="4"/>
                      <a:pt x="1" y="4"/>
                      <a:pt x="0" y="3"/>
                    </a:cubicBezTo>
                    <a:cubicBezTo>
                      <a:pt x="1" y="3"/>
                      <a:pt x="3" y="0"/>
                      <a:pt x="4" y="2"/>
                    </a:cubicBezTo>
                    <a:cubicBezTo>
                      <a:pt x="6" y="3"/>
                      <a:pt x="5" y="6"/>
                      <a:pt x="3" y="5"/>
                    </a:cubicBezTo>
                    <a:cubicBezTo>
                      <a:pt x="2" y="4"/>
                      <a:pt x="4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9" name="Freeform 541">
                <a:extLst>
                  <a:ext uri="{FF2B5EF4-FFF2-40B4-BE49-F238E27FC236}">
                    <a16:creationId xmlns:a16="http://schemas.microsoft.com/office/drawing/2014/main" id="{46B0D550-836C-984B-BF6C-F8B37C604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2221" y="5656392"/>
                <a:ext cx="57323" cy="66896"/>
              </a:xfrm>
              <a:custGeom>
                <a:avLst/>
                <a:gdLst>
                  <a:gd name="T0" fmla="*/ 3 w 6"/>
                  <a:gd name="T1" fmla="*/ 6 h 7"/>
                  <a:gd name="T2" fmla="*/ 4 w 6"/>
                  <a:gd name="T3" fmla="*/ 1 h 7"/>
                  <a:gd name="T4" fmla="*/ 3 w 6"/>
                  <a:gd name="T5" fmla="*/ 6 h 7"/>
                  <a:gd name="T6" fmla="*/ 3 w 6"/>
                  <a:gd name="T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3" y="6"/>
                    </a:moveTo>
                    <a:cubicBezTo>
                      <a:pt x="0" y="7"/>
                      <a:pt x="1" y="0"/>
                      <a:pt x="4" y="1"/>
                    </a:cubicBezTo>
                    <a:cubicBezTo>
                      <a:pt x="6" y="1"/>
                      <a:pt x="5" y="6"/>
                      <a:pt x="3" y="6"/>
                    </a:cubicBezTo>
                    <a:cubicBezTo>
                      <a:pt x="2" y="6"/>
                      <a:pt x="6" y="6"/>
                      <a:pt x="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0" name="Freeform 542">
                <a:extLst>
                  <a:ext uri="{FF2B5EF4-FFF2-40B4-BE49-F238E27FC236}">
                    <a16:creationId xmlns:a16="http://schemas.microsoft.com/office/drawing/2014/main" id="{99A7FB67-6E6A-7F4F-A1E6-4211423C9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2985" y="5618166"/>
                <a:ext cx="111465" cy="57338"/>
              </a:xfrm>
              <a:custGeom>
                <a:avLst/>
                <a:gdLst>
                  <a:gd name="T0" fmla="*/ 4 w 12"/>
                  <a:gd name="T1" fmla="*/ 6 h 6"/>
                  <a:gd name="T2" fmla="*/ 1 w 12"/>
                  <a:gd name="T3" fmla="*/ 3 h 6"/>
                  <a:gd name="T4" fmla="*/ 8 w 12"/>
                  <a:gd name="T5" fmla="*/ 0 h 6"/>
                  <a:gd name="T6" fmla="*/ 4 w 12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6">
                    <a:moveTo>
                      <a:pt x="4" y="6"/>
                    </a:moveTo>
                    <a:cubicBezTo>
                      <a:pt x="2" y="6"/>
                      <a:pt x="0" y="5"/>
                      <a:pt x="1" y="3"/>
                    </a:cubicBezTo>
                    <a:cubicBezTo>
                      <a:pt x="2" y="1"/>
                      <a:pt x="5" y="1"/>
                      <a:pt x="8" y="0"/>
                    </a:cubicBezTo>
                    <a:cubicBezTo>
                      <a:pt x="12" y="0"/>
                      <a:pt x="6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1" name="Freeform 543">
                <a:extLst>
                  <a:ext uri="{FF2B5EF4-FFF2-40B4-BE49-F238E27FC236}">
                    <a16:creationId xmlns:a16="http://schemas.microsoft.com/office/drawing/2014/main" id="{ACE82D2B-308D-3A43-809E-DA11602A9A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8653" y="5583125"/>
                <a:ext cx="63695" cy="25484"/>
              </a:xfrm>
              <a:custGeom>
                <a:avLst/>
                <a:gdLst>
                  <a:gd name="T0" fmla="*/ 5 w 7"/>
                  <a:gd name="T1" fmla="*/ 3 h 3"/>
                  <a:gd name="T2" fmla="*/ 3 w 7"/>
                  <a:gd name="T3" fmla="*/ 0 h 3"/>
                  <a:gd name="T4" fmla="*/ 7 w 7"/>
                  <a:gd name="T5" fmla="*/ 1 h 3"/>
                  <a:gd name="T6" fmla="*/ 5 w 7"/>
                  <a:gd name="T7" fmla="*/ 3 h 3"/>
                  <a:gd name="T8" fmla="*/ 5 w 7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5" y="3"/>
                    </a:moveTo>
                    <a:cubicBezTo>
                      <a:pt x="4" y="3"/>
                      <a:pt x="0" y="0"/>
                      <a:pt x="3" y="0"/>
                    </a:cubicBezTo>
                    <a:cubicBezTo>
                      <a:pt x="4" y="0"/>
                      <a:pt x="6" y="0"/>
                      <a:pt x="7" y="1"/>
                    </a:cubicBezTo>
                    <a:cubicBezTo>
                      <a:pt x="7" y="1"/>
                      <a:pt x="6" y="3"/>
                      <a:pt x="5" y="3"/>
                    </a:cubicBezTo>
                    <a:cubicBezTo>
                      <a:pt x="4" y="3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2" name="Freeform 544">
                <a:extLst>
                  <a:ext uri="{FF2B5EF4-FFF2-40B4-BE49-F238E27FC236}">
                    <a16:creationId xmlns:a16="http://schemas.microsoft.com/office/drawing/2014/main" id="{53AF63C2-0049-5940-9D98-88C3BE95B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3748" y="5395178"/>
                <a:ext cx="318472" cy="222990"/>
              </a:xfrm>
              <a:custGeom>
                <a:avLst/>
                <a:gdLst>
                  <a:gd name="T0" fmla="*/ 31 w 34"/>
                  <a:gd name="T1" fmla="*/ 21 h 24"/>
                  <a:gd name="T2" fmla="*/ 25 w 34"/>
                  <a:gd name="T3" fmla="*/ 18 h 24"/>
                  <a:gd name="T4" fmla="*/ 24 w 34"/>
                  <a:gd name="T5" fmla="*/ 16 h 24"/>
                  <a:gd name="T6" fmla="*/ 22 w 34"/>
                  <a:gd name="T7" fmla="*/ 17 h 24"/>
                  <a:gd name="T8" fmla="*/ 18 w 34"/>
                  <a:gd name="T9" fmla="*/ 16 h 24"/>
                  <a:gd name="T10" fmla="*/ 16 w 34"/>
                  <a:gd name="T11" fmla="*/ 19 h 24"/>
                  <a:gd name="T12" fmla="*/ 11 w 34"/>
                  <a:gd name="T13" fmla="*/ 23 h 24"/>
                  <a:gd name="T14" fmla="*/ 8 w 34"/>
                  <a:gd name="T15" fmla="*/ 19 h 24"/>
                  <a:gd name="T16" fmla="*/ 2 w 34"/>
                  <a:gd name="T17" fmla="*/ 19 h 24"/>
                  <a:gd name="T18" fmla="*/ 4 w 34"/>
                  <a:gd name="T19" fmla="*/ 16 h 24"/>
                  <a:gd name="T20" fmla="*/ 5 w 34"/>
                  <a:gd name="T21" fmla="*/ 10 h 24"/>
                  <a:gd name="T22" fmla="*/ 6 w 34"/>
                  <a:gd name="T23" fmla="*/ 3 h 24"/>
                  <a:gd name="T24" fmla="*/ 11 w 34"/>
                  <a:gd name="T25" fmla="*/ 3 h 24"/>
                  <a:gd name="T26" fmla="*/ 12 w 34"/>
                  <a:gd name="T27" fmla="*/ 5 h 24"/>
                  <a:gd name="T28" fmla="*/ 14 w 34"/>
                  <a:gd name="T29" fmla="*/ 4 h 24"/>
                  <a:gd name="T30" fmla="*/ 17 w 34"/>
                  <a:gd name="T31" fmla="*/ 6 h 24"/>
                  <a:gd name="T32" fmla="*/ 20 w 34"/>
                  <a:gd name="T33" fmla="*/ 7 h 24"/>
                  <a:gd name="T34" fmla="*/ 25 w 34"/>
                  <a:gd name="T35" fmla="*/ 10 h 24"/>
                  <a:gd name="T36" fmla="*/ 28 w 34"/>
                  <a:gd name="T37" fmla="*/ 15 h 24"/>
                  <a:gd name="T38" fmla="*/ 30 w 34"/>
                  <a:gd name="T39" fmla="*/ 15 h 24"/>
                  <a:gd name="T40" fmla="*/ 33 w 34"/>
                  <a:gd name="T41" fmla="*/ 17 h 24"/>
                  <a:gd name="T42" fmla="*/ 34 w 34"/>
                  <a:gd name="T43" fmla="*/ 18 h 24"/>
                  <a:gd name="T44" fmla="*/ 31 w 34"/>
                  <a:gd name="T45" fmla="*/ 21 h 24"/>
                  <a:gd name="T46" fmla="*/ 31 w 34"/>
                  <a:gd name="T4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24">
                    <a:moveTo>
                      <a:pt x="31" y="21"/>
                    </a:moveTo>
                    <a:cubicBezTo>
                      <a:pt x="30" y="20"/>
                      <a:pt x="27" y="19"/>
                      <a:pt x="25" y="18"/>
                    </a:cubicBezTo>
                    <a:cubicBezTo>
                      <a:pt x="24" y="18"/>
                      <a:pt x="25" y="17"/>
                      <a:pt x="24" y="16"/>
                    </a:cubicBezTo>
                    <a:cubicBezTo>
                      <a:pt x="24" y="16"/>
                      <a:pt x="22" y="17"/>
                      <a:pt x="22" y="17"/>
                    </a:cubicBezTo>
                    <a:cubicBezTo>
                      <a:pt x="20" y="17"/>
                      <a:pt x="20" y="15"/>
                      <a:pt x="18" y="16"/>
                    </a:cubicBezTo>
                    <a:cubicBezTo>
                      <a:pt x="18" y="17"/>
                      <a:pt x="17" y="18"/>
                      <a:pt x="16" y="19"/>
                    </a:cubicBezTo>
                    <a:cubicBezTo>
                      <a:pt x="14" y="20"/>
                      <a:pt x="13" y="22"/>
                      <a:pt x="11" y="23"/>
                    </a:cubicBezTo>
                    <a:cubicBezTo>
                      <a:pt x="8" y="24"/>
                      <a:pt x="10" y="20"/>
                      <a:pt x="8" y="19"/>
                    </a:cubicBezTo>
                    <a:cubicBezTo>
                      <a:pt x="8" y="18"/>
                      <a:pt x="3" y="19"/>
                      <a:pt x="2" y="19"/>
                    </a:cubicBezTo>
                    <a:cubicBezTo>
                      <a:pt x="0" y="19"/>
                      <a:pt x="4" y="16"/>
                      <a:pt x="4" y="16"/>
                    </a:cubicBezTo>
                    <a:cubicBezTo>
                      <a:pt x="6" y="14"/>
                      <a:pt x="5" y="12"/>
                      <a:pt x="5" y="10"/>
                    </a:cubicBezTo>
                    <a:cubicBezTo>
                      <a:pt x="5" y="8"/>
                      <a:pt x="5" y="5"/>
                      <a:pt x="6" y="3"/>
                    </a:cubicBezTo>
                    <a:cubicBezTo>
                      <a:pt x="7" y="0"/>
                      <a:pt x="10" y="0"/>
                      <a:pt x="11" y="3"/>
                    </a:cubicBezTo>
                    <a:cubicBezTo>
                      <a:pt x="11" y="4"/>
                      <a:pt x="11" y="6"/>
                      <a:pt x="12" y="5"/>
                    </a:cubicBezTo>
                    <a:cubicBezTo>
                      <a:pt x="13" y="5"/>
                      <a:pt x="13" y="4"/>
                      <a:pt x="14" y="4"/>
                    </a:cubicBezTo>
                    <a:cubicBezTo>
                      <a:pt x="15" y="5"/>
                      <a:pt x="16" y="6"/>
                      <a:pt x="17" y="6"/>
                    </a:cubicBezTo>
                    <a:cubicBezTo>
                      <a:pt x="18" y="7"/>
                      <a:pt x="19" y="7"/>
                      <a:pt x="20" y="7"/>
                    </a:cubicBezTo>
                    <a:cubicBezTo>
                      <a:pt x="21" y="8"/>
                      <a:pt x="23" y="9"/>
                      <a:pt x="25" y="10"/>
                    </a:cubicBezTo>
                    <a:cubicBezTo>
                      <a:pt x="28" y="11"/>
                      <a:pt x="28" y="12"/>
                      <a:pt x="28" y="15"/>
                    </a:cubicBezTo>
                    <a:cubicBezTo>
                      <a:pt x="28" y="16"/>
                      <a:pt x="30" y="16"/>
                      <a:pt x="30" y="15"/>
                    </a:cubicBezTo>
                    <a:cubicBezTo>
                      <a:pt x="32" y="15"/>
                      <a:pt x="32" y="16"/>
                      <a:pt x="33" y="17"/>
                    </a:cubicBezTo>
                    <a:cubicBezTo>
                      <a:pt x="34" y="17"/>
                      <a:pt x="34" y="17"/>
                      <a:pt x="34" y="18"/>
                    </a:cubicBezTo>
                    <a:cubicBezTo>
                      <a:pt x="33" y="19"/>
                      <a:pt x="33" y="21"/>
                      <a:pt x="31" y="21"/>
                    </a:cubicBezTo>
                    <a:cubicBezTo>
                      <a:pt x="30" y="20"/>
                      <a:pt x="33" y="21"/>
                      <a:pt x="31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3" name="Freeform 545">
                <a:extLst>
                  <a:ext uri="{FF2B5EF4-FFF2-40B4-BE49-F238E27FC236}">
                    <a16:creationId xmlns:a16="http://schemas.microsoft.com/office/drawing/2014/main" id="{C17CAA9D-3EC7-4042-BF17-F97D7CBD4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7956" y="5376063"/>
                <a:ext cx="63695" cy="47785"/>
              </a:xfrm>
              <a:custGeom>
                <a:avLst/>
                <a:gdLst>
                  <a:gd name="T0" fmla="*/ 5 w 7"/>
                  <a:gd name="T1" fmla="*/ 4 h 5"/>
                  <a:gd name="T2" fmla="*/ 1 w 7"/>
                  <a:gd name="T3" fmla="*/ 0 h 5"/>
                  <a:gd name="T4" fmla="*/ 5 w 7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5" y="4"/>
                    </a:moveTo>
                    <a:cubicBezTo>
                      <a:pt x="3" y="5"/>
                      <a:pt x="0" y="0"/>
                      <a:pt x="1" y="0"/>
                    </a:cubicBezTo>
                    <a:cubicBezTo>
                      <a:pt x="2" y="1"/>
                      <a:pt x="7" y="3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4" name="Freeform 546">
                <a:extLst>
                  <a:ext uri="{FF2B5EF4-FFF2-40B4-BE49-F238E27FC236}">
                    <a16:creationId xmlns:a16="http://schemas.microsoft.com/office/drawing/2014/main" id="{C469DA16-5119-5B43-9D43-12BA6354E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8844" y="5385621"/>
                <a:ext cx="35033" cy="47785"/>
              </a:xfrm>
              <a:custGeom>
                <a:avLst/>
                <a:gdLst>
                  <a:gd name="T0" fmla="*/ 3 w 4"/>
                  <a:gd name="T1" fmla="*/ 4 h 5"/>
                  <a:gd name="T2" fmla="*/ 0 w 4"/>
                  <a:gd name="T3" fmla="*/ 1 h 5"/>
                  <a:gd name="T4" fmla="*/ 3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3" y="4"/>
                    </a:moveTo>
                    <a:cubicBezTo>
                      <a:pt x="1" y="5"/>
                      <a:pt x="0" y="2"/>
                      <a:pt x="0" y="1"/>
                    </a:cubicBezTo>
                    <a:cubicBezTo>
                      <a:pt x="1" y="0"/>
                      <a:pt x="4" y="3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5" name="Freeform 547">
                <a:extLst>
                  <a:ext uri="{FF2B5EF4-FFF2-40B4-BE49-F238E27FC236}">
                    <a16:creationId xmlns:a16="http://schemas.microsoft.com/office/drawing/2014/main" id="{0203BD6A-E855-2D43-A240-5882649E3C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856" y="5207233"/>
                <a:ext cx="28662" cy="57338"/>
              </a:xfrm>
              <a:custGeom>
                <a:avLst/>
                <a:gdLst>
                  <a:gd name="T0" fmla="*/ 3 w 3"/>
                  <a:gd name="T1" fmla="*/ 5 h 6"/>
                  <a:gd name="T2" fmla="*/ 3 w 3"/>
                  <a:gd name="T3" fmla="*/ 2 h 6"/>
                  <a:gd name="T4" fmla="*/ 1 w 3"/>
                  <a:gd name="T5" fmla="*/ 1 h 6"/>
                  <a:gd name="T6" fmla="*/ 1 w 3"/>
                  <a:gd name="T7" fmla="*/ 4 h 6"/>
                  <a:gd name="T8" fmla="*/ 3 w 3"/>
                  <a:gd name="T9" fmla="*/ 5 h 6"/>
                  <a:gd name="T10" fmla="*/ 3 w 3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5"/>
                    </a:moveTo>
                    <a:cubicBezTo>
                      <a:pt x="3" y="4"/>
                      <a:pt x="3" y="3"/>
                      <a:pt x="3" y="2"/>
                    </a:cubicBezTo>
                    <a:cubicBezTo>
                      <a:pt x="3" y="2"/>
                      <a:pt x="1" y="0"/>
                      <a:pt x="1" y="1"/>
                    </a:cubicBezTo>
                    <a:cubicBezTo>
                      <a:pt x="1" y="2"/>
                      <a:pt x="0" y="4"/>
                      <a:pt x="1" y="4"/>
                    </a:cubicBezTo>
                    <a:cubicBezTo>
                      <a:pt x="1" y="5"/>
                      <a:pt x="2" y="6"/>
                      <a:pt x="3" y="5"/>
                    </a:cubicBezTo>
                    <a:cubicBezTo>
                      <a:pt x="3" y="4"/>
                      <a:pt x="2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6" name="Freeform 548">
                <a:extLst>
                  <a:ext uri="{FF2B5EF4-FFF2-40B4-BE49-F238E27FC236}">
                    <a16:creationId xmlns:a16="http://schemas.microsoft.com/office/drawing/2014/main" id="{BCFA83D5-D3CA-A341-8B13-9E41ED3181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2730" y="4719845"/>
                <a:ext cx="1343950" cy="984332"/>
              </a:xfrm>
              <a:custGeom>
                <a:avLst/>
                <a:gdLst>
                  <a:gd name="T0" fmla="*/ 63 w 144"/>
                  <a:gd name="T1" fmla="*/ 86 h 105"/>
                  <a:gd name="T2" fmla="*/ 81 w 144"/>
                  <a:gd name="T3" fmla="*/ 76 h 105"/>
                  <a:gd name="T4" fmla="*/ 91 w 144"/>
                  <a:gd name="T5" fmla="*/ 67 h 105"/>
                  <a:gd name="T6" fmla="*/ 103 w 144"/>
                  <a:gd name="T7" fmla="*/ 68 h 105"/>
                  <a:gd name="T8" fmla="*/ 87 w 144"/>
                  <a:gd name="T9" fmla="*/ 66 h 105"/>
                  <a:gd name="T10" fmla="*/ 80 w 144"/>
                  <a:gd name="T11" fmla="*/ 48 h 105"/>
                  <a:gd name="T12" fmla="*/ 67 w 144"/>
                  <a:gd name="T13" fmla="*/ 49 h 105"/>
                  <a:gd name="T14" fmla="*/ 64 w 144"/>
                  <a:gd name="T15" fmla="*/ 40 h 105"/>
                  <a:gd name="T16" fmla="*/ 54 w 144"/>
                  <a:gd name="T17" fmla="*/ 32 h 105"/>
                  <a:gd name="T18" fmla="*/ 53 w 144"/>
                  <a:gd name="T19" fmla="*/ 38 h 105"/>
                  <a:gd name="T20" fmla="*/ 52 w 144"/>
                  <a:gd name="T21" fmla="*/ 39 h 105"/>
                  <a:gd name="T22" fmla="*/ 37 w 144"/>
                  <a:gd name="T23" fmla="*/ 38 h 105"/>
                  <a:gd name="T24" fmla="*/ 5 w 144"/>
                  <a:gd name="T25" fmla="*/ 32 h 105"/>
                  <a:gd name="T26" fmla="*/ 8 w 144"/>
                  <a:gd name="T27" fmla="*/ 26 h 105"/>
                  <a:gd name="T28" fmla="*/ 16 w 144"/>
                  <a:gd name="T29" fmla="*/ 2 h 105"/>
                  <a:gd name="T30" fmla="*/ 18 w 144"/>
                  <a:gd name="T31" fmla="*/ 18 h 105"/>
                  <a:gd name="T32" fmla="*/ 26 w 144"/>
                  <a:gd name="T33" fmla="*/ 29 h 105"/>
                  <a:gd name="T34" fmla="*/ 20 w 144"/>
                  <a:gd name="T35" fmla="*/ 19 h 105"/>
                  <a:gd name="T36" fmla="*/ 22 w 144"/>
                  <a:gd name="T37" fmla="*/ 13 h 105"/>
                  <a:gd name="T38" fmla="*/ 25 w 144"/>
                  <a:gd name="T39" fmla="*/ 7 h 105"/>
                  <a:gd name="T40" fmla="*/ 34 w 144"/>
                  <a:gd name="T41" fmla="*/ 3 h 105"/>
                  <a:gd name="T42" fmla="*/ 43 w 144"/>
                  <a:gd name="T43" fmla="*/ 16 h 105"/>
                  <a:gd name="T44" fmla="*/ 52 w 144"/>
                  <a:gd name="T45" fmla="*/ 16 h 105"/>
                  <a:gd name="T46" fmla="*/ 54 w 144"/>
                  <a:gd name="T47" fmla="*/ 15 h 105"/>
                  <a:gd name="T48" fmla="*/ 66 w 144"/>
                  <a:gd name="T49" fmla="*/ 13 h 105"/>
                  <a:gd name="T50" fmla="*/ 70 w 144"/>
                  <a:gd name="T51" fmla="*/ 21 h 105"/>
                  <a:gd name="T52" fmla="*/ 76 w 144"/>
                  <a:gd name="T53" fmla="*/ 22 h 105"/>
                  <a:gd name="T54" fmla="*/ 81 w 144"/>
                  <a:gd name="T55" fmla="*/ 23 h 105"/>
                  <a:gd name="T56" fmla="*/ 86 w 144"/>
                  <a:gd name="T57" fmla="*/ 23 h 105"/>
                  <a:gd name="T58" fmla="*/ 92 w 144"/>
                  <a:gd name="T59" fmla="*/ 28 h 105"/>
                  <a:gd name="T60" fmla="*/ 94 w 144"/>
                  <a:gd name="T61" fmla="*/ 31 h 105"/>
                  <a:gd name="T62" fmla="*/ 100 w 144"/>
                  <a:gd name="T63" fmla="*/ 29 h 105"/>
                  <a:gd name="T64" fmla="*/ 99 w 144"/>
                  <a:gd name="T65" fmla="*/ 38 h 105"/>
                  <a:gd name="T66" fmla="*/ 104 w 144"/>
                  <a:gd name="T67" fmla="*/ 38 h 105"/>
                  <a:gd name="T68" fmla="*/ 109 w 144"/>
                  <a:gd name="T69" fmla="*/ 40 h 105"/>
                  <a:gd name="T70" fmla="*/ 106 w 144"/>
                  <a:gd name="T71" fmla="*/ 45 h 105"/>
                  <a:gd name="T72" fmla="*/ 118 w 144"/>
                  <a:gd name="T73" fmla="*/ 54 h 105"/>
                  <a:gd name="T74" fmla="*/ 124 w 144"/>
                  <a:gd name="T75" fmla="*/ 55 h 105"/>
                  <a:gd name="T76" fmla="*/ 128 w 144"/>
                  <a:gd name="T77" fmla="*/ 60 h 105"/>
                  <a:gd name="T78" fmla="*/ 141 w 144"/>
                  <a:gd name="T79" fmla="*/ 64 h 105"/>
                  <a:gd name="T80" fmla="*/ 139 w 144"/>
                  <a:gd name="T81" fmla="*/ 69 h 105"/>
                  <a:gd name="T82" fmla="*/ 133 w 144"/>
                  <a:gd name="T83" fmla="*/ 73 h 105"/>
                  <a:gd name="T84" fmla="*/ 128 w 144"/>
                  <a:gd name="T85" fmla="*/ 77 h 105"/>
                  <a:gd name="T86" fmla="*/ 125 w 144"/>
                  <a:gd name="T87" fmla="*/ 74 h 105"/>
                  <a:gd name="T88" fmla="*/ 120 w 144"/>
                  <a:gd name="T89" fmla="*/ 72 h 105"/>
                  <a:gd name="T90" fmla="*/ 113 w 144"/>
                  <a:gd name="T91" fmla="*/ 67 h 105"/>
                  <a:gd name="T92" fmla="*/ 108 w 144"/>
                  <a:gd name="T93" fmla="*/ 70 h 105"/>
                  <a:gd name="T94" fmla="*/ 118 w 144"/>
                  <a:gd name="T95" fmla="*/ 80 h 105"/>
                  <a:gd name="T96" fmla="*/ 123 w 144"/>
                  <a:gd name="T97" fmla="*/ 82 h 105"/>
                  <a:gd name="T98" fmla="*/ 128 w 144"/>
                  <a:gd name="T99" fmla="*/ 93 h 105"/>
                  <a:gd name="T100" fmla="*/ 126 w 144"/>
                  <a:gd name="T101" fmla="*/ 95 h 105"/>
                  <a:gd name="T102" fmla="*/ 118 w 144"/>
                  <a:gd name="T103" fmla="*/ 96 h 105"/>
                  <a:gd name="T104" fmla="*/ 110 w 144"/>
                  <a:gd name="T105" fmla="*/ 93 h 105"/>
                  <a:gd name="T106" fmla="*/ 109 w 144"/>
                  <a:gd name="T107" fmla="*/ 94 h 105"/>
                  <a:gd name="T108" fmla="*/ 103 w 144"/>
                  <a:gd name="T109" fmla="*/ 99 h 105"/>
                  <a:gd name="T110" fmla="*/ 91 w 144"/>
                  <a:gd name="T111" fmla="*/ 90 h 105"/>
                  <a:gd name="T112" fmla="*/ 77 w 144"/>
                  <a:gd name="T113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4" h="105">
                    <a:moveTo>
                      <a:pt x="77" y="83"/>
                    </a:moveTo>
                    <a:cubicBezTo>
                      <a:pt x="76" y="86"/>
                      <a:pt x="74" y="83"/>
                      <a:pt x="71" y="84"/>
                    </a:cubicBezTo>
                    <a:cubicBezTo>
                      <a:pt x="70" y="84"/>
                      <a:pt x="69" y="85"/>
                      <a:pt x="68" y="86"/>
                    </a:cubicBezTo>
                    <a:cubicBezTo>
                      <a:pt x="66" y="87"/>
                      <a:pt x="65" y="86"/>
                      <a:pt x="63" y="86"/>
                    </a:cubicBezTo>
                    <a:cubicBezTo>
                      <a:pt x="60" y="85"/>
                      <a:pt x="56" y="83"/>
                      <a:pt x="60" y="80"/>
                    </a:cubicBezTo>
                    <a:cubicBezTo>
                      <a:pt x="62" y="78"/>
                      <a:pt x="62" y="76"/>
                      <a:pt x="65" y="76"/>
                    </a:cubicBezTo>
                    <a:cubicBezTo>
                      <a:pt x="68" y="77"/>
                      <a:pt x="71" y="78"/>
                      <a:pt x="75" y="77"/>
                    </a:cubicBezTo>
                    <a:cubicBezTo>
                      <a:pt x="77" y="77"/>
                      <a:pt x="79" y="76"/>
                      <a:pt x="81" y="76"/>
                    </a:cubicBezTo>
                    <a:cubicBezTo>
                      <a:pt x="82" y="76"/>
                      <a:pt x="81" y="75"/>
                      <a:pt x="81" y="74"/>
                    </a:cubicBezTo>
                    <a:cubicBezTo>
                      <a:pt x="78" y="72"/>
                      <a:pt x="77" y="71"/>
                      <a:pt x="80" y="69"/>
                    </a:cubicBezTo>
                    <a:cubicBezTo>
                      <a:pt x="82" y="66"/>
                      <a:pt x="84" y="66"/>
                      <a:pt x="87" y="66"/>
                    </a:cubicBezTo>
                    <a:cubicBezTo>
                      <a:pt x="88" y="66"/>
                      <a:pt x="90" y="66"/>
                      <a:pt x="91" y="67"/>
                    </a:cubicBezTo>
                    <a:cubicBezTo>
                      <a:pt x="93" y="68"/>
                      <a:pt x="93" y="69"/>
                      <a:pt x="93" y="71"/>
                    </a:cubicBezTo>
                    <a:cubicBezTo>
                      <a:pt x="94" y="73"/>
                      <a:pt x="95" y="70"/>
                      <a:pt x="96" y="70"/>
                    </a:cubicBezTo>
                    <a:cubicBezTo>
                      <a:pt x="96" y="69"/>
                      <a:pt x="99" y="70"/>
                      <a:pt x="99" y="70"/>
                    </a:cubicBezTo>
                    <a:cubicBezTo>
                      <a:pt x="100" y="70"/>
                      <a:pt x="103" y="70"/>
                      <a:pt x="103" y="68"/>
                    </a:cubicBezTo>
                    <a:cubicBezTo>
                      <a:pt x="103" y="67"/>
                      <a:pt x="100" y="66"/>
                      <a:pt x="99" y="66"/>
                    </a:cubicBezTo>
                    <a:cubicBezTo>
                      <a:pt x="97" y="65"/>
                      <a:pt x="96" y="64"/>
                      <a:pt x="95" y="63"/>
                    </a:cubicBezTo>
                    <a:cubicBezTo>
                      <a:pt x="94" y="63"/>
                      <a:pt x="93" y="65"/>
                      <a:pt x="93" y="66"/>
                    </a:cubicBezTo>
                    <a:cubicBezTo>
                      <a:pt x="92" y="67"/>
                      <a:pt x="88" y="66"/>
                      <a:pt x="87" y="66"/>
                    </a:cubicBezTo>
                    <a:cubicBezTo>
                      <a:pt x="81" y="65"/>
                      <a:pt x="89" y="63"/>
                      <a:pt x="88" y="61"/>
                    </a:cubicBezTo>
                    <a:cubicBezTo>
                      <a:pt x="87" y="58"/>
                      <a:pt x="86" y="54"/>
                      <a:pt x="84" y="52"/>
                    </a:cubicBezTo>
                    <a:cubicBezTo>
                      <a:pt x="83" y="52"/>
                      <a:pt x="81" y="53"/>
                      <a:pt x="81" y="52"/>
                    </a:cubicBezTo>
                    <a:cubicBezTo>
                      <a:pt x="81" y="51"/>
                      <a:pt x="81" y="49"/>
                      <a:pt x="80" y="48"/>
                    </a:cubicBezTo>
                    <a:cubicBezTo>
                      <a:pt x="79" y="47"/>
                      <a:pt x="78" y="53"/>
                      <a:pt x="79" y="53"/>
                    </a:cubicBezTo>
                    <a:cubicBezTo>
                      <a:pt x="78" y="53"/>
                      <a:pt x="75" y="46"/>
                      <a:pt x="75" y="46"/>
                    </a:cubicBezTo>
                    <a:cubicBezTo>
                      <a:pt x="73" y="46"/>
                      <a:pt x="72" y="47"/>
                      <a:pt x="71" y="48"/>
                    </a:cubicBezTo>
                    <a:cubicBezTo>
                      <a:pt x="70" y="48"/>
                      <a:pt x="67" y="50"/>
                      <a:pt x="67" y="49"/>
                    </a:cubicBezTo>
                    <a:cubicBezTo>
                      <a:pt x="67" y="46"/>
                      <a:pt x="66" y="46"/>
                      <a:pt x="69" y="46"/>
                    </a:cubicBezTo>
                    <a:cubicBezTo>
                      <a:pt x="70" y="46"/>
                      <a:pt x="71" y="45"/>
                      <a:pt x="71" y="44"/>
                    </a:cubicBezTo>
                    <a:cubicBezTo>
                      <a:pt x="72" y="43"/>
                      <a:pt x="69" y="43"/>
                      <a:pt x="69" y="43"/>
                    </a:cubicBezTo>
                    <a:cubicBezTo>
                      <a:pt x="68" y="42"/>
                      <a:pt x="64" y="40"/>
                      <a:pt x="64" y="40"/>
                    </a:cubicBezTo>
                    <a:cubicBezTo>
                      <a:pt x="64" y="37"/>
                      <a:pt x="63" y="39"/>
                      <a:pt x="62" y="39"/>
                    </a:cubicBezTo>
                    <a:cubicBezTo>
                      <a:pt x="61" y="39"/>
                      <a:pt x="62" y="34"/>
                      <a:pt x="60" y="35"/>
                    </a:cubicBezTo>
                    <a:cubicBezTo>
                      <a:pt x="59" y="35"/>
                      <a:pt x="59" y="36"/>
                      <a:pt x="57" y="34"/>
                    </a:cubicBezTo>
                    <a:cubicBezTo>
                      <a:pt x="56" y="34"/>
                      <a:pt x="55" y="32"/>
                      <a:pt x="54" y="32"/>
                    </a:cubicBezTo>
                    <a:cubicBezTo>
                      <a:pt x="54" y="32"/>
                      <a:pt x="55" y="33"/>
                      <a:pt x="55" y="33"/>
                    </a:cubicBezTo>
                    <a:cubicBezTo>
                      <a:pt x="55" y="33"/>
                      <a:pt x="52" y="33"/>
                      <a:pt x="52" y="34"/>
                    </a:cubicBezTo>
                    <a:cubicBezTo>
                      <a:pt x="53" y="35"/>
                      <a:pt x="55" y="34"/>
                      <a:pt x="56" y="36"/>
                    </a:cubicBezTo>
                    <a:cubicBezTo>
                      <a:pt x="56" y="38"/>
                      <a:pt x="54" y="38"/>
                      <a:pt x="53" y="38"/>
                    </a:cubicBezTo>
                    <a:cubicBezTo>
                      <a:pt x="51" y="39"/>
                      <a:pt x="46" y="35"/>
                      <a:pt x="44" y="37"/>
                    </a:cubicBezTo>
                    <a:cubicBezTo>
                      <a:pt x="43" y="37"/>
                      <a:pt x="45" y="38"/>
                      <a:pt x="46" y="39"/>
                    </a:cubicBezTo>
                    <a:cubicBezTo>
                      <a:pt x="46" y="40"/>
                      <a:pt x="47" y="39"/>
                      <a:pt x="48" y="39"/>
                    </a:cubicBezTo>
                    <a:cubicBezTo>
                      <a:pt x="49" y="39"/>
                      <a:pt x="52" y="38"/>
                      <a:pt x="52" y="39"/>
                    </a:cubicBezTo>
                    <a:cubicBezTo>
                      <a:pt x="52" y="40"/>
                      <a:pt x="51" y="41"/>
                      <a:pt x="50" y="42"/>
                    </a:cubicBezTo>
                    <a:cubicBezTo>
                      <a:pt x="50" y="42"/>
                      <a:pt x="39" y="35"/>
                      <a:pt x="37" y="36"/>
                    </a:cubicBezTo>
                    <a:cubicBezTo>
                      <a:pt x="38" y="36"/>
                      <a:pt x="39" y="37"/>
                      <a:pt x="40" y="37"/>
                    </a:cubicBezTo>
                    <a:cubicBezTo>
                      <a:pt x="42" y="39"/>
                      <a:pt x="37" y="38"/>
                      <a:pt x="37" y="38"/>
                    </a:cubicBezTo>
                    <a:cubicBezTo>
                      <a:pt x="34" y="36"/>
                      <a:pt x="30" y="38"/>
                      <a:pt x="27" y="37"/>
                    </a:cubicBezTo>
                    <a:cubicBezTo>
                      <a:pt x="23" y="36"/>
                      <a:pt x="20" y="37"/>
                      <a:pt x="17" y="34"/>
                    </a:cubicBezTo>
                    <a:cubicBezTo>
                      <a:pt x="14" y="32"/>
                      <a:pt x="12" y="35"/>
                      <a:pt x="9" y="34"/>
                    </a:cubicBezTo>
                    <a:cubicBezTo>
                      <a:pt x="8" y="33"/>
                      <a:pt x="6" y="33"/>
                      <a:pt x="5" y="32"/>
                    </a:cubicBezTo>
                    <a:cubicBezTo>
                      <a:pt x="5" y="31"/>
                      <a:pt x="2" y="28"/>
                      <a:pt x="4" y="28"/>
                    </a:cubicBezTo>
                    <a:cubicBezTo>
                      <a:pt x="7" y="28"/>
                      <a:pt x="11" y="31"/>
                      <a:pt x="14" y="29"/>
                    </a:cubicBezTo>
                    <a:cubicBezTo>
                      <a:pt x="15" y="28"/>
                      <a:pt x="13" y="27"/>
                      <a:pt x="13" y="27"/>
                    </a:cubicBezTo>
                    <a:cubicBezTo>
                      <a:pt x="11" y="26"/>
                      <a:pt x="9" y="26"/>
                      <a:pt x="8" y="26"/>
                    </a:cubicBezTo>
                    <a:cubicBezTo>
                      <a:pt x="5" y="26"/>
                      <a:pt x="0" y="26"/>
                      <a:pt x="0" y="23"/>
                    </a:cubicBezTo>
                    <a:cubicBezTo>
                      <a:pt x="0" y="19"/>
                      <a:pt x="0" y="16"/>
                      <a:pt x="2" y="12"/>
                    </a:cubicBezTo>
                    <a:cubicBezTo>
                      <a:pt x="3" y="9"/>
                      <a:pt x="6" y="7"/>
                      <a:pt x="9" y="5"/>
                    </a:cubicBezTo>
                    <a:cubicBezTo>
                      <a:pt x="11" y="3"/>
                      <a:pt x="13" y="3"/>
                      <a:pt x="16" y="2"/>
                    </a:cubicBezTo>
                    <a:cubicBezTo>
                      <a:pt x="18" y="2"/>
                      <a:pt x="24" y="0"/>
                      <a:pt x="25" y="3"/>
                    </a:cubicBezTo>
                    <a:cubicBezTo>
                      <a:pt x="25" y="2"/>
                      <a:pt x="20" y="7"/>
                      <a:pt x="19" y="7"/>
                    </a:cubicBezTo>
                    <a:cubicBezTo>
                      <a:pt x="17" y="9"/>
                      <a:pt x="15" y="11"/>
                      <a:pt x="17" y="13"/>
                    </a:cubicBezTo>
                    <a:cubicBezTo>
                      <a:pt x="19" y="15"/>
                      <a:pt x="17" y="16"/>
                      <a:pt x="18" y="18"/>
                    </a:cubicBezTo>
                    <a:cubicBezTo>
                      <a:pt x="18" y="20"/>
                      <a:pt x="20" y="21"/>
                      <a:pt x="21" y="22"/>
                    </a:cubicBezTo>
                    <a:cubicBezTo>
                      <a:pt x="22" y="23"/>
                      <a:pt x="24" y="24"/>
                      <a:pt x="25" y="25"/>
                    </a:cubicBezTo>
                    <a:cubicBezTo>
                      <a:pt x="26" y="26"/>
                      <a:pt x="22" y="26"/>
                      <a:pt x="22" y="27"/>
                    </a:cubicBezTo>
                    <a:cubicBezTo>
                      <a:pt x="22" y="26"/>
                      <a:pt x="26" y="29"/>
                      <a:pt x="26" y="29"/>
                    </a:cubicBezTo>
                    <a:cubicBezTo>
                      <a:pt x="27" y="28"/>
                      <a:pt x="26" y="26"/>
                      <a:pt x="26" y="25"/>
                    </a:cubicBezTo>
                    <a:cubicBezTo>
                      <a:pt x="26" y="25"/>
                      <a:pt x="28" y="24"/>
                      <a:pt x="27" y="23"/>
                    </a:cubicBezTo>
                    <a:cubicBezTo>
                      <a:pt x="26" y="22"/>
                      <a:pt x="22" y="21"/>
                      <a:pt x="21" y="20"/>
                    </a:cubicBezTo>
                    <a:cubicBezTo>
                      <a:pt x="20" y="20"/>
                      <a:pt x="19" y="19"/>
                      <a:pt x="20" y="19"/>
                    </a:cubicBezTo>
                    <a:cubicBezTo>
                      <a:pt x="22" y="19"/>
                      <a:pt x="22" y="18"/>
                      <a:pt x="23" y="17"/>
                    </a:cubicBezTo>
                    <a:cubicBezTo>
                      <a:pt x="25" y="16"/>
                      <a:pt x="28" y="18"/>
                      <a:pt x="29" y="19"/>
                    </a:cubicBezTo>
                    <a:cubicBezTo>
                      <a:pt x="28" y="18"/>
                      <a:pt x="27" y="17"/>
                      <a:pt x="27" y="16"/>
                    </a:cubicBezTo>
                    <a:cubicBezTo>
                      <a:pt x="27" y="14"/>
                      <a:pt x="22" y="15"/>
                      <a:pt x="22" y="13"/>
                    </a:cubicBezTo>
                    <a:cubicBezTo>
                      <a:pt x="20" y="7"/>
                      <a:pt x="29" y="12"/>
                      <a:pt x="29" y="12"/>
                    </a:cubicBezTo>
                    <a:cubicBezTo>
                      <a:pt x="29" y="11"/>
                      <a:pt x="23" y="9"/>
                      <a:pt x="23" y="9"/>
                    </a:cubicBezTo>
                    <a:cubicBezTo>
                      <a:pt x="23" y="8"/>
                      <a:pt x="28" y="9"/>
                      <a:pt x="28" y="9"/>
                    </a:cubicBezTo>
                    <a:cubicBezTo>
                      <a:pt x="28" y="8"/>
                      <a:pt x="25" y="7"/>
                      <a:pt x="25" y="7"/>
                    </a:cubicBezTo>
                    <a:cubicBezTo>
                      <a:pt x="24" y="6"/>
                      <a:pt x="25" y="6"/>
                      <a:pt x="26" y="6"/>
                    </a:cubicBezTo>
                    <a:cubicBezTo>
                      <a:pt x="27" y="7"/>
                      <a:pt x="27" y="6"/>
                      <a:pt x="28" y="6"/>
                    </a:cubicBezTo>
                    <a:cubicBezTo>
                      <a:pt x="30" y="5"/>
                      <a:pt x="30" y="6"/>
                      <a:pt x="32" y="6"/>
                    </a:cubicBezTo>
                    <a:cubicBezTo>
                      <a:pt x="29" y="5"/>
                      <a:pt x="33" y="3"/>
                      <a:pt x="34" y="3"/>
                    </a:cubicBezTo>
                    <a:cubicBezTo>
                      <a:pt x="36" y="2"/>
                      <a:pt x="42" y="2"/>
                      <a:pt x="43" y="4"/>
                    </a:cubicBezTo>
                    <a:cubicBezTo>
                      <a:pt x="44" y="5"/>
                      <a:pt x="44" y="6"/>
                      <a:pt x="44" y="7"/>
                    </a:cubicBezTo>
                    <a:cubicBezTo>
                      <a:pt x="45" y="8"/>
                      <a:pt x="46" y="9"/>
                      <a:pt x="47" y="10"/>
                    </a:cubicBezTo>
                    <a:cubicBezTo>
                      <a:pt x="48" y="12"/>
                      <a:pt x="43" y="16"/>
                      <a:pt x="43" y="16"/>
                    </a:cubicBezTo>
                    <a:cubicBezTo>
                      <a:pt x="44" y="17"/>
                      <a:pt x="46" y="14"/>
                      <a:pt x="47" y="14"/>
                    </a:cubicBezTo>
                    <a:cubicBezTo>
                      <a:pt x="47" y="14"/>
                      <a:pt x="45" y="20"/>
                      <a:pt x="46" y="19"/>
                    </a:cubicBezTo>
                    <a:cubicBezTo>
                      <a:pt x="47" y="19"/>
                      <a:pt x="47" y="17"/>
                      <a:pt x="48" y="17"/>
                    </a:cubicBezTo>
                    <a:cubicBezTo>
                      <a:pt x="50" y="17"/>
                      <a:pt x="50" y="18"/>
                      <a:pt x="52" y="16"/>
                    </a:cubicBezTo>
                    <a:cubicBezTo>
                      <a:pt x="53" y="15"/>
                      <a:pt x="53" y="16"/>
                      <a:pt x="54" y="17"/>
                    </a:cubicBezTo>
                    <a:cubicBezTo>
                      <a:pt x="55" y="18"/>
                      <a:pt x="54" y="18"/>
                      <a:pt x="54" y="19"/>
                    </a:cubicBezTo>
                    <a:cubicBezTo>
                      <a:pt x="54" y="20"/>
                      <a:pt x="59" y="21"/>
                      <a:pt x="60" y="21"/>
                    </a:cubicBezTo>
                    <a:cubicBezTo>
                      <a:pt x="60" y="21"/>
                      <a:pt x="55" y="16"/>
                      <a:pt x="54" y="15"/>
                    </a:cubicBezTo>
                    <a:cubicBezTo>
                      <a:pt x="54" y="15"/>
                      <a:pt x="63" y="18"/>
                      <a:pt x="63" y="17"/>
                    </a:cubicBezTo>
                    <a:cubicBezTo>
                      <a:pt x="63" y="17"/>
                      <a:pt x="57" y="16"/>
                      <a:pt x="57" y="14"/>
                    </a:cubicBezTo>
                    <a:cubicBezTo>
                      <a:pt x="57" y="13"/>
                      <a:pt x="60" y="12"/>
                      <a:pt x="61" y="12"/>
                    </a:cubicBezTo>
                    <a:cubicBezTo>
                      <a:pt x="63" y="11"/>
                      <a:pt x="64" y="12"/>
                      <a:pt x="66" y="13"/>
                    </a:cubicBezTo>
                    <a:cubicBezTo>
                      <a:pt x="69" y="14"/>
                      <a:pt x="73" y="13"/>
                      <a:pt x="74" y="17"/>
                    </a:cubicBezTo>
                    <a:cubicBezTo>
                      <a:pt x="74" y="17"/>
                      <a:pt x="67" y="17"/>
                      <a:pt x="68" y="20"/>
                    </a:cubicBezTo>
                    <a:cubicBezTo>
                      <a:pt x="68" y="19"/>
                      <a:pt x="71" y="18"/>
                      <a:pt x="71" y="18"/>
                    </a:cubicBezTo>
                    <a:cubicBezTo>
                      <a:pt x="73" y="18"/>
                      <a:pt x="70" y="20"/>
                      <a:pt x="70" y="21"/>
                    </a:cubicBezTo>
                    <a:cubicBezTo>
                      <a:pt x="70" y="21"/>
                      <a:pt x="73" y="19"/>
                      <a:pt x="73" y="19"/>
                    </a:cubicBezTo>
                    <a:cubicBezTo>
                      <a:pt x="73" y="18"/>
                      <a:pt x="77" y="18"/>
                      <a:pt x="78" y="19"/>
                    </a:cubicBezTo>
                    <a:cubicBezTo>
                      <a:pt x="82" y="19"/>
                      <a:pt x="73" y="22"/>
                      <a:pt x="74" y="23"/>
                    </a:cubicBezTo>
                    <a:cubicBezTo>
                      <a:pt x="74" y="23"/>
                      <a:pt x="76" y="21"/>
                      <a:pt x="76" y="22"/>
                    </a:cubicBezTo>
                    <a:cubicBezTo>
                      <a:pt x="76" y="23"/>
                      <a:pt x="74" y="25"/>
                      <a:pt x="75" y="26"/>
                    </a:cubicBezTo>
                    <a:cubicBezTo>
                      <a:pt x="74" y="25"/>
                      <a:pt x="78" y="21"/>
                      <a:pt x="79" y="22"/>
                    </a:cubicBezTo>
                    <a:cubicBezTo>
                      <a:pt x="79" y="24"/>
                      <a:pt x="78" y="26"/>
                      <a:pt x="79" y="27"/>
                    </a:cubicBezTo>
                    <a:cubicBezTo>
                      <a:pt x="79" y="27"/>
                      <a:pt x="79" y="23"/>
                      <a:pt x="81" y="23"/>
                    </a:cubicBezTo>
                    <a:cubicBezTo>
                      <a:pt x="83" y="24"/>
                      <a:pt x="80" y="27"/>
                      <a:pt x="81" y="28"/>
                    </a:cubicBezTo>
                    <a:cubicBezTo>
                      <a:pt x="81" y="28"/>
                      <a:pt x="82" y="25"/>
                      <a:pt x="83" y="25"/>
                    </a:cubicBezTo>
                    <a:cubicBezTo>
                      <a:pt x="83" y="25"/>
                      <a:pt x="82" y="28"/>
                      <a:pt x="83" y="28"/>
                    </a:cubicBezTo>
                    <a:cubicBezTo>
                      <a:pt x="82" y="28"/>
                      <a:pt x="85" y="24"/>
                      <a:pt x="86" y="23"/>
                    </a:cubicBezTo>
                    <a:cubicBezTo>
                      <a:pt x="87" y="22"/>
                      <a:pt x="90" y="23"/>
                      <a:pt x="91" y="24"/>
                    </a:cubicBezTo>
                    <a:cubicBezTo>
                      <a:pt x="93" y="25"/>
                      <a:pt x="94" y="27"/>
                      <a:pt x="91" y="27"/>
                    </a:cubicBezTo>
                    <a:cubicBezTo>
                      <a:pt x="90" y="27"/>
                      <a:pt x="86" y="27"/>
                      <a:pt x="86" y="30"/>
                    </a:cubicBezTo>
                    <a:cubicBezTo>
                      <a:pt x="86" y="29"/>
                      <a:pt x="92" y="27"/>
                      <a:pt x="92" y="28"/>
                    </a:cubicBezTo>
                    <a:cubicBezTo>
                      <a:pt x="92" y="28"/>
                      <a:pt x="88" y="30"/>
                      <a:pt x="88" y="31"/>
                    </a:cubicBezTo>
                    <a:cubicBezTo>
                      <a:pt x="88" y="30"/>
                      <a:pt x="92" y="30"/>
                      <a:pt x="92" y="30"/>
                    </a:cubicBezTo>
                    <a:cubicBezTo>
                      <a:pt x="93" y="29"/>
                      <a:pt x="95" y="26"/>
                      <a:pt x="96" y="27"/>
                    </a:cubicBezTo>
                    <a:cubicBezTo>
                      <a:pt x="97" y="29"/>
                      <a:pt x="96" y="31"/>
                      <a:pt x="94" y="31"/>
                    </a:cubicBezTo>
                    <a:cubicBezTo>
                      <a:pt x="93" y="32"/>
                      <a:pt x="92" y="33"/>
                      <a:pt x="91" y="34"/>
                    </a:cubicBezTo>
                    <a:cubicBezTo>
                      <a:pt x="91" y="34"/>
                      <a:pt x="93" y="32"/>
                      <a:pt x="94" y="32"/>
                    </a:cubicBezTo>
                    <a:cubicBezTo>
                      <a:pt x="94" y="32"/>
                      <a:pt x="93" y="36"/>
                      <a:pt x="93" y="36"/>
                    </a:cubicBezTo>
                    <a:cubicBezTo>
                      <a:pt x="92" y="34"/>
                      <a:pt x="99" y="27"/>
                      <a:pt x="100" y="29"/>
                    </a:cubicBezTo>
                    <a:cubicBezTo>
                      <a:pt x="101" y="30"/>
                      <a:pt x="99" y="31"/>
                      <a:pt x="98" y="31"/>
                    </a:cubicBezTo>
                    <a:cubicBezTo>
                      <a:pt x="99" y="31"/>
                      <a:pt x="102" y="31"/>
                      <a:pt x="103" y="31"/>
                    </a:cubicBezTo>
                    <a:cubicBezTo>
                      <a:pt x="104" y="31"/>
                      <a:pt x="106" y="31"/>
                      <a:pt x="107" y="32"/>
                    </a:cubicBezTo>
                    <a:cubicBezTo>
                      <a:pt x="108" y="35"/>
                      <a:pt x="98" y="35"/>
                      <a:pt x="99" y="38"/>
                    </a:cubicBezTo>
                    <a:cubicBezTo>
                      <a:pt x="99" y="38"/>
                      <a:pt x="102" y="35"/>
                      <a:pt x="103" y="35"/>
                    </a:cubicBezTo>
                    <a:cubicBezTo>
                      <a:pt x="104" y="35"/>
                      <a:pt x="106" y="35"/>
                      <a:pt x="106" y="36"/>
                    </a:cubicBezTo>
                    <a:cubicBezTo>
                      <a:pt x="107" y="37"/>
                      <a:pt x="101" y="39"/>
                      <a:pt x="101" y="39"/>
                    </a:cubicBezTo>
                    <a:cubicBezTo>
                      <a:pt x="101" y="39"/>
                      <a:pt x="104" y="38"/>
                      <a:pt x="104" y="38"/>
                    </a:cubicBezTo>
                    <a:cubicBezTo>
                      <a:pt x="105" y="38"/>
                      <a:pt x="107" y="37"/>
                      <a:pt x="108" y="36"/>
                    </a:cubicBezTo>
                    <a:cubicBezTo>
                      <a:pt x="109" y="36"/>
                      <a:pt x="108" y="35"/>
                      <a:pt x="109" y="34"/>
                    </a:cubicBezTo>
                    <a:cubicBezTo>
                      <a:pt x="110" y="34"/>
                      <a:pt x="112" y="36"/>
                      <a:pt x="112" y="37"/>
                    </a:cubicBezTo>
                    <a:cubicBezTo>
                      <a:pt x="116" y="40"/>
                      <a:pt x="112" y="39"/>
                      <a:pt x="109" y="40"/>
                    </a:cubicBezTo>
                    <a:cubicBezTo>
                      <a:pt x="109" y="40"/>
                      <a:pt x="102" y="42"/>
                      <a:pt x="102" y="41"/>
                    </a:cubicBezTo>
                    <a:cubicBezTo>
                      <a:pt x="102" y="42"/>
                      <a:pt x="118" y="42"/>
                      <a:pt x="117" y="44"/>
                    </a:cubicBezTo>
                    <a:cubicBezTo>
                      <a:pt x="116" y="45"/>
                      <a:pt x="111" y="45"/>
                      <a:pt x="110" y="44"/>
                    </a:cubicBezTo>
                    <a:cubicBezTo>
                      <a:pt x="110" y="44"/>
                      <a:pt x="106" y="45"/>
                      <a:pt x="106" y="45"/>
                    </a:cubicBezTo>
                    <a:cubicBezTo>
                      <a:pt x="107" y="46"/>
                      <a:pt x="110" y="45"/>
                      <a:pt x="110" y="46"/>
                    </a:cubicBezTo>
                    <a:cubicBezTo>
                      <a:pt x="111" y="46"/>
                      <a:pt x="107" y="47"/>
                      <a:pt x="107" y="48"/>
                    </a:cubicBezTo>
                    <a:cubicBezTo>
                      <a:pt x="107" y="50"/>
                      <a:pt x="111" y="51"/>
                      <a:pt x="112" y="51"/>
                    </a:cubicBezTo>
                    <a:cubicBezTo>
                      <a:pt x="114" y="52"/>
                      <a:pt x="117" y="52"/>
                      <a:pt x="118" y="54"/>
                    </a:cubicBezTo>
                    <a:cubicBezTo>
                      <a:pt x="119" y="55"/>
                      <a:pt x="119" y="56"/>
                      <a:pt x="120" y="56"/>
                    </a:cubicBezTo>
                    <a:cubicBezTo>
                      <a:pt x="120" y="56"/>
                      <a:pt x="122" y="55"/>
                      <a:pt x="122" y="55"/>
                    </a:cubicBezTo>
                    <a:cubicBezTo>
                      <a:pt x="122" y="55"/>
                      <a:pt x="122" y="57"/>
                      <a:pt x="123" y="57"/>
                    </a:cubicBezTo>
                    <a:cubicBezTo>
                      <a:pt x="123" y="57"/>
                      <a:pt x="123" y="55"/>
                      <a:pt x="124" y="55"/>
                    </a:cubicBezTo>
                    <a:cubicBezTo>
                      <a:pt x="124" y="55"/>
                      <a:pt x="124" y="57"/>
                      <a:pt x="124" y="57"/>
                    </a:cubicBezTo>
                    <a:cubicBezTo>
                      <a:pt x="124" y="58"/>
                      <a:pt x="126" y="57"/>
                      <a:pt x="127" y="57"/>
                    </a:cubicBezTo>
                    <a:cubicBezTo>
                      <a:pt x="127" y="57"/>
                      <a:pt x="129" y="58"/>
                      <a:pt x="129" y="59"/>
                    </a:cubicBezTo>
                    <a:cubicBezTo>
                      <a:pt x="129" y="60"/>
                      <a:pt x="128" y="59"/>
                      <a:pt x="128" y="60"/>
                    </a:cubicBezTo>
                    <a:cubicBezTo>
                      <a:pt x="129" y="59"/>
                      <a:pt x="138" y="62"/>
                      <a:pt x="138" y="62"/>
                    </a:cubicBezTo>
                    <a:cubicBezTo>
                      <a:pt x="137" y="63"/>
                      <a:pt x="137" y="63"/>
                      <a:pt x="137" y="63"/>
                    </a:cubicBezTo>
                    <a:cubicBezTo>
                      <a:pt x="137" y="64"/>
                      <a:pt x="139" y="63"/>
                      <a:pt x="139" y="63"/>
                    </a:cubicBezTo>
                    <a:cubicBezTo>
                      <a:pt x="140" y="62"/>
                      <a:pt x="140" y="63"/>
                      <a:pt x="141" y="64"/>
                    </a:cubicBezTo>
                    <a:cubicBezTo>
                      <a:pt x="142" y="64"/>
                      <a:pt x="144" y="66"/>
                      <a:pt x="143" y="67"/>
                    </a:cubicBezTo>
                    <a:cubicBezTo>
                      <a:pt x="143" y="67"/>
                      <a:pt x="141" y="67"/>
                      <a:pt x="141" y="67"/>
                    </a:cubicBezTo>
                    <a:cubicBezTo>
                      <a:pt x="141" y="68"/>
                      <a:pt x="143" y="68"/>
                      <a:pt x="142" y="69"/>
                    </a:cubicBezTo>
                    <a:cubicBezTo>
                      <a:pt x="142" y="69"/>
                      <a:pt x="139" y="69"/>
                      <a:pt x="139" y="69"/>
                    </a:cubicBezTo>
                    <a:cubicBezTo>
                      <a:pt x="137" y="70"/>
                      <a:pt x="139" y="70"/>
                      <a:pt x="139" y="71"/>
                    </a:cubicBezTo>
                    <a:cubicBezTo>
                      <a:pt x="140" y="73"/>
                      <a:pt x="136" y="71"/>
                      <a:pt x="135" y="71"/>
                    </a:cubicBezTo>
                    <a:cubicBezTo>
                      <a:pt x="136" y="72"/>
                      <a:pt x="138" y="73"/>
                      <a:pt x="137" y="74"/>
                    </a:cubicBezTo>
                    <a:cubicBezTo>
                      <a:pt x="136" y="74"/>
                      <a:pt x="132" y="74"/>
                      <a:pt x="133" y="73"/>
                    </a:cubicBezTo>
                    <a:cubicBezTo>
                      <a:pt x="132" y="74"/>
                      <a:pt x="135" y="76"/>
                      <a:pt x="134" y="77"/>
                    </a:cubicBezTo>
                    <a:cubicBezTo>
                      <a:pt x="133" y="77"/>
                      <a:pt x="133" y="75"/>
                      <a:pt x="132" y="76"/>
                    </a:cubicBezTo>
                    <a:cubicBezTo>
                      <a:pt x="131" y="77"/>
                      <a:pt x="135" y="82"/>
                      <a:pt x="131" y="79"/>
                    </a:cubicBezTo>
                    <a:cubicBezTo>
                      <a:pt x="131" y="79"/>
                      <a:pt x="128" y="77"/>
                      <a:pt x="128" y="77"/>
                    </a:cubicBezTo>
                    <a:cubicBezTo>
                      <a:pt x="127" y="78"/>
                      <a:pt x="127" y="79"/>
                      <a:pt x="126" y="79"/>
                    </a:cubicBezTo>
                    <a:cubicBezTo>
                      <a:pt x="126" y="78"/>
                      <a:pt x="127" y="77"/>
                      <a:pt x="127" y="76"/>
                    </a:cubicBezTo>
                    <a:cubicBezTo>
                      <a:pt x="127" y="77"/>
                      <a:pt x="125" y="77"/>
                      <a:pt x="125" y="77"/>
                    </a:cubicBezTo>
                    <a:cubicBezTo>
                      <a:pt x="124" y="76"/>
                      <a:pt x="126" y="75"/>
                      <a:pt x="125" y="74"/>
                    </a:cubicBezTo>
                    <a:cubicBezTo>
                      <a:pt x="125" y="74"/>
                      <a:pt x="123" y="75"/>
                      <a:pt x="123" y="75"/>
                    </a:cubicBezTo>
                    <a:cubicBezTo>
                      <a:pt x="122" y="74"/>
                      <a:pt x="123" y="72"/>
                      <a:pt x="123" y="72"/>
                    </a:cubicBezTo>
                    <a:cubicBezTo>
                      <a:pt x="124" y="72"/>
                      <a:pt x="128" y="70"/>
                      <a:pt x="127" y="70"/>
                    </a:cubicBezTo>
                    <a:cubicBezTo>
                      <a:pt x="126" y="69"/>
                      <a:pt x="122" y="73"/>
                      <a:pt x="120" y="72"/>
                    </a:cubicBezTo>
                    <a:cubicBezTo>
                      <a:pt x="120" y="72"/>
                      <a:pt x="123" y="69"/>
                      <a:pt x="122" y="69"/>
                    </a:cubicBezTo>
                    <a:cubicBezTo>
                      <a:pt x="121" y="69"/>
                      <a:pt x="120" y="71"/>
                      <a:pt x="119" y="70"/>
                    </a:cubicBezTo>
                    <a:cubicBezTo>
                      <a:pt x="118" y="69"/>
                      <a:pt x="117" y="69"/>
                      <a:pt x="116" y="68"/>
                    </a:cubicBezTo>
                    <a:cubicBezTo>
                      <a:pt x="115" y="67"/>
                      <a:pt x="114" y="66"/>
                      <a:pt x="113" y="67"/>
                    </a:cubicBezTo>
                    <a:cubicBezTo>
                      <a:pt x="113" y="68"/>
                      <a:pt x="113" y="68"/>
                      <a:pt x="113" y="69"/>
                    </a:cubicBezTo>
                    <a:cubicBezTo>
                      <a:pt x="113" y="69"/>
                      <a:pt x="112" y="69"/>
                      <a:pt x="112" y="69"/>
                    </a:cubicBezTo>
                    <a:cubicBezTo>
                      <a:pt x="112" y="70"/>
                      <a:pt x="116" y="72"/>
                      <a:pt x="112" y="72"/>
                    </a:cubicBezTo>
                    <a:cubicBezTo>
                      <a:pt x="111" y="72"/>
                      <a:pt x="107" y="71"/>
                      <a:pt x="108" y="70"/>
                    </a:cubicBezTo>
                    <a:cubicBezTo>
                      <a:pt x="107" y="72"/>
                      <a:pt x="111" y="74"/>
                      <a:pt x="112" y="75"/>
                    </a:cubicBezTo>
                    <a:cubicBezTo>
                      <a:pt x="114" y="75"/>
                      <a:pt x="114" y="78"/>
                      <a:pt x="115" y="79"/>
                    </a:cubicBezTo>
                    <a:cubicBezTo>
                      <a:pt x="116" y="80"/>
                      <a:pt x="116" y="81"/>
                      <a:pt x="117" y="81"/>
                    </a:cubicBezTo>
                    <a:cubicBezTo>
                      <a:pt x="118" y="81"/>
                      <a:pt x="117" y="80"/>
                      <a:pt x="118" y="80"/>
                    </a:cubicBezTo>
                    <a:cubicBezTo>
                      <a:pt x="118" y="80"/>
                      <a:pt x="119" y="81"/>
                      <a:pt x="119" y="82"/>
                    </a:cubicBezTo>
                    <a:cubicBezTo>
                      <a:pt x="120" y="83"/>
                      <a:pt x="120" y="82"/>
                      <a:pt x="121" y="81"/>
                    </a:cubicBezTo>
                    <a:cubicBezTo>
                      <a:pt x="122" y="81"/>
                      <a:pt x="121" y="85"/>
                      <a:pt x="122" y="84"/>
                    </a:cubicBezTo>
                    <a:cubicBezTo>
                      <a:pt x="123" y="84"/>
                      <a:pt x="122" y="83"/>
                      <a:pt x="123" y="82"/>
                    </a:cubicBezTo>
                    <a:cubicBezTo>
                      <a:pt x="123" y="82"/>
                      <a:pt x="123" y="84"/>
                      <a:pt x="123" y="85"/>
                    </a:cubicBezTo>
                    <a:cubicBezTo>
                      <a:pt x="123" y="86"/>
                      <a:pt x="123" y="86"/>
                      <a:pt x="124" y="87"/>
                    </a:cubicBezTo>
                    <a:cubicBezTo>
                      <a:pt x="125" y="87"/>
                      <a:pt x="126" y="88"/>
                      <a:pt x="126" y="89"/>
                    </a:cubicBezTo>
                    <a:cubicBezTo>
                      <a:pt x="127" y="89"/>
                      <a:pt x="128" y="93"/>
                      <a:pt x="128" y="93"/>
                    </a:cubicBezTo>
                    <a:cubicBezTo>
                      <a:pt x="127" y="92"/>
                      <a:pt x="127" y="91"/>
                      <a:pt x="127" y="91"/>
                    </a:cubicBezTo>
                    <a:cubicBezTo>
                      <a:pt x="126" y="91"/>
                      <a:pt x="127" y="95"/>
                      <a:pt x="127" y="95"/>
                    </a:cubicBezTo>
                    <a:cubicBezTo>
                      <a:pt x="127" y="95"/>
                      <a:pt x="125" y="91"/>
                      <a:pt x="124" y="90"/>
                    </a:cubicBezTo>
                    <a:cubicBezTo>
                      <a:pt x="124" y="90"/>
                      <a:pt x="125" y="94"/>
                      <a:pt x="126" y="95"/>
                    </a:cubicBezTo>
                    <a:cubicBezTo>
                      <a:pt x="126" y="98"/>
                      <a:pt x="124" y="95"/>
                      <a:pt x="124" y="96"/>
                    </a:cubicBezTo>
                    <a:cubicBezTo>
                      <a:pt x="123" y="97"/>
                      <a:pt x="128" y="99"/>
                      <a:pt x="128" y="100"/>
                    </a:cubicBezTo>
                    <a:cubicBezTo>
                      <a:pt x="128" y="101"/>
                      <a:pt x="119" y="95"/>
                      <a:pt x="118" y="95"/>
                    </a:cubicBezTo>
                    <a:cubicBezTo>
                      <a:pt x="118" y="95"/>
                      <a:pt x="118" y="96"/>
                      <a:pt x="118" y="96"/>
                    </a:cubicBezTo>
                    <a:cubicBezTo>
                      <a:pt x="118" y="97"/>
                      <a:pt x="116" y="93"/>
                      <a:pt x="115" y="93"/>
                    </a:cubicBezTo>
                    <a:cubicBezTo>
                      <a:pt x="115" y="93"/>
                      <a:pt x="116" y="95"/>
                      <a:pt x="116" y="95"/>
                    </a:cubicBezTo>
                    <a:cubicBezTo>
                      <a:pt x="115" y="96"/>
                      <a:pt x="113" y="92"/>
                      <a:pt x="112" y="91"/>
                    </a:cubicBezTo>
                    <a:cubicBezTo>
                      <a:pt x="111" y="90"/>
                      <a:pt x="111" y="92"/>
                      <a:pt x="110" y="93"/>
                    </a:cubicBezTo>
                    <a:cubicBezTo>
                      <a:pt x="110" y="94"/>
                      <a:pt x="108" y="90"/>
                      <a:pt x="108" y="90"/>
                    </a:cubicBezTo>
                    <a:cubicBezTo>
                      <a:pt x="108" y="90"/>
                      <a:pt x="105" y="90"/>
                      <a:pt x="105" y="90"/>
                    </a:cubicBezTo>
                    <a:cubicBezTo>
                      <a:pt x="105" y="91"/>
                      <a:pt x="106" y="92"/>
                      <a:pt x="107" y="92"/>
                    </a:cubicBezTo>
                    <a:cubicBezTo>
                      <a:pt x="108" y="93"/>
                      <a:pt x="108" y="93"/>
                      <a:pt x="109" y="94"/>
                    </a:cubicBezTo>
                    <a:cubicBezTo>
                      <a:pt x="110" y="95"/>
                      <a:pt x="112" y="96"/>
                      <a:pt x="114" y="97"/>
                    </a:cubicBezTo>
                    <a:cubicBezTo>
                      <a:pt x="116" y="99"/>
                      <a:pt x="117" y="100"/>
                      <a:pt x="118" y="102"/>
                    </a:cubicBezTo>
                    <a:cubicBezTo>
                      <a:pt x="120" y="105"/>
                      <a:pt x="120" y="105"/>
                      <a:pt x="117" y="104"/>
                    </a:cubicBezTo>
                    <a:cubicBezTo>
                      <a:pt x="113" y="102"/>
                      <a:pt x="106" y="103"/>
                      <a:pt x="103" y="99"/>
                    </a:cubicBezTo>
                    <a:cubicBezTo>
                      <a:pt x="102" y="97"/>
                      <a:pt x="99" y="99"/>
                      <a:pt x="97" y="97"/>
                    </a:cubicBezTo>
                    <a:cubicBezTo>
                      <a:pt x="96" y="96"/>
                      <a:pt x="90" y="94"/>
                      <a:pt x="90" y="93"/>
                    </a:cubicBezTo>
                    <a:cubicBezTo>
                      <a:pt x="90" y="92"/>
                      <a:pt x="93" y="93"/>
                      <a:pt x="93" y="92"/>
                    </a:cubicBezTo>
                    <a:cubicBezTo>
                      <a:pt x="94" y="91"/>
                      <a:pt x="91" y="90"/>
                      <a:pt x="91" y="90"/>
                    </a:cubicBezTo>
                    <a:cubicBezTo>
                      <a:pt x="88" y="89"/>
                      <a:pt x="86" y="87"/>
                      <a:pt x="84" y="86"/>
                    </a:cubicBezTo>
                    <a:cubicBezTo>
                      <a:pt x="83" y="85"/>
                      <a:pt x="84" y="84"/>
                      <a:pt x="82" y="84"/>
                    </a:cubicBezTo>
                    <a:cubicBezTo>
                      <a:pt x="82" y="83"/>
                      <a:pt x="77" y="83"/>
                      <a:pt x="77" y="83"/>
                    </a:cubicBezTo>
                    <a:cubicBezTo>
                      <a:pt x="77" y="84"/>
                      <a:pt x="78" y="82"/>
                      <a:pt x="77" y="8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7" name="Freeform 549">
                <a:extLst>
                  <a:ext uri="{FF2B5EF4-FFF2-40B4-BE49-F238E27FC236}">
                    <a16:creationId xmlns:a16="http://schemas.microsoft.com/office/drawing/2014/main" id="{174D31AC-D76C-AC40-9344-177C6B946B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156" y="5637283"/>
                <a:ext cx="57323" cy="19114"/>
              </a:xfrm>
              <a:custGeom>
                <a:avLst/>
                <a:gdLst>
                  <a:gd name="T0" fmla="*/ 5 w 6"/>
                  <a:gd name="T1" fmla="*/ 1 h 2"/>
                  <a:gd name="T2" fmla="*/ 1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5" y="2"/>
                      <a:pt x="0" y="0"/>
                      <a:pt x="1" y="0"/>
                    </a:cubicBezTo>
                    <a:cubicBezTo>
                      <a:pt x="3" y="0"/>
                      <a:pt x="6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8" name="Freeform 550">
                <a:extLst>
                  <a:ext uri="{FF2B5EF4-FFF2-40B4-BE49-F238E27FC236}">
                    <a16:creationId xmlns:a16="http://schemas.microsoft.com/office/drawing/2014/main" id="{696A03BB-964C-9248-B3EF-96D6306F5B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3368" y="5226347"/>
                <a:ext cx="76432" cy="19114"/>
              </a:xfrm>
              <a:custGeom>
                <a:avLst/>
                <a:gdLst>
                  <a:gd name="T0" fmla="*/ 7 w 8"/>
                  <a:gd name="T1" fmla="*/ 1 h 2"/>
                  <a:gd name="T2" fmla="*/ 2 w 8"/>
                  <a:gd name="T3" fmla="*/ 2 h 2"/>
                  <a:gd name="T4" fmla="*/ 3 w 8"/>
                  <a:gd name="T5" fmla="*/ 0 h 2"/>
                  <a:gd name="T6" fmla="*/ 7 w 8"/>
                  <a:gd name="T7" fmla="*/ 1 h 2"/>
                  <a:gd name="T8" fmla="*/ 7 w 8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">
                    <a:moveTo>
                      <a:pt x="7" y="1"/>
                    </a:moveTo>
                    <a:cubicBezTo>
                      <a:pt x="8" y="2"/>
                      <a:pt x="3" y="2"/>
                      <a:pt x="2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5" y="0"/>
                      <a:pt x="7" y="0"/>
                      <a:pt x="7" y="1"/>
                    </a:cubicBezTo>
                    <a:cubicBezTo>
                      <a:pt x="8" y="2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9" name="Freeform 551">
                <a:extLst>
                  <a:ext uri="{FF2B5EF4-FFF2-40B4-BE49-F238E27FC236}">
                    <a16:creationId xmlns:a16="http://schemas.microsoft.com/office/drawing/2014/main" id="{59581572-C19B-5C4C-817B-4B9A66383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1903" y="5207233"/>
                <a:ext cx="111465" cy="92380"/>
              </a:xfrm>
              <a:custGeom>
                <a:avLst/>
                <a:gdLst>
                  <a:gd name="T0" fmla="*/ 10 w 12"/>
                  <a:gd name="T1" fmla="*/ 7 h 10"/>
                  <a:gd name="T2" fmla="*/ 3 w 12"/>
                  <a:gd name="T3" fmla="*/ 9 h 10"/>
                  <a:gd name="T4" fmla="*/ 2 w 12"/>
                  <a:gd name="T5" fmla="*/ 2 h 10"/>
                  <a:gd name="T6" fmla="*/ 9 w 12"/>
                  <a:gd name="T7" fmla="*/ 0 h 10"/>
                  <a:gd name="T8" fmla="*/ 10 w 12"/>
                  <a:gd name="T9" fmla="*/ 7 h 10"/>
                  <a:gd name="T10" fmla="*/ 10 w 12"/>
                  <a:gd name="T1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0">
                    <a:moveTo>
                      <a:pt x="10" y="7"/>
                    </a:moveTo>
                    <a:cubicBezTo>
                      <a:pt x="8" y="8"/>
                      <a:pt x="6" y="10"/>
                      <a:pt x="3" y="9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3" y="0"/>
                      <a:pt x="7" y="0"/>
                      <a:pt x="9" y="0"/>
                    </a:cubicBezTo>
                    <a:cubicBezTo>
                      <a:pt x="11" y="0"/>
                      <a:pt x="12" y="5"/>
                      <a:pt x="10" y="7"/>
                    </a:cubicBezTo>
                    <a:cubicBezTo>
                      <a:pt x="9" y="8"/>
                      <a:pt x="12" y="6"/>
                      <a:pt x="10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0" name="Freeform 552">
                <a:extLst>
                  <a:ext uri="{FF2B5EF4-FFF2-40B4-BE49-F238E27FC236}">
                    <a16:creationId xmlns:a16="http://schemas.microsoft.com/office/drawing/2014/main" id="{CD1B79D3-3D53-8F4C-94C9-703420B9E4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9991" y="5124408"/>
                <a:ext cx="63695" cy="35042"/>
              </a:xfrm>
              <a:custGeom>
                <a:avLst/>
                <a:gdLst>
                  <a:gd name="T0" fmla="*/ 1 w 7"/>
                  <a:gd name="T1" fmla="*/ 4 h 4"/>
                  <a:gd name="T2" fmla="*/ 5 w 7"/>
                  <a:gd name="T3" fmla="*/ 0 h 4"/>
                  <a:gd name="T4" fmla="*/ 1 w 7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0" y="4"/>
                      <a:pt x="4" y="0"/>
                      <a:pt x="5" y="0"/>
                    </a:cubicBezTo>
                    <a:cubicBezTo>
                      <a:pt x="7" y="1"/>
                      <a:pt x="3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1" name="Freeform 553">
                <a:extLst>
                  <a:ext uri="{FF2B5EF4-FFF2-40B4-BE49-F238E27FC236}">
                    <a16:creationId xmlns:a16="http://schemas.microsoft.com/office/drawing/2014/main" id="{D1A1D161-FE24-9840-9FF6-A434AB757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2350" y="5114850"/>
                <a:ext cx="57323" cy="28669"/>
              </a:xfrm>
              <a:custGeom>
                <a:avLst/>
                <a:gdLst>
                  <a:gd name="T0" fmla="*/ 2 w 6"/>
                  <a:gd name="T1" fmla="*/ 3 h 3"/>
                  <a:gd name="T2" fmla="*/ 2 w 6"/>
                  <a:gd name="T3" fmla="*/ 1 h 3"/>
                  <a:gd name="T4" fmla="*/ 2 w 6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2" y="3"/>
                    </a:moveTo>
                    <a:cubicBezTo>
                      <a:pt x="2" y="3"/>
                      <a:pt x="0" y="1"/>
                      <a:pt x="2" y="1"/>
                    </a:cubicBezTo>
                    <a:cubicBezTo>
                      <a:pt x="3" y="0"/>
                      <a:pt x="6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2" name="Freeform 554">
                <a:extLst>
                  <a:ext uri="{FF2B5EF4-FFF2-40B4-BE49-F238E27FC236}">
                    <a16:creationId xmlns:a16="http://schemas.microsoft.com/office/drawing/2014/main" id="{3F8556D6-6BF8-F249-A7FF-CB6F512F0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8208" y="5095739"/>
                <a:ext cx="44586" cy="19114"/>
              </a:xfrm>
              <a:custGeom>
                <a:avLst/>
                <a:gdLst>
                  <a:gd name="T0" fmla="*/ 0 w 5"/>
                  <a:gd name="T1" fmla="*/ 1 h 2"/>
                  <a:gd name="T2" fmla="*/ 4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2" y="2"/>
                      <a:pt x="5" y="1"/>
                      <a:pt x="4" y="0"/>
                    </a:cubicBezTo>
                    <a:cubicBezTo>
                      <a:pt x="2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3" name="Freeform 555">
                <a:extLst>
                  <a:ext uri="{FF2B5EF4-FFF2-40B4-BE49-F238E27FC236}">
                    <a16:creationId xmlns:a16="http://schemas.microsoft.com/office/drawing/2014/main" id="{45AABD26-319B-7C4E-98BB-BCE2395C5A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3559" y="4738956"/>
                <a:ext cx="245222" cy="105124"/>
              </a:xfrm>
              <a:custGeom>
                <a:avLst/>
                <a:gdLst>
                  <a:gd name="T0" fmla="*/ 25 w 26"/>
                  <a:gd name="T1" fmla="*/ 9 h 11"/>
                  <a:gd name="T2" fmla="*/ 18 w 26"/>
                  <a:gd name="T3" fmla="*/ 8 h 11"/>
                  <a:gd name="T4" fmla="*/ 10 w 26"/>
                  <a:gd name="T5" fmla="*/ 10 h 11"/>
                  <a:gd name="T6" fmla="*/ 3 w 26"/>
                  <a:gd name="T7" fmla="*/ 6 h 11"/>
                  <a:gd name="T8" fmla="*/ 2 w 26"/>
                  <a:gd name="T9" fmla="*/ 1 h 11"/>
                  <a:gd name="T10" fmla="*/ 8 w 26"/>
                  <a:gd name="T11" fmla="*/ 2 h 11"/>
                  <a:gd name="T12" fmla="*/ 17 w 26"/>
                  <a:gd name="T13" fmla="*/ 2 h 11"/>
                  <a:gd name="T14" fmla="*/ 22 w 26"/>
                  <a:gd name="T15" fmla="*/ 5 h 11"/>
                  <a:gd name="T16" fmla="*/ 25 w 26"/>
                  <a:gd name="T17" fmla="*/ 9 h 11"/>
                  <a:gd name="T18" fmla="*/ 25 w 26"/>
                  <a:gd name="T1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11">
                    <a:moveTo>
                      <a:pt x="25" y="9"/>
                    </a:moveTo>
                    <a:cubicBezTo>
                      <a:pt x="22" y="9"/>
                      <a:pt x="20" y="8"/>
                      <a:pt x="18" y="8"/>
                    </a:cubicBezTo>
                    <a:cubicBezTo>
                      <a:pt x="15" y="8"/>
                      <a:pt x="13" y="10"/>
                      <a:pt x="10" y="10"/>
                    </a:cubicBezTo>
                    <a:cubicBezTo>
                      <a:pt x="7" y="11"/>
                      <a:pt x="6" y="7"/>
                      <a:pt x="3" y="6"/>
                    </a:cubicBezTo>
                    <a:cubicBezTo>
                      <a:pt x="2" y="5"/>
                      <a:pt x="0" y="3"/>
                      <a:pt x="2" y="1"/>
                    </a:cubicBezTo>
                    <a:cubicBezTo>
                      <a:pt x="3" y="0"/>
                      <a:pt x="7" y="2"/>
                      <a:pt x="8" y="2"/>
                    </a:cubicBezTo>
                    <a:cubicBezTo>
                      <a:pt x="11" y="3"/>
                      <a:pt x="14" y="1"/>
                      <a:pt x="17" y="2"/>
                    </a:cubicBezTo>
                    <a:cubicBezTo>
                      <a:pt x="19" y="2"/>
                      <a:pt x="20" y="4"/>
                      <a:pt x="22" y="5"/>
                    </a:cubicBezTo>
                    <a:cubicBezTo>
                      <a:pt x="22" y="6"/>
                      <a:pt x="25" y="9"/>
                      <a:pt x="25" y="9"/>
                    </a:cubicBezTo>
                    <a:cubicBezTo>
                      <a:pt x="23" y="9"/>
                      <a:pt x="26" y="9"/>
                      <a:pt x="25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4" name="Freeform 556">
                <a:extLst>
                  <a:ext uri="{FF2B5EF4-FFF2-40B4-BE49-F238E27FC236}">
                    <a16:creationId xmlns:a16="http://schemas.microsoft.com/office/drawing/2014/main" id="{99685195-524E-F549-9ED4-FA91EBE48A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9736" y="6433668"/>
                <a:ext cx="270699" cy="178393"/>
              </a:xfrm>
              <a:custGeom>
                <a:avLst/>
                <a:gdLst>
                  <a:gd name="T0" fmla="*/ 27 w 29"/>
                  <a:gd name="T1" fmla="*/ 16 h 19"/>
                  <a:gd name="T2" fmla="*/ 24 w 29"/>
                  <a:gd name="T3" fmla="*/ 12 h 19"/>
                  <a:gd name="T4" fmla="*/ 19 w 29"/>
                  <a:gd name="T5" fmla="*/ 10 h 19"/>
                  <a:gd name="T6" fmla="*/ 14 w 29"/>
                  <a:gd name="T7" fmla="*/ 3 h 19"/>
                  <a:gd name="T8" fmla="*/ 8 w 29"/>
                  <a:gd name="T9" fmla="*/ 2 h 19"/>
                  <a:gd name="T10" fmla="*/ 2 w 29"/>
                  <a:gd name="T11" fmla="*/ 0 h 19"/>
                  <a:gd name="T12" fmla="*/ 3 w 29"/>
                  <a:gd name="T13" fmla="*/ 2 h 19"/>
                  <a:gd name="T14" fmla="*/ 5 w 29"/>
                  <a:gd name="T15" fmla="*/ 3 h 19"/>
                  <a:gd name="T16" fmla="*/ 6 w 29"/>
                  <a:gd name="T17" fmla="*/ 4 h 19"/>
                  <a:gd name="T18" fmla="*/ 4 w 29"/>
                  <a:gd name="T19" fmla="*/ 2 h 19"/>
                  <a:gd name="T20" fmla="*/ 4 w 29"/>
                  <a:gd name="T21" fmla="*/ 4 h 19"/>
                  <a:gd name="T22" fmla="*/ 7 w 29"/>
                  <a:gd name="T23" fmla="*/ 6 h 19"/>
                  <a:gd name="T24" fmla="*/ 12 w 29"/>
                  <a:gd name="T25" fmla="*/ 9 h 19"/>
                  <a:gd name="T26" fmla="*/ 10 w 29"/>
                  <a:gd name="T27" fmla="*/ 10 h 19"/>
                  <a:gd name="T28" fmla="*/ 14 w 29"/>
                  <a:gd name="T29" fmla="*/ 10 h 19"/>
                  <a:gd name="T30" fmla="*/ 14 w 29"/>
                  <a:gd name="T31" fmla="*/ 12 h 19"/>
                  <a:gd name="T32" fmla="*/ 19 w 29"/>
                  <a:gd name="T33" fmla="*/ 12 h 19"/>
                  <a:gd name="T34" fmla="*/ 27 w 29"/>
                  <a:gd name="T35" fmla="*/ 16 h 19"/>
                  <a:gd name="T36" fmla="*/ 27 w 29"/>
                  <a:gd name="T37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19">
                    <a:moveTo>
                      <a:pt x="27" y="16"/>
                    </a:moveTo>
                    <a:cubicBezTo>
                      <a:pt x="26" y="15"/>
                      <a:pt x="25" y="13"/>
                      <a:pt x="24" y="12"/>
                    </a:cubicBezTo>
                    <a:cubicBezTo>
                      <a:pt x="23" y="10"/>
                      <a:pt x="21" y="10"/>
                      <a:pt x="19" y="10"/>
                    </a:cubicBezTo>
                    <a:cubicBezTo>
                      <a:pt x="17" y="8"/>
                      <a:pt x="17" y="4"/>
                      <a:pt x="14" y="3"/>
                    </a:cubicBezTo>
                    <a:cubicBezTo>
                      <a:pt x="13" y="3"/>
                      <a:pt x="10" y="3"/>
                      <a:pt x="8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1" y="2"/>
                      <a:pt x="3" y="2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5" y="3"/>
                      <a:pt x="6" y="4"/>
                      <a:pt x="6" y="4"/>
                    </a:cubicBezTo>
                    <a:cubicBezTo>
                      <a:pt x="5" y="4"/>
                      <a:pt x="4" y="3"/>
                      <a:pt x="4" y="2"/>
                    </a:cubicBezTo>
                    <a:cubicBezTo>
                      <a:pt x="4" y="2"/>
                      <a:pt x="4" y="4"/>
                      <a:pt x="4" y="4"/>
                    </a:cubicBezTo>
                    <a:cubicBezTo>
                      <a:pt x="4" y="6"/>
                      <a:pt x="6" y="6"/>
                      <a:pt x="7" y="6"/>
                    </a:cubicBezTo>
                    <a:cubicBezTo>
                      <a:pt x="7" y="6"/>
                      <a:pt x="12" y="9"/>
                      <a:pt x="12" y="9"/>
                    </a:cubicBezTo>
                    <a:cubicBezTo>
                      <a:pt x="12" y="9"/>
                      <a:pt x="11" y="9"/>
                      <a:pt x="10" y="10"/>
                    </a:cubicBezTo>
                    <a:cubicBezTo>
                      <a:pt x="10" y="10"/>
                      <a:pt x="14" y="10"/>
                      <a:pt x="14" y="10"/>
                    </a:cubicBezTo>
                    <a:cubicBezTo>
                      <a:pt x="16" y="11"/>
                      <a:pt x="14" y="12"/>
                      <a:pt x="14" y="12"/>
                    </a:cubicBezTo>
                    <a:cubicBezTo>
                      <a:pt x="15" y="13"/>
                      <a:pt x="18" y="12"/>
                      <a:pt x="19" y="12"/>
                    </a:cubicBezTo>
                    <a:cubicBezTo>
                      <a:pt x="14" y="13"/>
                      <a:pt x="29" y="19"/>
                      <a:pt x="27" y="16"/>
                    </a:cubicBezTo>
                    <a:cubicBezTo>
                      <a:pt x="26" y="15"/>
                      <a:pt x="28" y="18"/>
                      <a:pt x="27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5" name="Freeform 557">
                <a:extLst>
                  <a:ext uri="{FF2B5EF4-FFF2-40B4-BE49-F238E27FC236}">
                    <a16:creationId xmlns:a16="http://schemas.microsoft.com/office/drawing/2014/main" id="{786E0E5A-B9A9-B749-8EAA-50312E1DA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6363" y="6226607"/>
                <a:ext cx="121018" cy="130608"/>
              </a:xfrm>
              <a:custGeom>
                <a:avLst/>
                <a:gdLst>
                  <a:gd name="T0" fmla="*/ 11 w 13"/>
                  <a:gd name="T1" fmla="*/ 14 h 14"/>
                  <a:gd name="T2" fmla="*/ 11 w 13"/>
                  <a:gd name="T3" fmla="*/ 14 h 14"/>
                  <a:gd name="T4" fmla="*/ 8 w 13"/>
                  <a:gd name="T5" fmla="*/ 11 h 14"/>
                  <a:gd name="T6" fmla="*/ 7 w 13"/>
                  <a:gd name="T7" fmla="*/ 7 h 14"/>
                  <a:gd name="T8" fmla="*/ 6 w 13"/>
                  <a:gd name="T9" fmla="*/ 5 h 14"/>
                  <a:gd name="T10" fmla="*/ 7 w 13"/>
                  <a:gd name="T11" fmla="*/ 2 h 14"/>
                  <a:gd name="T12" fmla="*/ 4 w 13"/>
                  <a:gd name="T13" fmla="*/ 4 h 14"/>
                  <a:gd name="T14" fmla="*/ 6 w 13"/>
                  <a:gd name="T15" fmla="*/ 1 h 14"/>
                  <a:gd name="T16" fmla="*/ 1 w 13"/>
                  <a:gd name="T17" fmla="*/ 0 h 14"/>
                  <a:gd name="T18" fmla="*/ 3 w 13"/>
                  <a:gd name="T19" fmla="*/ 6 h 14"/>
                  <a:gd name="T20" fmla="*/ 11 w 13"/>
                  <a:gd name="T21" fmla="*/ 14 h 14"/>
                  <a:gd name="T22" fmla="*/ 11 w 13"/>
                  <a:gd name="T2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4">
                    <a:moveTo>
                      <a:pt x="11" y="14"/>
                    </a:move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9" y="11"/>
                      <a:pt x="8" y="11"/>
                    </a:cubicBezTo>
                    <a:cubicBezTo>
                      <a:pt x="7" y="9"/>
                      <a:pt x="8" y="8"/>
                      <a:pt x="7" y="7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5" y="3"/>
                      <a:pt x="6" y="3"/>
                      <a:pt x="7" y="2"/>
                    </a:cubicBezTo>
                    <a:cubicBezTo>
                      <a:pt x="9" y="0"/>
                      <a:pt x="3" y="3"/>
                      <a:pt x="4" y="4"/>
                    </a:cubicBezTo>
                    <a:cubicBezTo>
                      <a:pt x="3" y="3"/>
                      <a:pt x="6" y="1"/>
                      <a:pt x="6" y="1"/>
                    </a:cubicBezTo>
                    <a:cubicBezTo>
                      <a:pt x="5" y="0"/>
                      <a:pt x="1" y="0"/>
                      <a:pt x="1" y="0"/>
                    </a:cubicBezTo>
                    <a:cubicBezTo>
                      <a:pt x="0" y="1"/>
                      <a:pt x="2" y="5"/>
                      <a:pt x="3" y="6"/>
                    </a:cubicBezTo>
                    <a:cubicBezTo>
                      <a:pt x="5" y="8"/>
                      <a:pt x="8" y="13"/>
                      <a:pt x="11" y="14"/>
                    </a:cubicBezTo>
                    <a:cubicBezTo>
                      <a:pt x="13" y="14"/>
                      <a:pt x="8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6" name="Freeform 558">
                <a:extLst>
                  <a:ext uri="{FF2B5EF4-FFF2-40B4-BE49-F238E27FC236}">
                    <a16:creationId xmlns:a16="http://schemas.microsoft.com/office/drawing/2014/main" id="{35A989B3-FC01-AC43-9F8D-2851138BC3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5917" y="6076886"/>
                <a:ext cx="38217" cy="38227"/>
              </a:xfrm>
              <a:custGeom>
                <a:avLst/>
                <a:gdLst>
                  <a:gd name="T0" fmla="*/ 3 w 4"/>
                  <a:gd name="T1" fmla="*/ 3 h 4"/>
                  <a:gd name="T2" fmla="*/ 2 w 4"/>
                  <a:gd name="T3" fmla="*/ 1 h 4"/>
                  <a:gd name="T4" fmla="*/ 3 w 4"/>
                  <a:gd name="T5" fmla="*/ 3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2"/>
                      <a:pt x="0" y="2"/>
                      <a:pt x="2" y="1"/>
                    </a:cubicBezTo>
                    <a:cubicBezTo>
                      <a:pt x="3" y="0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4" y="4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7" name="Freeform 559">
                <a:extLst>
                  <a:ext uri="{FF2B5EF4-FFF2-40B4-BE49-F238E27FC236}">
                    <a16:creationId xmlns:a16="http://schemas.microsoft.com/office/drawing/2014/main" id="{CD99AA84-DF26-BD41-AE72-7C7E74EF85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8144" y="6032291"/>
                <a:ext cx="57323" cy="54153"/>
              </a:xfrm>
              <a:custGeom>
                <a:avLst/>
                <a:gdLst>
                  <a:gd name="T0" fmla="*/ 5 w 6"/>
                  <a:gd name="T1" fmla="*/ 2 h 6"/>
                  <a:gd name="T2" fmla="*/ 0 w 6"/>
                  <a:gd name="T3" fmla="*/ 1 h 6"/>
                  <a:gd name="T4" fmla="*/ 1 w 6"/>
                  <a:gd name="T5" fmla="*/ 3 h 6"/>
                  <a:gd name="T6" fmla="*/ 1 w 6"/>
                  <a:gd name="T7" fmla="*/ 6 h 6"/>
                  <a:gd name="T8" fmla="*/ 5 w 6"/>
                  <a:gd name="T9" fmla="*/ 5 h 6"/>
                  <a:gd name="T10" fmla="*/ 3 w 6"/>
                  <a:gd name="T11" fmla="*/ 3 h 6"/>
                  <a:gd name="T12" fmla="*/ 5 w 6"/>
                  <a:gd name="T13" fmla="*/ 2 h 6"/>
                  <a:gd name="T14" fmla="*/ 5 w 6"/>
                  <a:gd name="T1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5" y="2"/>
                    </a:moveTo>
                    <a:cubicBezTo>
                      <a:pt x="4" y="2"/>
                      <a:pt x="1" y="0"/>
                      <a:pt x="0" y="1"/>
                    </a:cubicBezTo>
                    <a:cubicBezTo>
                      <a:pt x="1" y="0"/>
                      <a:pt x="2" y="4"/>
                      <a:pt x="1" y="3"/>
                    </a:cubicBezTo>
                    <a:cubicBezTo>
                      <a:pt x="1" y="4"/>
                      <a:pt x="1" y="5"/>
                      <a:pt x="1" y="6"/>
                    </a:cubicBezTo>
                    <a:cubicBezTo>
                      <a:pt x="1" y="5"/>
                      <a:pt x="5" y="4"/>
                      <a:pt x="5" y="5"/>
                    </a:cubicBezTo>
                    <a:cubicBezTo>
                      <a:pt x="5" y="4"/>
                      <a:pt x="4" y="4"/>
                      <a:pt x="3" y="3"/>
                    </a:cubicBezTo>
                    <a:cubicBezTo>
                      <a:pt x="4" y="4"/>
                      <a:pt x="6" y="2"/>
                      <a:pt x="5" y="2"/>
                    </a:cubicBezTo>
                    <a:cubicBezTo>
                      <a:pt x="4" y="2"/>
                      <a:pt x="6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8" name="Freeform 560">
                <a:extLst>
                  <a:ext uri="{FF2B5EF4-FFF2-40B4-BE49-F238E27FC236}">
                    <a16:creationId xmlns:a16="http://schemas.microsoft.com/office/drawing/2014/main" id="{1AB786C0-1540-2044-83C7-4B85C5F46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2667" y="6048217"/>
                <a:ext cx="35033" cy="57338"/>
              </a:xfrm>
              <a:custGeom>
                <a:avLst/>
                <a:gdLst>
                  <a:gd name="T0" fmla="*/ 2 w 4"/>
                  <a:gd name="T1" fmla="*/ 0 h 6"/>
                  <a:gd name="T2" fmla="*/ 2 w 4"/>
                  <a:gd name="T3" fmla="*/ 2 h 6"/>
                  <a:gd name="T4" fmla="*/ 2 w 4"/>
                  <a:gd name="T5" fmla="*/ 5 h 6"/>
                  <a:gd name="T6" fmla="*/ 3 w 4"/>
                  <a:gd name="T7" fmla="*/ 3 h 6"/>
                  <a:gd name="T8" fmla="*/ 2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cubicBezTo>
                      <a:pt x="0" y="0"/>
                      <a:pt x="2" y="1"/>
                      <a:pt x="2" y="2"/>
                    </a:cubicBezTo>
                    <a:cubicBezTo>
                      <a:pt x="2" y="3"/>
                      <a:pt x="1" y="5"/>
                      <a:pt x="2" y="5"/>
                    </a:cubicBezTo>
                    <a:cubicBezTo>
                      <a:pt x="3" y="6"/>
                      <a:pt x="3" y="3"/>
                      <a:pt x="3" y="3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9" name="Freeform 561">
                <a:extLst>
                  <a:ext uri="{FF2B5EF4-FFF2-40B4-BE49-F238E27FC236}">
                    <a16:creationId xmlns:a16="http://schemas.microsoft.com/office/drawing/2014/main" id="{CD095C50-C7A6-9141-A43D-AE661ECC4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5342" y="5994060"/>
                <a:ext cx="47770" cy="101936"/>
              </a:xfrm>
              <a:custGeom>
                <a:avLst/>
                <a:gdLst>
                  <a:gd name="T0" fmla="*/ 4 w 5"/>
                  <a:gd name="T1" fmla="*/ 10 h 11"/>
                  <a:gd name="T2" fmla="*/ 2 w 5"/>
                  <a:gd name="T3" fmla="*/ 6 h 11"/>
                  <a:gd name="T4" fmla="*/ 1 w 5"/>
                  <a:gd name="T5" fmla="*/ 3 h 11"/>
                  <a:gd name="T6" fmla="*/ 5 w 5"/>
                  <a:gd name="T7" fmla="*/ 5 h 11"/>
                  <a:gd name="T8" fmla="*/ 4 w 5"/>
                  <a:gd name="T9" fmla="*/ 10 h 11"/>
                  <a:gd name="T10" fmla="*/ 4 w 5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">
                    <a:moveTo>
                      <a:pt x="4" y="10"/>
                    </a:moveTo>
                    <a:cubicBezTo>
                      <a:pt x="4" y="9"/>
                      <a:pt x="2" y="6"/>
                      <a:pt x="2" y="6"/>
                    </a:cubicBezTo>
                    <a:cubicBezTo>
                      <a:pt x="4" y="4"/>
                      <a:pt x="0" y="4"/>
                      <a:pt x="1" y="3"/>
                    </a:cubicBezTo>
                    <a:cubicBezTo>
                      <a:pt x="2" y="0"/>
                      <a:pt x="5" y="5"/>
                      <a:pt x="5" y="5"/>
                    </a:cubicBezTo>
                    <a:cubicBezTo>
                      <a:pt x="5" y="6"/>
                      <a:pt x="5" y="11"/>
                      <a:pt x="4" y="10"/>
                    </a:cubicBezTo>
                    <a:cubicBezTo>
                      <a:pt x="4" y="9"/>
                      <a:pt x="5" y="11"/>
                      <a:pt x="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0" name="Freeform 562">
                <a:extLst>
                  <a:ext uri="{FF2B5EF4-FFF2-40B4-BE49-F238E27FC236}">
                    <a16:creationId xmlns:a16="http://schemas.microsoft.com/office/drawing/2014/main" id="{12FC9F1A-3A67-AB49-BD37-09D576A9BE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7125" y="5955834"/>
                <a:ext cx="66879" cy="66896"/>
              </a:xfrm>
              <a:custGeom>
                <a:avLst/>
                <a:gdLst>
                  <a:gd name="T0" fmla="*/ 4 w 7"/>
                  <a:gd name="T1" fmla="*/ 6 h 7"/>
                  <a:gd name="T2" fmla="*/ 2 w 7"/>
                  <a:gd name="T3" fmla="*/ 3 h 7"/>
                  <a:gd name="T4" fmla="*/ 0 w 7"/>
                  <a:gd name="T5" fmla="*/ 2 h 7"/>
                  <a:gd name="T6" fmla="*/ 5 w 7"/>
                  <a:gd name="T7" fmla="*/ 1 h 7"/>
                  <a:gd name="T8" fmla="*/ 4 w 7"/>
                  <a:gd name="T9" fmla="*/ 3 h 7"/>
                  <a:gd name="T10" fmla="*/ 7 w 7"/>
                  <a:gd name="T11" fmla="*/ 4 h 7"/>
                  <a:gd name="T12" fmla="*/ 5 w 7"/>
                  <a:gd name="T13" fmla="*/ 5 h 7"/>
                  <a:gd name="T14" fmla="*/ 4 w 7"/>
                  <a:gd name="T15" fmla="*/ 6 h 7"/>
                  <a:gd name="T16" fmla="*/ 4 w 7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4" y="6"/>
                    </a:moveTo>
                    <a:cubicBezTo>
                      <a:pt x="2" y="4"/>
                      <a:pt x="1" y="4"/>
                      <a:pt x="2" y="3"/>
                    </a:cubicBezTo>
                    <a:cubicBezTo>
                      <a:pt x="2" y="2"/>
                      <a:pt x="0" y="2"/>
                      <a:pt x="0" y="2"/>
                    </a:cubicBezTo>
                    <a:cubicBezTo>
                      <a:pt x="0" y="1"/>
                      <a:pt x="4" y="0"/>
                      <a:pt x="5" y="1"/>
                    </a:cubicBezTo>
                    <a:cubicBezTo>
                      <a:pt x="5" y="1"/>
                      <a:pt x="3" y="2"/>
                      <a:pt x="4" y="3"/>
                    </a:cubicBezTo>
                    <a:cubicBezTo>
                      <a:pt x="5" y="3"/>
                      <a:pt x="7" y="4"/>
                      <a:pt x="7" y="4"/>
                    </a:cubicBezTo>
                    <a:cubicBezTo>
                      <a:pt x="7" y="5"/>
                      <a:pt x="5" y="5"/>
                      <a:pt x="5" y="5"/>
                    </a:cubicBezTo>
                    <a:cubicBezTo>
                      <a:pt x="4" y="5"/>
                      <a:pt x="5" y="7"/>
                      <a:pt x="4" y="6"/>
                    </a:cubicBezTo>
                    <a:cubicBezTo>
                      <a:pt x="2" y="5"/>
                      <a:pt x="4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1" name="Freeform 563">
                <a:extLst>
                  <a:ext uri="{FF2B5EF4-FFF2-40B4-BE49-F238E27FC236}">
                    <a16:creationId xmlns:a16="http://schemas.microsoft.com/office/drawing/2014/main" id="{763CD48E-A5CE-A445-BA4F-DD78FD8D3A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4004" y="5955834"/>
                <a:ext cx="63695" cy="86010"/>
              </a:xfrm>
              <a:custGeom>
                <a:avLst/>
                <a:gdLst>
                  <a:gd name="T0" fmla="*/ 3 w 7"/>
                  <a:gd name="T1" fmla="*/ 8 h 9"/>
                  <a:gd name="T2" fmla="*/ 4 w 7"/>
                  <a:gd name="T3" fmla="*/ 6 h 9"/>
                  <a:gd name="T4" fmla="*/ 2 w 7"/>
                  <a:gd name="T5" fmla="*/ 4 h 9"/>
                  <a:gd name="T6" fmla="*/ 3 w 7"/>
                  <a:gd name="T7" fmla="*/ 1 h 9"/>
                  <a:gd name="T8" fmla="*/ 6 w 7"/>
                  <a:gd name="T9" fmla="*/ 5 h 9"/>
                  <a:gd name="T10" fmla="*/ 3 w 7"/>
                  <a:gd name="T11" fmla="*/ 8 h 9"/>
                  <a:gd name="T12" fmla="*/ 3 w 7"/>
                  <a:gd name="T13" fmla="*/ 8 h 9"/>
                  <a:gd name="T14" fmla="*/ 3 w 7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3" y="8"/>
                    </a:moveTo>
                    <a:cubicBezTo>
                      <a:pt x="4" y="7"/>
                      <a:pt x="5" y="7"/>
                      <a:pt x="4" y="6"/>
                    </a:cubicBezTo>
                    <a:cubicBezTo>
                      <a:pt x="4" y="5"/>
                      <a:pt x="2" y="5"/>
                      <a:pt x="2" y="4"/>
                    </a:cubicBezTo>
                    <a:cubicBezTo>
                      <a:pt x="3" y="3"/>
                      <a:pt x="0" y="0"/>
                      <a:pt x="3" y="1"/>
                    </a:cubicBezTo>
                    <a:cubicBezTo>
                      <a:pt x="6" y="2"/>
                      <a:pt x="6" y="3"/>
                      <a:pt x="6" y="5"/>
                    </a:cubicBezTo>
                    <a:cubicBezTo>
                      <a:pt x="7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7"/>
                      <a:pt x="2" y="9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2" name="Freeform 564">
                <a:extLst>
                  <a:ext uri="{FF2B5EF4-FFF2-40B4-BE49-F238E27FC236}">
                    <a16:creationId xmlns:a16="http://schemas.microsoft.com/office/drawing/2014/main" id="{8FFE5B5C-659F-EA42-8EFE-46B2DEF91F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4894" y="5974948"/>
                <a:ext cx="28662" cy="9556"/>
              </a:xfrm>
              <a:custGeom>
                <a:avLst/>
                <a:gdLst>
                  <a:gd name="T0" fmla="*/ 2 w 3"/>
                  <a:gd name="T1" fmla="*/ 1 h 1"/>
                  <a:gd name="T2" fmla="*/ 0 w 3"/>
                  <a:gd name="T3" fmla="*/ 0 h 1"/>
                  <a:gd name="T4" fmla="*/ 3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3" name="Freeform 565">
                <a:extLst>
                  <a:ext uri="{FF2B5EF4-FFF2-40B4-BE49-F238E27FC236}">
                    <a16:creationId xmlns:a16="http://schemas.microsoft.com/office/drawing/2014/main" id="{F39A1601-E669-2C4C-B1DC-DA41C57F8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6807" y="5984506"/>
                <a:ext cx="124202" cy="63711"/>
              </a:xfrm>
              <a:custGeom>
                <a:avLst/>
                <a:gdLst>
                  <a:gd name="T0" fmla="*/ 10 w 13"/>
                  <a:gd name="T1" fmla="*/ 1 h 7"/>
                  <a:gd name="T2" fmla="*/ 7 w 13"/>
                  <a:gd name="T3" fmla="*/ 1 h 7"/>
                  <a:gd name="T4" fmla="*/ 5 w 13"/>
                  <a:gd name="T5" fmla="*/ 1 h 7"/>
                  <a:gd name="T6" fmla="*/ 5 w 13"/>
                  <a:gd name="T7" fmla="*/ 4 h 7"/>
                  <a:gd name="T8" fmla="*/ 1 w 13"/>
                  <a:gd name="T9" fmla="*/ 3 h 7"/>
                  <a:gd name="T10" fmla="*/ 1 w 13"/>
                  <a:gd name="T11" fmla="*/ 6 h 7"/>
                  <a:gd name="T12" fmla="*/ 11 w 13"/>
                  <a:gd name="T13" fmla="*/ 4 h 7"/>
                  <a:gd name="T14" fmla="*/ 9 w 13"/>
                  <a:gd name="T15" fmla="*/ 3 h 7"/>
                  <a:gd name="T16" fmla="*/ 12 w 13"/>
                  <a:gd name="T17" fmla="*/ 3 h 7"/>
                  <a:gd name="T18" fmla="*/ 10 w 13"/>
                  <a:gd name="T19" fmla="*/ 1 h 7"/>
                  <a:gd name="T20" fmla="*/ 10 w 13"/>
                  <a:gd name="T2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7">
                    <a:moveTo>
                      <a:pt x="10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3" y="2"/>
                      <a:pt x="4" y="4"/>
                      <a:pt x="5" y="4"/>
                    </a:cubicBezTo>
                    <a:cubicBezTo>
                      <a:pt x="4" y="4"/>
                      <a:pt x="2" y="1"/>
                      <a:pt x="1" y="3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10" y="5"/>
                      <a:pt x="11" y="4"/>
                    </a:cubicBezTo>
                    <a:cubicBezTo>
                      <a:pt x="11" y="4"/>
                      <a:pt x="10" y="3"/>
                      <a:pt x="9" y="3"/>
                    </a:cubicBezTo>
                    <a:cubicBezTo>
                      <a:pt x="10" y="3"/>
                      <a:pt x="12" y="3"/>
                      <a:pt x="12" y="3"/>
                    </a:cubicBezTo>
                    <a:cubicBezTo>
                      <a:pt x="13" y="2"/>
                      <a:pt x="11" y="0"/>
                      <a:pt x="10" y="1"/>
                    </a:cubicBezTo>
                    <a:cubicBezTo>
                      <a:pt x="9" y="1"/>
                      <a:pt x="11" y="0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4" name="Freeform 566">
                <a:extLst>
                  <a:ext uri="{FF2B5EF4-FFF2-40B4-BE49-F238E27FC236}">
                    <a16:creationId xmlns:a16="http://schemas.microsoft.com/office/drawing/2014/main" id="{1804EB07-937E-3449-AD23-D9F5CF868D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4577" y="5927165"/>
                <a:ext cx="76432" cy="66896"/>
              </a:xfrm>
              <a:custGeom>
                <a:avLst/>
                <a:gdLst>
                  <a:gd name="T0" fmla="*/ 2 w 8"/>
                  <a:gd name="T1" fmla="*/ 6 h 7"/>
                  <a:gd name="T2" fmla="*/ 5 w 8"/>
                  <a:gd name="T3" fmla="*/ 4 h 7"/>
                  <a:gd name="T4" fmla="*/ 8 w 8"/>
                  <a:gd name="T5" fmla="*/ 4 h 7"/>
                  <a:gd name="T6" fmla="*/ 5 w 8"/>
                  <a:gd name="T7" fmla="*/ 2 h 7"/>
                  <a:gd name="T8" fmla="*/ 2 w 8"/>
                  <a:gd name="T9" fmla="*/ 6 h 7"/>
                  <a:gd name="T10" fmla="*/ 2 w 8"/>
                  <a:gd name="T11" fmla="*/ 6 h 7"/>
                  <a:gd name="T12" fmla="*/ 2 w 8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7">
                    <a:moveTo>
                      <a:pt x="2" y="6"/>
                    </a:moveTo>
                    <a:cubicBezTo>
                      <a:pt x="3" y="5"/>
                      <a:pt x="4" y="5"/>
                      <a:pt x="5" y="4"/>
                    </a:cubicBezTo>
                    <a:cubicBezTo>
                      <a:pt x="6" y="4"/>
                      <a:pt x="8" y="4"/>
                      <a:pt x="8" y="4"/>
                    </a:cubicBezTo>
                    <a:cubicBezTo>
                      <a:pt x="8" y="4"/>
                      <a:pt x="7" y="0"/>
                      <a:pt x="5" y="2"/>
                    </a:cubicBezTo>
                    <a:cubicBezTo>
                      <a:pt x="5" y="2"/>
                      <a:pt x="1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5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5" name="Freeform 567">
                <a:extLst>
                  <a:ext uri="{FF2B5EF4-FFF2-40B4-BE49-F238E27FC236}">
                    <a16:creationId xmlns:a16="http://schemas.microsoft.com/office/drawing/2014/main" id="{37396FFB-E918-CF41-B5F5-A6BBE8366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2730" y="6182007"/>
                <a:ext cx="92356" cy="35042"/>
              </a:xfrm>
              <a:custGeom>
                <a:avLst/>
                <a:gdLst>
                  <a:gd name="T0" fmla="*/ 9 w 10"/>
                  <a:gd name="T1" fmla="*/ 2 h 4"/>
                  <a:gd name="T2" fmla="*/ 9 w 10"/>
                  <a:gd name="T3" fmla="*/ 1 h 4"/>
                  <a:gd name="T4" fmla="*/ 6 w 10"/>
                  <a:gd name="T5" fmla="*/ 0 h 4"/>
                  <a:gd name="T6" fmla="*/ 2 w 10"/>
                  <a:gd name="T7" fmla="*/ 2 h 4"/>
                  <a:gd name="T8" fmla="*/ 3 w 10"/>
                  <a:gd name="T9" fmla="*/ 4 h 4"/>
                  <a:gd name="T10" fmla="*/ 9 w 10"/>
                  <a:gd name="T11" fmla="*/ 2 h 4"/>
                  <a:gd name="T12" fmla="*/ 9 w 10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10" y="2"/>
                      <a:pt x="8" y="1"/>
                      <a:pt x="9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5" y="1"/>
                      <a:pt x="3" y="1"/>
                      <a:pt x="2" y="2"/>
                    </a:cubicBezTo>
                    <a:cubicBezTo>
                      <a:pt x="0" y="3"/>
                      <a:pt x="2" y="4"/>
                      <a:pt x="3" y="4"/>
                    </a:cubicBezTo>
                    <a:cubicBezTo>
                      <a:pt x="5" y="4"/>
                      <a:pt x="7" y="1"/>
                      <a:pt x="9" y="2"/>
                    </a:cubicBezTo>
                    <a:cubicBezTo>
                      <a:pt x="10" y="2"/>
                      <a:pt x="7" y="1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6" name="Freeform 568">
                <a:extLst>
                  <a:ext uri="{FF2B5EF4-FFF2-40B4-BE49-F238E27FC236}">
                    <a16:creationId xmlns:a16="http://schemas.microsoft.com/office/drawing/2014/main" id="{55CD7E4A-7C2D-BA4A-90E9-EC9CD0C86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1265" y="6236162"/>
                <a:ext cx="54139" cy="47785"/>
              </a:xfrm>
              <a:custGeom>
                <a:avLst/>
                <a:gdLst>
                  <a:gd name="T0" fmla="*/ 6 w 6"/>
                  <a:gd name="T1" fmla="*/ 2 h 5"/>
                  <a:gd name="T2" fmla="*/ 3 w 6"/>
                  <a:gd name="T3" fmla="*/ 2 h 5"/>
                  <a:gd name="T4" fmla="*/ 3 w 6"/>
                  <a:gd name="T5" fmla="*/ 4 h 5"/>
                  <a:gd name="T6" fmla="*/ 0 w 6"/>
                  <a:gd name="T7" fmla="*/ 5 h 5"/>
                  <a:gd name="T8" fmla="*/ 6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6" y="2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3" y="2"/>
                      <a:pt x="3" y="3"/>
                      <a:pt x="3" y="4"/>
                    </a:cubicBezTo>
                    <a:cubicBezTo>
                      <a:pt x="2" y="4"/>
                      <a:pt x="0" y="5"/>
                      <a:pt x="0" y="5"/>
                    </a:cubicBezTo>
                    <a:cubicBezTo>
                      <a:pt x="0" y="5"/>
                      <a:pt x="6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7" name="Freeform 569">
                <a:extLst>
                  <a:ext uri="{FF2B5EF4-FFF2-40B4-BE49-F238E27FC236}">
                    <a16:creationId xmlns:a16="http://schemas.microsoft.com/office/drawing/2014/main" id="{6B9BABE5-D35B-2B4B-AEA3-81CDDB6A2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6424" y="5076623"/>
                <a:ext cx="194267" cy="121050"/>
              </a:xfrm>
              <a:custGeom>
                <a:avLst/>
                <a:gdLst>
                  <a:gd name="T0" fmla="*/ 19 w 21"/>
                  <a:gd name="T1" fmla="*/ 9 h 13"/>
                  <a:gd name="T2" fmla="*/ 18 w 21"/>
                  <a:gd name="T3" fmla="*/ 7 h 13"/>
                  <a:gd name="T4" fmla="*/ 14 w 21"/>
                  <a:gd name="T5" fmla="*/ 4 h 13"/>
                  <a:gd name="T6" fmla="*/ 8 w 21"/>
                  <a:gd name="T7" fmla="*/ 1 h 13"/>
                  <a:gd name="T8" fmla="*/ 5 w 21"/>
                  <a:gd name="T9" fmla="*/ 6 h 13"/>
                  <a:gd name="T10" fmla="*/ 0 w 21"/>
                  <a:gd name="T11" fmla="*/ 8 h 13"/>
                  <a:gd name="T12" fmla="*/ 7 w 21"/>
                  <a:gd name="T13" fmla="*/ 11 h 13"/>
                  <a:gd name="T14" fmla="*/ 15 w 21"/>
                  <a:gd name="T15" fmla="*/ 12 h 13"/>
                  <a:gd name="T16" fmla="*/ 20 w 21"/>
                  <a:gd name="T17" fmla="*/ 9 h 13"/>
                  <a:gd name="T18" fmla="*/ 19 w 21"/>
                  <a:gd name="T19" fmla="*/ 9 h 13"/>
                  <a:gd name="T20" fmla="*/ 19 w 21"/>
                  <a:gd name="T21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5" y="10"/>
                      <a:pt x="19" y="8"/>
                      <a:pt x="18" y="7"/>
                    </a:cubicBezTo>
                    <a:cubicBezTo>
                      <a:pt x="17" y="7"/>
                      <a:pt x="15" y="4"/>
                      <a:pt x="14" y="4"/>
                    </a:cubicBezTo>
                    <a:cubicBezTo>
                      <a:pt x="12" y="4"/>
                      <a:pt x="10" y="1"/>
                      <a:pt x="8" y="1"/>
                    </a:cubicBezTo>
                    <a:cubicBezTo>
                      <a:pt x="6" y="0"/>
                      <a:pt x="6" y="5"/>
                      <a:pt x="5" y="6"/>
                    </a:cubicBezTo>
                    <a:cubicBezTo>
                      <a:pt x="4" y="6"/>
                      <a:pt x="0" y="6"/>
                      <a:pt x="0" y="8"/>
                    </a:cubicBezTo>
                    <a:cubicBezTo>
                      <a:pt x="1" y="10"/>
                      <a:pt x="6" y="11"/>
                      <a:pt x="7" y="11"/>
                    </a:cubicBezTo>
                    <a:cubicBezTo>
                      <a:pt x="9" y="12"/>
                      <a:pt x="13" y="13"/>
                      <a:pt x="15" y="12"/>
                    </a:cubicBezTo>
                    <a:cubicBezTo>
                      <a:pt x="15" y="12"/>
                      <a:pt x="20" y="10"/>
                      <a:pt x="20" y="9"/>
                    </a:cubicBezTo>
                    <a:cubicBezTo>
                      <a:pt x="20" y="9"/>
                      <a:pt x="19" y="9"/>
                      <a:pt x="19" y="9"/>
                    </a:cubicBezTo>
                    <a:cubicBezTo>
                      <a:pt x="18" y="10"/>
                      <a:pt x="21" y="9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8" name="Freeform 570">
                <a:extLst>
                  <a:ext uri="{FF2B5EF4-FFF2-40B4-BE49-F238E27FC236}">
                    <a16:creationId xmlns:a16="http://schemas.microsoft.com/office/drawing/2014/main" id="{4128D3CC-095F-9A4F-84BF-E8340027E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9547" y="5133964"/>
                <a:ext cx="47770" cy="35042"/>
              </a:xfrm>
              <a:custGeom>
                <a:avLst/>
                <a:gdLst>
                  <a:gd name="T0" fmla="*/ 2 w 5"/>
                  <a:gd name="T1" fmla="*/ 4 h 4"/>
                  <a:gd name="T2" fmla="*/ 4 w 5"/>
                  <a:gd name="T3" fmla="*/ 1 h 4"/>
                  <a:gd name="T4" fmla="*/ 2 w 5"/>
                  <a:gd name="T5" fmla="*/ 4 h 4"/>
                  <a:gd name="T6" fmla="*/ 2 w 5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0" y="4"/>
                      <a:pt x="4" y="0"/>
                      <a:pt x="4" y="1"/>
                    </a:cubicBezTo>
                    <a:cubicBezTo>
                      <a:pt x="5" y="1"/>
                      <a:pt x="3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9" name="Freeform 571">
                <a:extLst>
                  <a:ext uri="{FF2B5EF4-FFF2-40B4-BE49-F238E27FC236}">
                    <a16:creationId xmlns:a16="http://schemas.microsoft.com/office/drawing/2014/main" id="{F6E79D73-6177-9345-8813-4931A7F23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2221" y="5169003"/>
                <a:ext cx="19109" cy="1911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0" name="Freeform 572">
                <a:extLst>
                  <a:ext uri="{FF2B5EF4-FFF2-40B4-BE49-F238E27FC236}">
                    <a16:creationId xmlns:a16="http://schemas.microsoft.com/office/drawing/2014/main" id="{558DDA79-44AD-3944-8081-D165C928A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9671" y="4777183"/>
                <a:ext cx="859873" cy="420492"/>
              </a:xfrm>
              <a:custGeom>
                <a:avLst/>
                <a:gdLst>
                  <a:gd name="T0" fmla="*/ 76 w 92"/>
                  <a:gd name="T1" fmla="*/ 41 h 45"/>
                  <a:gd name="T2" fmla="*/ 71 w 92"/>
                  <a:gd name="T3" fmla="*/ 39 h 45"/>
                  <a:gd name="T4" fmla="*/ 61 w 92"/>
                  <a:gd name="T5" fmla="*/ 38 h 45"/>
                  <a:gd name="T6" fmla="*/ 45 w 92"/>
                  <a:gd name="T7" fmla="*/ 43 h 45"/>
                  <a:gd name="T8" fmla="*/ 29 w 92"/>
                  <a:gd name="T9" fmla="*/ 41 h 45"/>
                  <a:gd name="T10" fmla="*/ 21 w 92"/>
                  <a:gd name="T11" fmla="*/ 38 h 45"/>
                  <a:gd name="T12" fmla="*/ 10 w 92"/>
                  <a:gd name="T13" fmla="*/ 31 h 45"/>
                  <a:gd name="T14" fmla="*/ 40 w 92"/>
                  <a:gd name="T15" fmla="*/ 29 h 45"/>
                  <a:gd name="T16" fmla="*/ 9 w 92"/>
                  <a:gd name="T17" fmla="*/ 26 h 45"/>
                  <a:gd name="T18" fmla="*/ 16 w 92"/>
                  <a:gd name="T19" fmla="*/ 19 h 45"/>
                  <a:gd name="T20" fmla="*/ 14 w 92"/>
                  <a:gd name="T21" fmla="*/ 18 h 45"/>
                  <a:gd name="T22" fmla="*/ 7 w 92"/>
                  <a:gd name="T23" fmla="*/ 17 h 45"/>
                  <a:gd name="T24" fmla="*/ 4 w 92"/>
                  <a:gd name="T25" fmla="*/ 11 h 45"/>
                  <a:gd name="T26" fmla="*/ 8 w 92"/>
                  <a:gd name="T27" fmla="*/ 7 h 45"/>
                  <a:gd name="T28" fmla="*/ 24 w 92"/>
                  <a:gd name="T29" fmla="*/ 1 h 45"/>
                  <a:gd name="T30" fmla="*/ 29 w 92"/>
                  <a:gd name="T31" fmla="*/ 7 h 45"/>
                  <a:gd name="T32" fmla="*/ 39 w 92"/>
                  <a:gd name="T33" fmla="*/ 6 h 45"/>
                  <a:gd name="T34" fmla="*/ 43 w 92"/>
                  <a:gd name="T35" fmla="*/ 8 h 45"/>
                  <a:gd name="T36" fmla="*/ 47 w 92"/>
                  <a:gd name="T37" fmla="*/ 9 h 45"/>
                  <a:gd name="T38" fmla="*/ 43 w 92"/>
                  <a:gd name="T39" fmla="*/ 4 h 45"/>
                  <a:gd name="T40" fmla="*/ 54 w 92"/>
                  <a:gd name="T41" fmla="*/ 10 h 45"/>
                  <a:gd name="T42" fmla="*/ 60 w 92"/>
                  <a:gd name="T43" fmla="*/ 14 h 45"/>
                  <a:gd name="T44" fmla="*/ 59 w 92"/>
                  <a:gd name="T45" fmla="*/ 1 h 45"/>
                  <a:gd name="T46" fmla="*/ 69 w 92"/>
                  <a:gd name="T47" fmla="*/ 6 h 45"/>
                  <a:gd name="T48" fmla="*/ 74 w 92"/>
                  <a:gd name="T49" fmla="*/ 19 h 45"/>
                  <a:gd name="T50" fmla="*/ 82 w 92"/>
                  <a:gd name="T51" fmla="*/ 26 h 45"/>
                  <a:gd name="T52" fmla="*/ 92 w 92"/>
                  <a:gd name="T53" fmla="*/ 33 h 45"/>
                  <a:gd name="T54" fmla="*/ 83 w 92"/>
                  <a:gd name="T55" fmla="*/ 35 h 45"/>
                  <a:gd name="T56" fmla="*/ 81 w 92"/>
                  <a:gd name="T57" fmla="*/ 36 h 45"/>
                  <a:gd name="T58" fmla="*/ 85 w 92"/>
                  <a:gd name="T59" fmla="*/ 36 h 45"/>
                  <a:gd name="T60" fmla="*/ 89 w 92"/>
                  <a:gd name="T61" fmla="*/ 39 h 45"/>
                  <a:gd name="T62" fmla="*/ 83 w 92"/>
                  <a:gd name="T63" fmla="*/ 4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45">
                    <a:moveTo>
                      <a:pt x="83" y="41"/>
                    </a:moveTo>
                    <a:cubicBezTo>
                      <a:pt x="81" y="41"/>
                      <a:pt x="79" y="41"/>
                      <a:pt x="76" y="41"/>
                    </a:cubicBezTo>
                    <a:cubicBezTo>
                      <a:pt x="75" y="41"/>
                      <a:pt x="74" y="41"/>
                      <a:pt x="73" y="41"/>
                    </a:cubicBezTo>
                    <a:cubicBezTo>
                      <a:pt x="72" y="41"/>
                      <a:pt x="72" y="40"/>
                      <a:pt x="71" y="39"/>
                    </a:cubicBezTo>
                    <a:cubicBezTo>
                      <a:pt x="70" y="39"/>
                      <a:pt x="66" y="40"/>
                      <a:pt x="65" y="38"/>
                    </a:cubicBezTo>
                    <a:cubicBezTo>
                      <a:pt x="65" y="35"/>
                      <a:pt x="63" y="37"/>
                      <a:pt x="61" y="38"/>
                    </a:cubicBezTo>
                    <a:cubicBezTo>
                      <a:pt x="58" y="40"/>
                      <a:pt x="56" y="39"/>
                      <a:pt x="54" y="40"/>
                    </a:cubicBezTo>
                    <a:cubicBezTo>
                      <a:pt x="51" y="41"/>
                      <a:pt x="48" y="42"/>
                      <a:pt x="45" y="43"/>
                    </a:cubicBezTo>
                    <a:cubicBezTo>
                      <a:pt x="41" y="43"/>
                      <a:pt x="35" y="45"/>
                      <a:pt x="31" y="43"/>
                    </a:cubicBezTo>
                    <a:cubicBezTo>
                      <a:pt x="31" y="43"/>
                      <a:pt x="29" y="42"/>
                      <a:pt x="29" y="41"/>
                    </a:cubicBezTo>
                    <a:cubicBezTo>
                      <a:pt x="29" y="40"/>
                      <a:pt x="29" y="38"/>
                      <a:pt x="27" y="38"/>
                    </a:cubicBezTo>
                    <a:cubicBezTo>
                      <a:pt x="25" y="38"/>
                      <a:pt x="23" y="38"/>
                      <a:pt x="21" y="38"/>
                    </a:cubicBezTo>
                    <a:cubicBezTo>
                      <a:pt x="19" y="38"/>
                      <a:pt x="17" y="38"/>
                      <a:pt x="15" y="36"/>
                    </a:cubicBezTo>
                    <a:cubicBezTo>
                      <a:pt x="14" y="36"/>
                      <a:pt x="9" y="32"/>
                      <a:pt x="10" y="31"/>
                    </a:cubicBezTo>
                    <a:cubicBezTo>
                      <a:pt x="16" y="28"/>
                      <a:pt x="23" y="29"/>
                      <a:pt x="28" y="29"/>
                    </a:cubicBezTo>
                    <a:cubicBezTo>
                      <a:pt x="29" y="29"/>
                      <a:pt x="40" y="29"/>
                      <a:pt x="40" y="29"/>
                    </a:cubicBezTo>
                    <a:cubicBezTo>
                      <a:pt x="40" y="27"/>
                      <a:pt x="26" y="25"/>
                      <a:pt x="25" y="25"/>
                    </a:cubicBezTo>
                    <a:cubicBezTo>
                      <a:pt x="20" y="25"/>
                      <a:pt x="14" y="28"/>
                      <a:pt x="9" y="26"/>
                    </a:cubicBezTo>
                    <a:cubicBezTo>
                      <a:pt x="7" y="25"/>
                      <a:pt x="3" y="23"/>
                      <a:pt x="7" y="21"/>
                    </a:cubicBezTo>
                    <a:cubicBezTo>
                      <a:pt x="10" y="20"/>
                      <a:pt x="13" y="19"/>
                      <a:pt x="16" y="19"/>
                    </a:cubicBezTo>
                    <a:cubicBezTo>
                      <a:pt x="18" y="18"/>
                      <a:pt x="20" y="18"/>
                      <a:pt x="21" y="18"/>
                    </a:cubicBezTo>
                    <a:cubicBezTo>
                      <a:pt x="19" y="19"/>
                      <a:pt x="16" y="18"/>
                      <a:pt x="14" y="18"/>
                    </a:cubicBezTo>
                    <a:cubicBezTo>
                      <a:pt x="13" y="18"/>
                      <a:pt x="7" y="19"/>
                      <a:pt x="6" y="18"/>
                    </a:cubicBezTo>
                    <a:cubicBezTo>
                      <a:pt x="6" y="18"/>
                      <a:pt x="7" y="17"/>
                      <a:pt x="7" y="17"/>
                    </a:cubicBezTo>
                    <a:cubicBezTo>
                      <a:pt x="7" y="16"/>
                      <a:pt x="0" y="17"/>
                      <a:pt x="1" y="15"/>
                    </a:cubicBezTo>
                    <a:cubicBezTo>
                      <a:pt x="2" y="14"/>
                      <a:pt x="3" y="12"/>
                      <a:pt x="4" y="11"/>
                    </a:cubicBezTo>
                    <a:cubicBezTo>
                      <a:pt x="8" y="10"/>
                      <a:pt x="4" y="10"/>
                      <a:pt x="4" y="9"/>
                    </a:cubicBezTo>
                    <a:cubicBezTo>
                      <a:pt x="4" y="9"/>
                      <a:pt x="7" y="7"/>
                      <a:pt x="8" y="7"/>
                    </a:cubicBezTo>
                    <a:cubicBezTo>
                      <a:pt x="10" y="6"/>
                      <a:pt x="11" y="5"/>
                      <a:pt x="13" y="4"/>
                    </a:cubicBezTo>
                    <a:cubicBezTo>
                      <a:pt x="17" y="2"/>
                      <a:pt x="20" y="1"/>
                      <a:pt x="24" y="1"/>
                    </a:cubicBezTo>
                    <a:cubicBezTo>
                      <a:pt x="29" y="1"/>
                      <a:pt x="24" y="7"/>
                      <a:pt x="24" y="7"/>
                    </a:cubicBezTo>
                    <a:cubicBezTo>
                      <a:pt x="26" y="8"/>
                      <a:pt x="28" y="8"/>
                      <a:pt x="29" y="7"/>
                    </a:cubicBezTo>
                    <a:cubicBezTo>
                      <a:pt x="30" y="7"/>
                      <a:pt x="30" y="4"/>
                      <a:pt x="31" y="4"/>
                    </a:cubicBezTo>
                    <a:cubicBezTo>
                      <a:pt x="33" y="4"/>
                      <a:pt x="37" y="4"/>
                      <a:pt x="39" y="6"/>
                    </a:cubicBezTo>
                    <a:cubicBezTo>
                      <a:pt x="42" y="8"/>
                      <a:pt x="35" y="11"/>
                      <a:pt x="40" y="10"/>
                    </a:cubicBezTo>
                    <a:cubicBezTo>
                      <a:pt x="41" y="10"/>
                      <a:pt x="42" y="9"/>
                      <a:pt x="43" y="8"/>
                    </a:cubicBezTo>
                    <a:cubicBezTo>
                      <a:pt x="44" y="8"/>
                      <a:pt x="44" y="8"/>
                      <a:pt x="45" y="8"/>
                    </a:cubicBezTo>
                    <a:cubicBezTo>
                      <a:pt x="46" y="8"/>
                      <a:pt x="46" y="8"/>
                      <a:pt x="47" y="9"/>
                    </a:cubicBezTo>
                    <a:cubicBezTo>
                      <a:pt x="48" y="9"/>
                      <a:pt x="48" y="7"/>
                      <a:pt x="48" y="6"/>
                    </a:cubicBezTo>
                    <a:cubicBezTo>
                      <a:pt x="47" y="6"/>
                      <a:pt x="44" y="4"/>
                      <a:pt x="43" y="4"/>
                    </a:cubicBezTo>
                    <a:cubicBezTo>
                      <a:pt x="45" y="3"/>
                      <a:pt x="49" y="5"/>
                      <a:pt x="50" y="6"/>
                    </a:cubicBezTo>
                    <a:cubicBezTo>
                      <a:pt x="53" y="7"/>
                      <a:pt x="53" y="8"/>
                      <a:pt x="54" y="10"/>
                    </a:cubicBezTo>
                    <a:cubicBezTo>
                      <a:pt x="54" y="11"/>
                      <a:pt x="54" y="16"/>
                      <a:pt x="56" y="16"/>
                    </a:cubicBezTo>
                    <a:cubicBezTo>
                      <a:pt x="57" y="16"/>
                      <a:pt x="61" y="16"/>
                      <a:pt x="60" y="14"/>
                    </a:cubicBezTo>
                    <a:cubicBezTo>
                      <a:pt x="59" y="10"/>
                      <a:pt x="57" y="7"/>
                      <a:pt x="56" y="3"/>
                    </a:cubicBezTo>
                    <a:cubicBezTo>
                      <a:pt x="55" y="0"/>
                      <a:pt x="58" y="1"/>
                      <a:pt x="59" y="1"/>
                    </a:cubicBezTo>
                    <a:cubicBezTo>
                      <a:pt x="62" y="2"/>
                      <a:pt x="62" y="0"/>
                      <a:pt x="64" y="1"/>
                    </a:cubicBezTo>
                    <a:cubicBezTo>
                      <a:pt x="66" y="3"/>
                      <a:pt x="69" y="4"/>
                      <a:pt x="69" y="6"/>
                    </a:cubicBezTo>
                    <a:cubicBezTo>
                      <a:pt x="70" y="9"/>
                      <a:pt x="71" y="11"/>
                      <a:pt x="73" y="13"/>
                    </a:cubicBezTo>
                    <a:cubicBezTo>
                      <a:pt x="74" y="16"/>
                      <a:pt x="75" y="17"/>
                      <a:pt x="74" y="19"/>
                    </a:cubicBezTo>
                    <a:cubicBezTo>
                      <a:pt x="73" y="22"/>
                      <a:pt x="76" y="25"/>
                      <a:pt x="78" y="26"/>
                    </a:cubicBezTo>
                    <a:cubicBezTo>
                      <a:pt x="79" y="26"/>
                      <a:pt x="81" y="26"/>
                      <a:pt x="82" y="26"/>
                    </a:cubicBezTo>
                    <a:cubicBezTo>
                      <a:pt x="83" y="27"/>
                      <a:pt x="84" y="28"/>
                      <a:pt x="85" y="28"/>
                    </a:cubicBezTo>
                    <a:cubicBezTo>
                      <a:pt x="88" y="29"/>
                      <a:pt x="92" y="29"/>
                      <a:pt x="92" y="33"/>
                    </a:cubicBezTo>
                    <a:cubicBezTo>
                      <a:pt x="92" y="35"/>
                      <a:pt x="83" y="32"/>
                      <a:pt x="83" y="32"/>
                    </a:cubicBezTo>
                    <a:cubicBezTo>
                      <a:pt x="83" y="33"/>
                      <a:pt x="83" y="34"/>
                      <a:pt x="83" y="35"/>
                    </a:cubicBezTo>
                    <a:cubicBezTo>
                      <a:pt x="83" y="35"/>
                      <a:pt x="80" y="35"/>
                      <a:pt x="80" y="35"/>
                    </a:cubicBezTo>
                    <a:cubicBezTo>
                      <a:pt x="81" y="35"/>
                      <a:pt x="81" y="36"/>
                      <a:pt x="81" y="36"/>
                    </a:cubicBezTo>
                    <a:cubicBezTo>
                      <a:pt x="81" y="37"/>
                      <a:pt x="81" y="38"/>
                      <a:pt x="81" y="38"/>
                    </a:cubicBezTo>
                    <a:cubicBezTo>
                      <a:pt x="81" y="38"/>
                      <a:pt x="85" y="36"/>
                      <a:pt x="85" y="36"/>
                    </a:cubicBezTo>
                    <a:cubicBezTo>
                      <a:pt x="87" y="36"/>
                      <a:pt x="86" y="37"/>
                      <a:pt x="86" y="38"/>
                    </a:cubicBezTo>
                    <a:cubicBezTo>
                      <a:pt x="86" y="38"/>
                      <a:pt x="88" y="38"/>
                      <a:pt x="89" y="39"/>
                    </a:cubicBezTo>
                    <a:cubicBezTo>
                      <a:pt x="89" y="39"/>
                      <a:pt x="83" y="41"/>
                      <a:pt x="83" y="41"/>
                    </a:cubicBezTo>
                    <a:cubicBezTo>
                      <a:pt x="81" y="41"/>
                      <a:pt x="86" y="41"/>
                      <a:pt x="83" y="4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1" name="Freeform 573">
                <a:extLst>
                  <a:ext uri="{FF2B5EF4-FFF2-40B4-BE49-F238E27FC236}">
                    <a16:creationId xmlns:a16="http://schemas.microsoft.com/office/drawing/2014/main" id="{5A11730A-B98C-F846-88DD-0CC098AAF7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9738" y="4738956"/>
                <a:ext cx="130573" cy="86010"/>
              </a:xfrm>
              <a:custGeom>
                <a:avLst/>
                <a:gdLst>
                  <a:gd name="T0" fmla="*/ 9 w 14"/>
                  <a:gd name="T1" fmla="*/ 8 h 9"/>
                  <a:gd name="T2" fmla="*/ 5 w 14"/>
                  <a:gd name="T3" fmla="*/ 5 h 9"/>
                  <a:gd name="T4" fmla="*/ 0 w 14"/>
                  <a:gd name="T5" fmla="*/ 3 h 9"/>
                  <a:gd name="T6" fmla="*/ 4 w 14"/>
                  <a:gd name="T7" fmla="*/ 0 h 9"/>
                  <a:gd name="T8" fmla="*/ 10 w 14"/>
                  <a:gd name="T9" fmla="*/ 1 h 9"/>
                  <a:gd name="T10" fmla="*/ 12 w 14"/>
                  <a:gd name="T11" fmla="*/ 4 h 9"/>
                  <a:gd name="T12" fmla="*/ 9 w 14"/>
                  <a:gd name="T13" fmla="*/ 8 h 9"/>
                  <a:gd name="T14" fmla="*/ 9 w 14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9">
                    <a:moveTo>
                      <a:pt x="9" y="8"/>
                    </a:moveTo>
                    <a:cubicBezTo>
                      <a:pt x="7" y="8"/>
                      <a:pt x="6" y="5"/>
                      <a:pt x="5" y="5"/>
                    </a:cubicBezTo>
                    <a:cubicBezTo>
                      <a:pt x="4" y="4"/>
                      <a:pt x="0" y="3"/>
                      <a:pt x="0" y="3"/>
                    </a:cubicBezTo>
                    <a:cubicBezTo>
                      <a:pt x="1" y="2"/>
                      <a:pt x="3" y="1"/>
                      <a:pt x="4" y="0"/>
                    </a:cubicBezTo>
                    <a:cubicBezTo>
                      <a:pt x="6" y="0"/>
                      <a:pt x="8" y="0"/>
                      <a:pt x="10" y="1"/>
                    </a:cubicBezTo>
                    <a:cubicBezTo>
                      <a:pt x="12" y="2"/>
                      <a:pt x="14" y="2"/>
                      <a:pt x="12" y="4"/>
                    </a:cubicBezTo>
                    <a:cubicBezTo>
                      <a:pt x="11" y="5"/>
                      <a:pt x="10" y="9"/>
                      <a:pt x="9" y="8"/>
                    </a:cubicBezTo>
                    <a:cubicBezTo>
                      <a:pt x="8" y="8"/>
                      <a:pt x="9" y="8"/>
                      <a:pt x="9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2" name="Freeform 574">
                <a:extLst>
                  <a:ext uri="{FF2B5EF4-FFF2-40B4-BE49-F238E27FC236}">
                    <a16:creationId xmlns:a16="http://schemas.microsoft.com/office/drawing/2014/main" id="{9899315C-CBE4-264A-A3AD-BD1E847C27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744" y="4700729"/>
                <a:ext cx="296177" cy="273958"/>
              </a:xfrm>
              <a:custGeom>
                <a:avLst/>
                <a:gdLst>
                  <a:gd name="T0" fmla="*/ 18 w 32"/>
                  <a:gd name="T1" fmla="*/ 27 h 29"/>
                  <a:gd name="T2" fmla="*/ 10 w 32"/>
                  <a:gd name="T3" fmla="*/ 19 h 29"/>
                  <a:gd name="T4" fmla="*/ 1 w 32"/>
                  <a:gd name="T5" fmla="*/ 15 h 29"/>
                  <a:gd name="T6" fmla="*/ 0 w 32"/>
                  <a:gd name="T7" fmla="*/ 13 h 29"/>
                  <a:gd name="T8" fmla="*/ 4 w 32"/>
                  <a:gd name="T9" fmla="*/ 12 h 29"/>
                  <a:gd name="T10" fmla="*/ 11 w 32"/>
                  <a:gd name="T11" fmla="*/ 14 h 29"/>
                  <a:gd name="T12" fmla="*/ 11 w 32"/>
                  <a:gd name="T13" fmla="*/ 12 h 29"/>
                  <a:gd name="T14" fmla="*/ 13 w 32"/>
                  <a:gd name="T15" fmla="*/ 11 h 29"/>
                  <a:gd name="T16" fmla="*/ 7 w 32"/>
                  <a:gd name="T17" fmla="*/ 8 h 29"/>
                  <a:gd name="T18" fmla="*/ 7 w 32"/>
                  <a:gd name="T19" fmla="*/ 6 h 29"/>
                  <a:gd name="T20" fmla="*/ 10 w 32"/>
                  <a:gd name="T21" fmla="*/ 7 h 29"/>
                  <a:gd name="T22" fmla="*/ 11 w 32"/>
                  <a:gd name="T23" fmla="*/ 5 h 29"/>
                  <a:gd name="T24" fmla="*/ 8 w 32"/>
                  <a:gd name="T25" fmla="*/ 4 h 29"/>
                  <a:gd name="T26" fmla="*/ 10 w 32"/>
                  <a:gd name="T27" fmla="*/ 3 h 29"/>
                  <a:gd name="T28" fmla="*/ 14 w 32"/>
                  <a:gd name="T29" fmla="*/ 4 h 29"/>
                  <a:gd name="T30" fmla="*/ 13 w 32"/>
                  <a:gd name="T31" fmla="*/ 3 h 29"/>
                  <a:gd name="T32" fmla="*/ 19 w 32"/>
                  <a:gd name="T33" fmla="*/ 5 h 29"/>
                  <a:gd name="T34" fmla="*/ 18 w 32"/>
                  <a:gd name="T35" fmla="*/ 3 h 29"/>
                  <a:gd name="T36" fmla="*/ 19 w 32"/>
                  <a:gd name="T37" fmla="*/ 3 h 29"/>
                  <a:gd name="T38" fmla="*/ 17 w 32"/>
                  <a:gd name="T39" fmla="*/ 2 h 29"/>
                  <a:gd name="T40" fmla="*/ 25 w 32"/>
                  <a:gd name="T41" fmla="*/ 1 h 29"/>
                  <a:gd name="T42" fmla="*/ 23 w 32"/>
                  <a:gd name="T43" fmla="*/ 3 h 29"/>
                  <a:gd name="T44" fmla="*/ 28 w 32"/>
                  <a:gd name="T45" fmla="*/ 4 h 29"/>
                  <a:gd name="T46" fmla="*/ 27 w 32"/>
                  <a:gd name="T47" fmla="*/ 7 h 29"/>
                  <a:gd name="T48" fmla="*/ 26 w 32"/>
                  <a:gd name="T49" fmla="*/ 8 h 29"/>
                  <a:gd name="T50" fmla="*/ 23 w 32"/>
                  <a:gd name="T51" fmla="*/ 10 h 29"/>
                  <a:gd name="T52" fmla="*/ 21 w 32"/>
                  <a:gd name="T53" fmla="*/ 13 h 29"/>
                  <a:gd name="T54" fmla="*/ 24 w 32"/>
                  <a:gd name="T55" fmla="*/ 11 h 29"/>
                  <a:gd name="T56" fmla="*/ 26 w 32"/>
                  <a:gd name="T57" fmla="*/ 13 h 29"/>
                  <a:gd name="T58" fmla="*/ 29 w 32"/>
                  <a:gd name="T59" fmla="*/ 13 h 29"/>
                  <a:gd name="T60" fmla="*/ 28 w 32"/>
                  <a:gd name="T61" fmla="*/ 10 h 29"/>
                  <a:gd name="T62" fmla="*/ 30 w 32"/>
                  <a:gd name="T63" fmla="*/ 11 h 29"/>
                  <a:gd name="T64" fmla="*/ 30 w 32"/>
                  <a:gd name="T65" fmla="*/ 14 h 29"/>
                  <a:gd name="T66" fmla="*/ 31 w 32"/>
                  <a:gd name="T67" fmla="*/ 17 h 29"/>
                  <a:gd name="T68" fmla="*/ 28 w 32"/>
                  <a:gd name="T69" fmla="*/ 23 h 29"/>
                  <a:gd name="T70" fmla="*/ 22 w 32"/>
                  <a:gd name="T71" fmla="*/ 23 h 29"/>
                  <a:gd name="T72" fmla="*/ 21 w 32"/>
                  <a:gd name="T73" fmla="*/ 23 h 29"/>
                  <a:gd name="T74" fmla="*/ 23 w 32"/>
                  <a:gd name="T75" fmla="*/ 26 h 29"/>
                  <a:gd name="T76" fmla="*/ 18 w 32"/>
                  <a:gd name="T77" fmla="*/ 27 h 29"/>
                  <a:gd name="T78" fmla="*/ 18 w 32"/>
                  <a:gd name="T79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" h="29">
                    <a:moveTo>
                      <a:pt x="18" y="27"/>
                    </a:moveTo>
                    <a:cubicBezTo>
                      <a:pt x="15" y="25"/>
                      <a:pt x="13" y="21"/>
                      <a:pt x="10" y="19"/>
                    </a:cubicBezTo>
                    <a:cubicBezTo>
                      <a:pt x="7" y="18"/>
                      <a:pt x="4" y="16"/>
                      <a:pt x="1" y="15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0"/>
                      <a:pt x="2" y="11"/>
                      <a:pt x="4" y="12"/>
                    </a:cubicBezTo>
                    <a:cubicBezTo>
                      <a:pt x="6" y="13"/>
                      <a:pt x="8" y="15"/>
                      <a:pt x="11" y="14"/>
                    </a:cubicBezTo>
                    <a:cubicBezTo>
                      <a:pt x="12" y="14"/>
                      <a:pt x="11" y="12"/>
                      <a:pt x="11" y="12"/>
                    </a:cubicBezTo>
                    <a:cubicBezTo>
                      <a:pt x="11" y="11"/>
                      <a:pt x="13" y="12"/>
                      <a:pt x="13" y="11"/>
                    </a:cubicBezTo>
                    <a:cubicBezTo>
                      <a:pt x="14" y="10"/>
                      <a:pt x="7" y="8"/>
                      <a:pt x="7" y="8"/>
                    </a:cubicBezTo>
                    <a:cubicBezTo>
                      <a:pt x="5" y="7"/>
                      <a:pt x="6" y="6"/>
                      <a:pt x="7" y="6"/>
                    </a:cubicBezTo>
                    <a:cubicBezTo>
                      <a:pt x="9" y="5"/>
                      <a:pt x="9" y="6"/>
                      <a:pt x="10" y="7"/>
                    </a:cubicBezTo>
                    <a:cubicBezTo>
                      <a:pt x="10" y="7"/>
                      <a:pt x="11" y="5"/>
                      <a:pt x="11" y="5"/>
                    </a:cubicBezTo>
                    <a:cubicBezTo>
                      <a:pt x="12" y="5"/>
                      <a:pt x="8" y="4"/>
                      <a:pt x="8" y="4"/>
                    </a:cubicBezTo>
                    <a:cubicBezTo>
                      <a:pt x="8" y="4"/>
                      <a:pt x="10" y="3"/>
                      <a:pt x="10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4"/>
                      <a:pt x="13" y="3"/>
                      <a:pt x="13" y="3"/>
                    </a:cubicBezTo>
                    <a:cubicBezTo>
                      <a:pt x="14" y="2"/>
                      <a:pt x="18" y="5"/>
                      <a:pt x="19" y="5"/>
                    </a:cubicBezTo>
                    <a:cubicBezTo>
                      <a:pt x="20" y="4"/>
                      <a:pt x="18" y="4"/>
                      <a:pt x="18" y="3"/>
                    </a:cubicBezTo>
                    <a:cubicBezTo>
                      <a:pt x="18" y="3"/>
                      <a:pt x="19" y="3"/>
                      <a:pt x="19" y="3"/>
                    </a:cubicBezTo>
                    <a:cubicBezTo>
                      <a:pt x="19" y="3"/>
                      <a:pt x="17" y="3"/>
                      <a:pt x="17" y="2"/>
                    </a:cubicBezTo>
                    <a:cubicBezTo>
                      <a:pt x="17" y="2"/>
                      <a:pt x="24" y="0"/>
                      <a:pt x="25" y="1"/>
                    </a:cubicBezTo>
                    <a:cubicBezTo>
                      <a:pt x="26" y="1"/>
                      <a:pt x="23" y="2"/>
                      <a:pt x="23" y="3"/>
                    </a:cubicBezTo>
                    <a:cubicBezTo>
                      <a:pt x="24" y="4"/>
                      <a:pt x="27" y="3"/>
                      <a:pt x="28" y="4"/>
                    </a:cubicBezTo>
                    <a:cubicBezTo>
                      <a:pt x="28" y="5"/>
                      <a:pt x="24" y="7"/>
                      <a:pt x="27" y="7"/>
                    </a:cubicBezTo>
                    <a:cubicBezTo>
                      <a:pt x="28" y="7"/>
                      <a:pt x="27" y="8"/>
                      <a:pt x="26" y="8"/>
                    </a:cubicBezTo>
                    <a:cubicBezTo>
                      <a:pt x="25" y="8"/>
                      <a:pt x="24" y="8"/>
                      <a:pt x="23" y="10"/>
                    </a:cubicBezTo>
                    <a:cubicBezTo>
                      <a:pt x="23" y="10"/>
                      <a:pt x="21" y="13"/>
                      <a:pt x="21" y="13"/>
                    </a:cubicBezTo>
                    <a:cubicBezTo>
                      <a:pt x="22" y="13"/>
                      <a:pt x="23" y="11"/>
                      <a:pt x="24" y="11"/>
                    </a:cubicBezTo>
                    <a:cubicBezTo>
                      <a:pt x="25" y="11"/>
                      <a:pt x="25" y="12"/>
                      <a:pt x="26" y="13"/>
                    </a:cubicBezTo>
                    <a:cubicBezTo>
                      <a:pt x="27" y="13"/>
                      <a:pt x="30" y="17"/>
                      <a:pt x="29" y="13"/>
                    </a:cubicBezTo>
                    <a:cubicBezTo>
                      <a:pt x="29" y="12"/>
                      <a:pt x="27" y="11"/>
                      <a:pt x="28" y="10"/>
                    </a:cubicBezTo>
                    <a:cubicBezTo>
                      <a:pt x="29" y="10"/>
                      <a:pt x="30" y="10"/>
                      <a:pt x="30" y="11"/>
                    </a:cubicBezTo>
                    <a:cubicBezTo>
                      <a:pt x="30" y="12"/>
                      <a:pt x="29" y="13"/>
                      <a:pt x="30" y="14"/>
                    </a:cubicBezTo>
                    <a:cubicBezTo>
                      <a:pt x="31" y="15"/>
                      <a:pt x="32" y="16"/>
                      <a:pt x="31" y="17"/>
                    </a:cubicBezTo>
                    <a:cubicBezTo>
                      <a:pt x="29" y="19"/>
                      <a:pt x="32" y="22"/>
                      <a:pt x="28" y="23"/>
                    </a:cubicBezTo>
                    <a:cubicBezTo>
                      <a:pt x="28" y="23"/>
                      <a:pt x="21" y="25"/>
                      <a:pt x="22" y="23"/>
                    </a:cubicBezTo>
                    <a:cubicBezTo>
                      <a:pt x="22" y="22"/>
                      <a:pt x="21" y="22"/>
                      <a:pt x="21" y="23"/>
                    </a:cubicBezTo>
                    <a:cubicBezTo>
                      <a:pt x="22" y="24"/>
                      <a:pt x="22" y="25"/>
                      <a:pt x="23" y="26"/>
                    </a:cubicBezTo>
                    <a:cubicBezTo>
                      <a:pt x="23" y="28"/>
                      <a:pt x="19" y="27"/>
                      <a:pt x="18" y="27"/>
                    </a:cubicBezTo>
                    <a:cubicBezTo>
                      <a:pt x="17" y="26"/>
                      <a:pt x="22" y="29"/>
                      <a:pt x="18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3" name="Freeform 575">
                <a:extLst>
                  <a:ext uri="{FF2B5EF4-FFF2-40B4-BE49-F238E27FC236}">
                    <a16:creationId xmlns:a16="http://schemas.microsoft.com/office/drawing/2014/main" id="{ACFEDF9D-36A0-4549-9EC2-D8A17C39D2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2029" y="4700729"/>
                <a:ext cx="261145" cy="207060"/>
              </a:xfrm>
              <a:custGeom>
                <a:avLst/>
                <a:gdLst>
                  <a:gd name="T0" fmla="*/ 7 w 28"/>
                  <a:gd name="T1" fmla="*/ 22 h 22"/>
                  <a:gd name="T2" fmla="*/ 3 w 28"/>
                  <a:gd name="T3" fmla="*/ 19 h 22"/>
                  <a:gd name="T4" fmla="*/ 1 w 28"/>
                  <a:gd name="T5" fmla="*/ 11 h 22"/>
                  <a:gd name="T6" fmla="*/ 1 w 28"/>
                  <a:gd name="T7" fmla="*/ 4 h 22"/>
                  <a:gd name="T8" fmla="*/ 6 w 28"/>
                  <a:gd name="T9" fmla="*/ 4 h 22"/>
                  <a:gd name="T10" fmla="*/ 5 w 28"/>
                  <a:gd name="T11" fmla="*/ 1 h 22"/>
                  <a:gd name="T12" fmla="*/ 16 w 28"/>
                  <a:gd name="T13" fmla="*/ 2 h 22"/>
                  <a:gd name="T14" fmla="*/ 25 w 28"/>
                  <a:gd name="T15" fmla="*/ 3 h 22"/>
                  <a:gd name="T16" fmla="*/ 23 w 28"/>
                  <a:gd name="T17" fmla="*/ 8 h 22"/>
                  <a:gd name="T18" fmla="*/ 19 w 28"/>
                  <a:gd name="T19" fmla="*/ 13 h 22"/>
                  <a:gd name="T20" fmla="*/ 12 w 28"/>
                  <a:gd name="T21" fmla="*/ 13 h 22"/>
                  <a:gd name="T22" fmla="*/ 10 w 28"/>
                  <a:gd name="T23" fmla="*/ 14 h 22"/>
                  <a:gd name="T24" fmla="*/ 11 w 28"/>
                  <a:gd name="T25" fmla="*/ 17 h 22"/>
                  <a:gd name="T26" fmla="*/ 7 w 28"/>
                  <a:gd name="T27" fmla="*/ 22 h 22"/>
                  <a:gd name="T28" fmla="*/ 7 w 28"/>
                  <a:gd name="T2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22">
                    <a:moveTo>
                      <a:pt x="7" y="22"/>
                    </a:moveTo>
                    <a:cubicBezTo>
                      <a:pt x="5" y="21"/>
                      <a:pt x="3" y="21"/>
                      <a:pt x="3" y="19"/>
                    </a:cubicBezTo>
                    <a:cubicBezTo>
                      <a:pt x="3" y="16"/>
                      <a:pt x="0" y="14"/>
                      <a:pt x="1" y="11"/>
                    </a:cubicBezTo>
                    <a:cubicBezTo>
                      <a:pt x="1" y="9"/>
                      <a:pt x="0" y="6"/>
                      <a:pt x="1" y="4"/>
                    </a:cubicBezTo>
                    <a:cubicBezTo>
                      <a:pt x="2" y="4"/>
                      <a:pt x="6" y="5"/>
                      <a:pt x="6" y="4"/>
                    </a:cubicBezTo>
                    <a:cubicBezTo>
                      <a:pt x="6" y="3"/>
                      <a:pt x="0" y="3"/>
                      <a:pt x="5" y="1"/>
                    </a:cubicBezTo>
                    <a:cubicBezTo>
                      <a:pt x="9" y="0"/>
                      <a:pt x="12" y="1"/>
                      <a:pt x="16" y="2"/>
                    </a:cubicBezTo>
                    <a:cubicBezTo>
                      <a:pt x="19" y="2"/>
                      <a:pt x="22" y="2"/>
                      <a:pt x="25" y="3"/>
                    </a:cubicBezTo>
                    <a:cubicBezTo>
                      <a:pt x="28" y="4"/>
                      <a:pt x="25" y="6"/>
                      <a:pt x="23" y="8"/>
                    </a:cubicBezTo>
                    <a:cubicBezTo>
                      <a:pt x="22" y="10"/>
                      <a:pt x="21" y="12"/>
                      <a:pt x="19" y="13"/>
                    </a:cubicBezTo>
                    <a:cubicBezTo>
                      <a:pt x="18" y="15"/>
                      <a:pt x="14" y="13"/>
                      <a:pt x="12" y="13"/>
                    </a:cubicBezTo>
                    <a:cubicBezTo>
                      <a:pt x="12" y="13"/>
                      <a:pt x="9" y="13"/>
                      <a:pt x="10" y="14"/>
                    </a:cubicBezTo>
                    <a:cubicBezTo>
                      <a:pt x="10" y="15"/>
                      <a:pt x="12" y="15"/>
                      <a:pt x="11" y="17"/>
                    </a:cubicBezTo>
                    <a:cubicBezTo>
                      <a:pt x="10" y="17"/>
                      <a:pt x="8" y="22"/>
                      <a:pt x="7" y="22"/>
                    </a:cubicBezTo>
                    <a:cubicBezTo>
                      <a:pt x="5" y="21"/>
                      <a:pt x="8" y="22"/>
                      <a:pt x="7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4" name="Freeform 576">
                <a:extLst>
                  <a:ext uri="{FF2B5EF4-FFF2-40B4-BE49-F238E27FC236}">
                    <a16:creationId xmlns:a16="http://schemas.microsoft.com/office/drawing/2014/main" id="{D3B83ABC-41CB-854D-898C-8DD5A83350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3941" y="4675245"/>
                <a:ext cx="503185" cy="308998"/>
              </a:xfrm>
              <a:custGeom>
                <a:avLst/>
                <a:gdLst>
                  <a:gd name="T0" fmla="*/ 52 w 54"/>
                  <a:gd name="T1" fmla="*/ 10 h 33"/>
                  <a:gd name="T2" fmla="*/ 45 w 54"/>
                  <a:gd name="T3" fmla="*/ 4 h 33"/>
                  <a:gd name="T4" fmla="*/ 41 w 54"/>
                  <a:gd name="T5" fmla="*/ 3 h 33"/>
                  <a:gd name="T6" fmla="*/ 35 w 54"/>
                  <a:gd name="T7" fmla="*/ 4 h 33"/>
                  <a:gd name="T8" fmla="*/ 32 w 54"/>
                  <a:gd name="T9" fmla="*/ 3 h 33"/>
                  <a:gd name="T10" fmla="*/ 27 w 54"/>
                  <a:gd name="T11" fmla="*/ 1 h 33"/>
                  <a:gd name="T12" fmla="*/ 20 w 54"/>
                  <a:gd name="T13" fmla="*/ 0 h 33"/>
                  <a:gd name="T14" fmla="*/ 11 w 54"/>
                  <a:gd name="T15" fmla="*/ 1 h 33"/>
                  <a:gd name="T16" fmla="*/ 8 w 54"/>
                  <a:gd name="T17" fmla="*/ 3 h 33"/>
                  <a:gd name="T18" fmla="*/ 7 w 54"/>
                  <a:gd name="T19" fmla="*/ 11 h 33"/>
                  <a:gd name="T20" fmla="*/ 7 w 54"/>
                  <a:gd name="T21" fmla="*/ 15 h 33"/>
                  <a:gd name="T22" fmla="*/ 4 w 54"/>
                  <a:gd name="T23" fmla="*/ 18 h 33"/>
                  <a:gd name="T24" fmla="*/ 0 w 54"/>
                  <a:gd name="T25" fmla="*/ 24 h 33"/>
                  <a:gd name="T26" fmla="*/ 7 w 54"/>
                  <a:gd name="T27" fmla="*/ 26 h 33"/>
                  <a:gd name="T28" fmla="*/ 15 w 54"/>
                  <a:gd name="T29" fmla="*/ 32 h 33"/>
                  <a:gd name="T30" fmla="*/ 19 w 54"/>
                  <a:gd name="T31" fmla="*/ 30 h 33"/>
                  <a:gd name="T32" fmla="*/ 25 w 54"/>
                  <a:gd name="T33" fmla="*/ 29 h 33"/>
                  <a:gd name="T34" fmla="*/ 28 w 54"/>
                  <a:gd name="T35" fmla="*/ 26 h 33"/>
                  <a:gd name="T36" fmla="*/ 31 w 54"/>
                  <a:gd name="T37" fmla="*/ 21 h 33"/>
                  <a:gd name="T38" fmla="*/ 37 w 54"/>
                  <a:gd name="T39" fmla="*/ 17 h 33"/>
                  <a:gd name="T40" fmla="*/ 46 w 54"/>
                  <a:gd name="T41" fmla="*/ 13 h 33"/>
                  <a:gd name="T42" fmla="*/ 52 w 54"/>
                  <a:gd name="T43" fmla="*/ 10 h 33"/>
                  <a:gd name="T44" fmla="*/ 52 w 54"/>
                  <a:gd name="T45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" h="33">
                    <a:moveTo>
                      <a:pt x="52" y="10"/>
                    </a:moveTo>
                    <a:cubicBezTo>
                      <a:pt x="50" y="8"/>
                      <a:pt x="48" y="6"/>
                      <a:pt x="45" y="4"/>
                    </a:cubicBezTo>
                    <a:cubicBezTo>
                      <a:pt x="44" y="4"/>
                      <a:pt x="42" y="3"/>
                      <a:pt x="41" y="3"/>
                    </a:cubicBezTo>
                    <a:cubicBezTo>
                      <a:pt x="38" y="2"/>
                      <a:pt x="37" y="3"/>
                      <a:pt x="35" y="4"/>
                    </a:cubicBezTo>
                    <a:cubicBezTo>
                      <a:pt x="34" y="4"/>
                      <a:pt x="33" y="3"/>
                      <a:pt x="32" y="3"/>
                    </a:cubicBezTo>
                    <a:cubicBezTo>
                      <a:pt x="31" y="2"/>
                      <a:pt x="29" y="2"/>
                      <a:pt x="27" y="1"/>
                    </a:cubicBezTo>
                    <a:cubicBezTo>
                      <a:pt x="25" y="1"/>
                      <a:pt x="22" y="0"/>
                      <a:pt x="20" y="0"/>
                    </a:cubicBezTo>
                    <a:cubicBezTo>
                      <a:pt x="17" y="0"/>
                      <a:pt x="14" y="1"/>
                      <a:pt x="11" y="1"/>
                    </a:cubicBezTo>
                    <a:cubicBezTo>
                      <a:pt x="9" y="2"/>
                      <a:pt x="6" y="1"/>
                      <a:pt x="8" y="3"/>
                    </a:cubicBezTo>
                    <a:cubicBezTo>
                      <a:pt x="10" y="7"/>
                      <a:pt x="10" y="8"/>
                      <a:pt x="7" y="11"/>
                    </a:cubicBezTo>
                    <a:cubicBezTo>
                      <a:pt x="5" y="13"/>
                      <a:pt x="7" y="14"/>
                      <a:pt x="7" y="15"/>
                    </a:cubicBezTo>
                    <a:cubicBezTo>
                      <a:pt x="6" y="16"/>
                      <a:pt x="4" y="16"/>
                      <a:pt x="4" y="18"/>
                    </a:cubicBezTo>
                    <a:cubicBezTo>
                      <a:pt x="3" y="20"/>
                      <a:pt x="1" y="22"/>
                      <a:pt x="0" y="24"/>
                    </a:cubicBezTo>
                    <a:cubicBezTo>
                      <a:pt x="0" y="25"/>
                      <a:pt x="6" y="26"/>
                      <a:pt x="7" y="26"/>
                    </a:cubicBezTo>
                    <a:cubicBezTo>
                      <a:pt x="10" y="28"/>
                      <a:pt x="12" y="32"/>
                      <a:pt x="15" y="32"/>
                    </a:cubicBezTo>
                    <a:cubicBezTo>
                      <a:pt x="16" y="33"/>
                      <a:pt x="18" y="31"/>
                      <a:pt x="19" y="30"/>
                    </a:cubicBezTo>
                    <a:cubicBezTo>
                      <a:pt x="21" y="29"/>
                      <a:pt x="23" y="30"/>
                      <a:pt x="25" y="29"/>
                    </a:cubicBezTo>
                    <a:cubicBezTo>
                      <a:pt x="27" y="29"/>
                      <a:pt x="27" y="28"/>
                      <a:pt x="28" y="26"/>
                    </a:cubicBezTo>
                    <a:cubicBezTo>
                      <a:pt x="28" y="24"/>
                      <a:pt x="28" y="23"/>
                      <a:pt x="31" y="21"/>
                    </a:cubicBezTo>
                    <a:cubicBezTo>
                      <a:pt x="33" y="20"/>
                      <a:pt x="34" y="18"/>
                      <a:pt x="37" y="17"/>
                    </a:cubicBezTo>
                    <a:cubicBezTo>
                      <a:pt x="40" y="15"/>
                      <a:pt x="43" y="14"/>
                      <a:pt x="46" y="13"/>
                    </a:cubicBezTo>
                    <a:cubicBezTo>
                      <a:pt x="46" y="13"/>
                      <a:pt x="53" y="10"/>
                      <a:pt x="52" y="10"/>
                    </a:cubicBezTo>
                    <a:cubicBezTo>
                      <a:pt x="51" y="9"/>
                      <a:pt x="54" y="11"/>
                      <a:pt x="5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5" name="Freeform 577">
                <a:extLst>
                  <a:ext uri="{FF2B5EF4-FFF2-40B4-BE49-F238E27FC236}">
                    <a16:creationId xmlns:a16="http://schemas.microsoft.com/office/drawing/2014/main" id="{6C143CC5-68E8-DC45-9DFC-F9AF9B686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1648" y="4589235"/>
                <a:ext cx="66879" cy="38227"/>
              </a:xfrm>
              <a:custGeom>
                <a:avLst/>
                <a:gdLst>
                  <a:gd name="T0" fmla="*/ 4 w 7"/>
                  <a:gd name="T1" fmla="*/ 4 h 4"/>
                  <a:gd name="T2" fmla="*/ 1 w 7"/>
                  <a:gd name="T3" fmla="*/ 3 h 4"/>
                  <a:gd name="T4" fmla="*/ 3 w 7"/>
                  <a:gd name="T5" fmla="*/ 0 h 4"/>
                  <a:gd name="T6" fmla="*/ 4 w 7"/>
                  <a:gd name="T7" fmla="*/ 4 h 4"/>
                  <a:gd name="T8" fmla="*/ 4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4" y="4"/>
                    </a:moveTo>
                    <a:cubicBezTo>
                      <a:pt x="3" y="4"/>
                      <a:pt x="1" y="4"/>
                      <a:pt x="1" y="3"/>
                    </a:cubicBezTo>
                    <a:cubicBezTo>
                      <a:pt x="0" y="2"/>
                      <a:pt x="3" y="0"/>
                      <a:pt x="3" y="0"/>
                    </a:cubicBezTo>
                    <a:cubicBezTo>
                      <a:pt x="6" y="0"/>
                      <a:pt x="7" y="4"/>
                      <a:pt x="4" y="4"/>
                    </a:cubicBezTo>
                    <a:cubicBezTo>
                      <a:pt x="1" y="3"/>
                      <a:pt x="6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6" name="Freeform 578">
                <a:extLst>
                  <a:ext uri="{FF2B5EF4-FFF2-40B4-BE49-F238E27FC236}">
                    <a16:creationId xmlns:a16="http://schemas.microsoft.com/office/drawing/2014/main" id="{FC5561B2-0BB1-5649-9018-7D2F61061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5215" y="4420403"/>
                <a:ext cx="560508" cy="264400"/>
              </a:xfrm>
              <a:custGeom>
                <a:avLst/>
                <a:gdLst>
                  <a:gd name="T0" fmla="*/ 50 w 60"/>
                  <a:gd name="T1" fmla="*/ 22 h 28"/>
                  <a:gd name="T2" fmla="*/ 48 w 60"/>
                  <a:gd name="T3" fmla="*/ 21 h 28"/>
                  <a:gd name="T4" fmla="*/ 46 w 60"/>
                  <a:gd name="T5" fmla="*/ 23 h 28"/>
                  <a:gd name="T6" fmla="*/ 43 w 60"/>
                  <a:gd name="T7" fmla="*/ 22 h 28"/>
                  <a:gd name="T8" fmla="*/ 40 w 60"/>
                  <a:gd name="T9" fmla="*/ 23 h 28"/>
                  <a:gd name="T10" fmla="*/ 24 w 60"/>
                  <a:gd name="T11" fmla="*/ 27 h 28"/>
                  <a:gd name="T12" fmla="*/ 19 w 60"/>
                  <a:gd name="T13" fmla="*/ 28 h 28"/>
                  <a:gd name="T14" fmla="*/ 17 w 60"/>
                  <a:gd name="T15" fmla="*/ 24 h 28"/>
                  <a:gd name="T16" fmla="*/ 24 w 60"/>
                  <a:gd name="T17" fmla="*/ 22 h 28"/>
                  <a:gd name="T18" fmla="*/ 29 w 60"/>
                  <a:gd name="T19" fmla="*/ 22 h 28"/>
                  <a:gd name="T20" fmla="*/ 31 w 60"/>
                  <a:gd name="T21" fmla="*/ 20 h 28"/>
                  <a:gd name="T22" fmla="*/ 24 w 60"/>
                  <a:gd name="T23" fmla="*/ 20 h 28"/>
                  <a:gd name="T24" fmla="*/ 19 w 60"/>
                  <a:gd name="T25" fmla="*/ 21 h 28"/>
                  <a:gd name="T26" fmla="*/ 19 w 60"/>
                  <a:gd name="T27" fmla="*/ 19 h 28"/>
                  <a:gd name="T28" fmla="*/ 12 w 60"/>
                  <a:gd name="T29" fmla="*/ 21 h 28"/>
                  <a:gd name="T30" fmla="*/ 11 w 60"/>
                  <a:gd name="T31" fmla="*/ 22 h 28"/>
                  <a:gd name="T32" fmla="*/ 9 w 60"/>
                  <a:gd name="T33" fmla="*/ 23 h 28"/>
                  <a:gd name="T34" fmla="*/ 5 w 60"/>
                  <a:gd name="T35" fmla="*/ 21 h 28"/>
                  <a:gd name="T36" fmla="*/ 0 w 60"/>
                  <a:gd name="T37" fmla="*/ 20 h 28"/>
                  <a:gd name="T38" fmla="*/ 4 w 60"/>
                  <a:gd name="T39" fmla="*/ 18 h 28"/>
                  <a:gd name="T40" fmla="*/ 9 w 60"/>
                  <a:gd name="T41" fmla="*/ 17 h 28"/>
                  <a:gd name="T42" fmla="*/ 11 w 60"/>
                  <a:gd name="T43" fmla="*/ 16 h 28"/>
                  <a:gd name="T44" fmla="*/ 5 w 60"/>
                  <a:gd name="T45" fmla="*/ 16 h 28"/>
                  <a:gd name="T46" fmla="*/ 4 w 60"/>
                  <a:gd name="T47" fmla="*/ 14 h 28"/>
                  <a:gd name="T48" fmla="*/ 12 w 60"/>
                  <a:gd name="T49" fmla="*/ 13 h 28"/>
                  <a:gd name="T50" fmla="*/ 4 w 60"/>
                  <a:gd name="T51" fmla="*/ 12 h 28"/>
                  <a:gd name="T52" fmla="*/ 13 w 60"/>
                  <a:gd name="T53" fmla="*/ 10 h 28"/>
                  <a:gd name="T54" fmla="*/ 9 w 60"/>
                  <a:gd name="T55" fmla="*/ 8 h 28"/>
                  <a:gd name="T56" fmla="*/ 14 w 60"/>
                  <a:gd name="T57" fmla="*/ 6 h 28"/>
                  <a:gd name="T58" fmla="*/ 17 w 60"/>
                  <a:gd name="T59" fmla="*/ 10 h 28"/>
                  <a:gd name="T60" fmla="*/ 25 w 60"/>
                  <a:gd name="T61" fmla="*/ 11 h 28"/>
                  <a:gd name="T62" fmla="*/ 29 w 60"/>
                  <a:gd name="T63" fmla="*/ 14 h 28"/>
                  <a:gd name="T64" fmla="*/ 32 w 60"/>
                  <a:gd name="T65" fmla="*/ 17 h 28"/>
                  <a:gd name="T66" fmla="*/ 39 w 60"/>
                  <a:gd name="T67" fmla="*/ 16 h 28"/>
                  <a:gd name="T68" fmla="*/ 37 w 60"/>
                  <a:gd name="T69" fmla="*/ 13 h 28"/>
                  <a:gd name="T70" fmla="*/ 38 w 60"/>
                  <a:gd name="T71" fmla="*/ 9 h 28"/>
                  <a:gd name="T72" fmla="*/ 36 w 60"/>
                  <a:gd name="T73" fmla="*/ 8 h 28"/>
                  <a:gd name="T74" fmla="*/ 38 w 60"/>
                  <a:gd name="T75" fmla="*/ 5 h 28"/>
                  <a:gd name="T76" fmla="*/ 43 w 60"/>
                  <a:gd name="T77" fmla="*/ 3 h 28"/>
                  <a:gd name="T78" fmla="*/ 44 w 60"/>
                  <a:gd name="T79" fmla="*/ 7 h 28"/>
                  <a:gd name="T80" fmla="*/ 45 w 60"/>
                  <a:gd name="T81" fmla="*/ 9 h 28"/>
                  <a:gd name="T82" fmla="*/ 44 w 60"/>
                  <a:gd name="T83" fmla="*/ 10 h 28"/>
                  <a:gd name="T84" fmla="*/ 47 w 60"/>
                  <a:gd name="T85" fmla="*/ 11 h 28"/>
                  <a:gd name="T86" fmla="*/ 51 w 60"/>
                  <a:gd name="T87" fmla="*/ 14 h 28"/>
                  <a:gd name="T88" fmla="*/ 53 w 60"/>
                  <a:gd name="T89" fmla="*/ 13 h 28"/>
                  <a:gd name="T90" fmla="*/ 57 w 60"/>
                  <a:gd name="T91" fmla="*/ 12 h 28"/>
                  <a:gd name="T92" fmla="*/ 59 w 60"/>
                  <a:gd name="T93" fmla="*/ 15 h 28"/>
                  <a:gd name="T94" fmla="*/ 58 w 60"/>
                  <a:gd name="T95" fmla="*/ 20 h 28"/>
                  <a:gd name="T96" fmla="*/ 50 w 60"/>
                  <a:gd name="T97" fmla="*/ 22 h 28"/>
                  <a:gd name="T98" fmla="*/ 50 w 60"/>
                  <a:gd name="T99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0" h="28">
                    <a:moveTo>
                      <a:pt x="50" y="22"/>
                    </a:moveTo>
                    <a:cubicBezTo>
                      <a:pt x="49" y="22"/>
                      <a:pt x="49" y="21"/>
                      <a:pt x="48" y="21"/>
                    </a:cubicBezTo>
                    <a:cubicBezTo>
                      <a:pt x="48" y="21"/>
                      <a:pt x="46" y="22"/>
                      <a:pt x="46" y="23"/>
                    </a:cubicBezTo>
                    <a:cubicBezTo>
                      <a:pt x="45" y="23"/>
                      <a:pt x="44" y="23"/>
                      <a:pt x="43" y="22"/>
                    </a:cubicBezTo>
                    <a:cubicBezTo>
                      <a:pt x="42" y="22"/>
                      <a:pt x="41" y="22"/>
                      <a:pt x="40" y="23"/>
                    </a:cubicBezTo>
                    <a:cubicBezTo>
                      <a:pt x="35" y="25"/>
                      <a:pt x="30" y="26"/>
                      <a:pt x="24" y="27"/>
                    </a:cubicBezTo>
                    <a:cubicBezTo>
                      <a:pt x="23" y="27"/>
                      <a:pt x="20" y="28"/>
                      <a:pt x="19" y="28"/>
                    </a:cubicBezTo>
                    <a:cubicBezTo>
                      <a:pt x="17" y="27"/>
                      <a:pt x="13" y="26"/>
                      <a:pt x="17" y="24"/>
                    </a:cubicBezTo>
                    <a:cubicBezTo>
                      <a:pt x="19" y="24"/>
                      <a:pt x="22" y="22"/>
                      <a:pt x="24" y="22"/>
                    </a:cubicBezTo>
                    <a:cubicBezTo>
                      <a:pt x="26" y="22"/>
                      <a:pt x="28" y="22"/>
                      <a:pt x="29" y="22"/>
                    </a:cubicBezTo>
                    <a:cubicBezTo>
                      <a:pt x="29" y="22"/>
                      <a:pt x="32" y="20"/>
                      <a:pt x="31" y="20"/>
                    </a:cubicBezTo>
                    <a:cubicBezTo>
                      <a:pt x="30" y="19"/>
                      <a:pt x="25" y="20"/>
                      <a:pt x="24" y="20"/>
                    </a:cubicBezTo>
                    <a:cubicBezTo>
                      <a:pt x="22" y="21"/>
                      <a:pt x="21" y="21"/>
                      <a:pt x="19" y="21"/>
                    </a:cubicBezTo>
                    <a:cubicBezTo>
                      <a:pt x="17" y="21"/>
                      <a:pt x="19" y="20"/>
                      <a:pt x="19" y="19"/>
                    </a:cubicBezTo>
                    <a:cubicBezTo>
                      <a:pt x="19" y="16"/>
                      <a:pt x="13" y="21"/>
                      <a:pt x="12" y="21"/>
                    </a:cubicBezTo>
                    <a:cubicBezTo>
                      <a:pt x="12" y="21"/>
                      <a:pt x="11" y="22"/>
                      <a:pt x="11" y="22"/>
                    </a:cubicBezTo>
                    <a:cubicBezTo>
                      <a:pt x="9" y="20"/>
                      <a:pt x="9" y="22"/>
                      <a:pt x="9" y="23"/>
                    </a:cubicBezTo>
                    <a:cubicBezTo>
                      <a:pt x="9" y="23"/>
                      <a:pt x="6" y="21"/>
                      <a:pt x="5" y="21"/>
                    </a:cubicBezTo>
                    <a:cubicBezTo>
                      <a:pt x="4" y="21"/>
                      <a:pt x="0" y="22"/>
                      <a:pt x="0" y="20"/>
                    </a:cubicBezTo>
                    <a:cubicBezTo>
                      <a:pt x="0" y="18"/>
                      <a:pt x="2" y="19"/>
                      <a:pt x="4" y="18"/>
                    </a:cubicBezTo>
                    <a:cubicBezTo>
                      <a:pt x="6" y="18"/>
                      <a:pt x="8" y="18"/>
                      <a:pt x="9" y="17"/>
                    </a:cubicBezTo>
                    <a:cubicBezTo>
                      <a:pt x="9" y="17"/>
                      <a:pt x="12" y="16"/>
                      <a:pt x="11" y="16"/>
                    </a:cubicBezTo>
                    <a:cubicBezTo>
                      <a:pt x="9" y="15"/>
                      <a:pt x="6" y="16"/>
                      <a:pt x="5" y="16"/>
                    </a:cubicBezTo>
                    <a:cubicBezTo>
                      <a:pt x="2" y="16"/>
                      <a:pt x="0" y="14"/>
                      <a:pt x="4" y="14"/>
                    </a:cubicBezTo>
                    <a:cubicBezTo>
                      <a:pt x="6" y="14"/>
                      <a:pt x="10" y="13"/>
                      <a:pt x="12" y="13"/>
                    </a:cubicBezTo>
                    <a:cubicBezTo>
                      <a:pt x="11" y="13"/>
                      <a:pt x="4" y="14"/>
                      <a:pt x="4" y="12"/>
                    </a:cubicBezTo>
                    <a:cubicBezTo>
                      <a:pt x="3" y="10"/>
                      <a:pt x="12" y="11"/>
                      <a:pt x="13" y="10"/>
                    </a:cubicBezTo>
                    <a:cubicBezTo>
                      <a:pt x="13" y="10"/>
                      <a:pt x="9" y="9"/>
                      <a:pt x="9" y="8"/>
                    </a:cubicBezTo>
                    <a:cubicBezTo>
                      <a:pt x="8" y="7"/>
                      <a:pt x="14" y="6"/>
                      <a:pt x="14" y="6"/>
                    </a:cubicBezTo>
                    <a:cubicBezTo>
                      <a:pt x="17" y="6"/>
                      <a:pt x="15" y="10"/>
                      <a:pt x="17" y="10"/>
                    </a:cubicBezTo>
                    <a:cubicBezTo>
                      <a:pt x="20" y="10"/>
                      <a:pt x="22" y="10"/>
                      <a:pt x="25" y="11"/>
                    </a:cubicBezTo>
                    <a:cubicBezTo>
                      <a:pt x="26" y="12"/>
                      <a:pt x="28" y="13"/>
                      <a:pt x="29" y="14"/>
                    </a:cubicBezTo>
                    <a:cubicBezTo>
                      <a:pt x="31" y="16"/>
                      <a:pt x="30" y="17"/>
                      <a:pt x="32" y="17"/>
                    </a:cubicBezTo>
                    <a:cubicBezTo>
                      <a:pt x="35" y="17"/>
                      <a:pt x="37" y="17"/>
                      <a:pt x="39" y="16"/>
                    </a:cubicBezTo>
                    <a:cubicBezTo>
                      <a:pt x="43" y="15"/>
                      <a:pt x="37" y="14"/>
                      <a:pt x="37" y="13"/>
                    </a:cubicBezTo>
                    <a:cubicBezTo>
                      <a:pt x="37" y="13"/>
                      <a:pt x="45" y="12"/>
                      <a:pt x="38" y="9"/>
                    </a:cubicBezTo>
                    <a:cubicBezTo>
                      <a:pt x="37" y="9"/>
                      <a:pt x="35" y="9"/>
                      <a:pt x="36" y="8"/>
                    </a:cubicBezTo>
                    <a:cubicBezTo>
                      <a:pt x="37" y="7"/>
                      <a:pt x="38" y="6"/>
                      <a:pt x="38" y="5"/>
                    </a:cubicBezTo>
                    <a:cubicBezTo>
                      <a:pt x="39" y="4"/>
                      <a:pt x="43" y="0"/>
                      <a:pt x="43" y="3"/>
                    </a:cubicBezTo>
                    <a:cubicBezTo>
                      <a:pt x="43" y="4"/>
                      <a:pt x="44" y="5"/>
                      <a:pt x="44" y="7"/>
                    </a:cubicBezTo>
                    <a:cubicBezTo>
                      <a:pt x="45" y="7"/>
                      <a:pt x="45" y="8"/>
                      <a:pt x="45" y="9"/>
                    </a:cubicBezTo>
                    <a:cubicBezTo>
                      <a:pt x="46" y="10"/>
                      <a:pt x="44" y="9"/>
                      <a:pt x="44" y="10"/>
                    </a:cubicBezTo>
                    <a:cubicBezTo>
                      <a:pt x="44" y="12"/>
                      <a:pt x="47" y="10"/>
                      <a:pt x="47" y="11"/>
                    </a:cubicBezTo>
                    <a:cubicBezTo>
                      <a:pt x="47" y="13"/>
                      <a:pt x="50" y="14"/>
                      <a:pt x="51" y="14"/>
                    </a:cubicBezTo>
                    <a:cubicBezTo>
                      <a:pt x="53" y="14"/>
                      <a:pt x="53" y="15"/>
                      <a:pt x="53" y="13"/>
                    </a:cubicBezTo>
                    <a:cubicBezTo>
                      <a:pt x="53" y="11"/>
                      <a:pt x="55" y="11"/>
                      <a:pt x="57" y="12"/>
                    </a:cubicBezTo>
                    <a:cubicBezTo>
                      <a:pt x="58" y="12"/>
                      <a:pt x="60" y="14"/>
                      <a:pt x="59" y="15"/>
                    </a:cubicBezTo>
                    <a:cubicBezTo>
                      <a:pt x="59" y="16"/>
                      <a:pt x="58" y="19"/>
                      <a:pt x="58" y="20"/>
                    </a:cubicBezTo>
                    <a:cubicBezTo>
                      <a:pt x="57" y="21"/>
                      <a:pt x="51" y="22"/>
                      <a:pt x="50" y="22"/>
                    </a:cubicBezTo>
                    <a:cubicBezTo>
                      <a:pt x="48" y="21"/>
                      <a:pt x="51" y="22"/>
                      <a:pt x="50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7" name="Freeform 579">
                <a:extLst>
                  <a:ext uri="{FF2B5EF4-FFF2-40B4-BE49-F238E27FC236}">
                    <a16:creationId xmlns:a16="http://schemas.microsoft.com/office/drawing/2014/main" id="{DF363526-39CA-C54A-A324-71B8AD5B6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9671" y="4525526"/>
                <a:ext cx="95541" cy="63711"/>
              </a:xfrm>
              <a:custGeom>
                <a:avLst/>
                <a:gdLst>
                  <a:gd name="T0" fmla="*/ 9 w 10"/>
                  <a:gd name="T1" fmla="*/ 1 h 7"/>
                  <a:gd name="T2" fmla="*/ 0 w 10"/>
                  <a:gd name="T3" fmla="*/ 5 h 7"/>
                  <a:gd name="T4" fmla="*/ 6 w 10"/>
                  <a:gd name="T5" fmla="*/ 5 h 7"/>
                  <a:gd name="T6" fmla="*/ 9 w 10"/>
                  <a:gd name="T7" fmla="*/ 1 h 7"/>
                  <a:gd name="T8" fmla="*/ 9 w 10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9" y="1"/>
                    </a:moveTo>
                    <a:cubicBezTo>
                      <a:pt x="8" y="1"/>
                      <a:pt x="0" y="5"/>
                      <a:pt x="0" y="5"/>
                    </a:cubicBezTo>
                    <a:cubicBezTo>
                      <a:pt x="2" y="6"/>
                      <a:pt x="5" y="7"/>
                      <a:pt x="6" y="5"/>
                    </a:cubicBezTo>
                    <a:cubicBezTo>
                      <a:pt x="7" y="4"/>
                      <a:pt x="9" y="0"/>
                      <a:pt x="9" y="1"/>
                    </a:cubicBezTo>
                    <a:cubicBezTo>
                      <a:pt x="7" y="1"/>
                      <a:pt x="10" y="0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8" name="Freeform 580">
                <a:extLst>
                  <a:ext uri="{FF2B5EF4-FFF2-40B4-BE49-F238E27FC236}">
                    <a16:creationId xmlns:a16="http://schemas.microsoft.com/office/drawing/2014/main" id="{39ED1732-849A-124C-BA1E-2B0A3551D6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4068" y="4385363"/>
                <a:ext cx="343949" cy="159279"/>
              </a:xfrm>
              <a:custGeom>
                <a:avLst/>
                <a:gdLst>
                  <a:gd name="T0" fmla="*/ 30 w 37"/>
                  <a:gd name="T1" fmla="*/ 12 h 17"/>
                  <a:gd name="T2" fmla="*/ 27 w 37"/>
                  <a:gd name="T3" fmla="*/ 13 h 17"/>
                  <a:gd name="T4" fmla="*/ 26 w 37"/>
                  <a:gd name="T5" fmla="*/ 10 h 17"/>
                  <a:gd name="T6" fmla="*/ 23 w 37"/>
                  <a:gd name="T7" fmla="*/ 8 h 17"/>
                  <a:gd name="T8" fmla="*/ 22 w 37"/>
                  <a:gd name="T9" fmla="*/ 10 h 17"/>
                  <a:gd name="T10" fmla="*/ 21 w 37"/>
                  <a:gd name="T11" fmla="*/ 9 h 17"/>
                  <a:gd name="T12" fmla="*/ 20 w 37"/>
                  <a:gd name="T13" fmla="*/ 13 h 17"/>
                  <a:gd name="T14" fmla="*/ 17 w 37"/>
                  <a:gd name="T15" fmla="*/ 14 h 17"/>
                  <a:gd name="T16" fmla="*/ 16 w 37"/>
                  <a:gd name="T17" fmla="*/ 16 h 17"/>
                  <a:gd name="T18" fmla="*/ 12 w 37"/>
                  <a:gd name="T19" fmla="*/ 17 h 17"/>
                  <a:gd name="T20" fmla="*/ 10 w 37"/>
                  <a:gd name="T21" fmla="*/ 15 h 17"/>
                  <a:gd name="T22" fmla="*/ 5 w 37"/>
                  <a:gd name="T23" fmla="*/ 16 h 17"/>
                  <a:gd name="T24" fmla="*/ 1 w 37"/>
                  <a:gd name="T25" fmla="*/ 17 h 17"/>
                  <a:gd name="T26" fmla="*/ 2 w 37"/>
                  <a:gd name="T27" fmla="*/ 13 h 17"/>
                  <a:gd name="T28" fmla="*/ 0 w 37"/>
                  <a:gd name="T29" fmla="*/ 14 h 17"/>
                  <a:gd name="T30" fmla="*/ 6 w 37"/>
                  <a:gd name="T31" fmla="*/ 12 h 17"/>
                  <a:gd name="T32" fmla="*/ 9 w 37"/>
                  <a:gd name="T33" fmla="*/ 10 h 17"/>
                  <a:gd name="T34" fmla="*/ 13 w 37"/>
                  <a:gd name="T35" fmla="*/ 7 h 17"/>
                  <a:gd name="T36" fmla="*/ 18 w 37"/>
                  <a:gd name="T37" fmla="*/ 3 h 17"/>
                  <a:gd name="T38" fmla="*/ 24 w 37"/>
                  <a:gd name="T39" fmla="*/ 3 h 17"/>
                  <a:gd name="T40" fmla="*/ 30 w 37"/>
                  <a:gd name="T41" fmla="*/ 3 h 17"/>
                  <a:gd name="T42" fmla="*/ 32 w 37"/>
                  <a:gd name="T43" fmla="*/ 0 h 17"/>
                  <a:gd name="T44" fmla="*/ 36 w 37"/>
                  <a:gd name="T45" fmla="*/ 2 h 17"/>
                  <a:gd name="T46" fmla="*/ 34 w 37"/>
                  <a:gd name="T47" fmla="*/ 4 h 17"/>
                  <a:gd name="T48" fmla="*/ 34 w 37"/>
                  <a:gd name="T49" fmla="*/ 7 h 17"/>
                  <a:gd name="T50" fmla="*/ 35 w 37"/>
                  <a:gd name="T51" fmla="*/ 9 h 17"/>
                  <a:gd name="T52" fmla="*/ 31 w 37"/>
                  <a:gd name="T53" fmla="*/ 10 h 17"/>
                  <a:gd name="T54" fmla="*/ 30 w 37"/>
                  <a:gd name="T55" fmla="*/ 12 h 17"/>
                  <a:gd name="T56" fmla="*/ 30 w 37"/>
                  <a:gd name="T5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17">
                    <a:moveTo>
                      <a:pt x="30" y="12"/>
                    </a:moveTo>
                    <a:cubicBezTo>
                      <a:pt x="29" y="13"/>
                      <a:pt x="27" y="13"/>
                      <a:pt x="27" y="13"/>
                    </a:cubicBezTo>
                    <a:cubicBezTo>
                      <a:pt x="24" y="13"/>
                      <a:pt x="25" y="11"/>
                      <a:pt x="26" y="10"/>
                    </a:cubicBezTo>
                    <a:cubicBezTo>
                      <a:pt x="27" y="8"/>
                      <a:pt x="24" y="7"/>
                      <a:pt x="23" y="8"/>
                    </a:cubicBezTo>
                    <a:cubicBezTo>
                      <a:pt x="23" y="9"/>
                      <a:pt x="23" y="10"/>
                      <a:pt x="22" y="10"/>
                    </a:cubicBezTo>
                    <a:cubicBezTo>
                      <a:pt x="22" y="10"/>
                      <a:pt x="21" y="10"/>
                      <a:pt x="21" y="9"/>
                    </a:cubicBezTo>
                    <a:cubicBezTo>
                      <a:pt x="20" y="10"/>
                      <a:pt x="21" y="12"/>
                      <a:pt x="20" y="13"/>
                    </a:cubicBezTo>
                    <a:cubicBezTo>
                      <a:pt x="19" y="15"/>
                      <a:pt x="18" y="13"/>
                      <a:pt x="17" y="14"/>
                    </a:cubicBezTo>
                    <a:cubicBezTo>
                      <a:pt x="16" y="14"/>
                      <a:pt x="17" y="16"/>
                      <a:pt x="16" y="16"/>
                    </a:cubicBezTo>
                    <a:cubicBezTo>
                      <a:pt x="16" y="17"/>
                      <a:pt x="13" y="17"/>
                      <a:pt x="12" y="17"/>
                    </a:cubicBezTo>
                    <a:cubicBezTo>
                      <a:pt x="11" y="16"/>
                      <a:pt x="11" y="14"/>
                      <a:pt x="10" y="15"/>
                    </a:cubicBezTo>
                    <a:cubicBezTo>
                      <a:pt x="8" y="16"/>
                      <a:pt x="7" y="16"/>
                      <a:pt x="5" y="16"/>
                    </a:cubicBezTo>
                    <a:cubicBezTo>
                      <a:pt x="4" y="16"/>
                      <a:pt x="2" y="17"/>
                      <a:pt x="1" y="17"/>
                    </a:cubicBezTo>
                    <a:cubicBezTo>
                      <a:pt x="0" y="17"/>
                      <a:pt x="3" y="14"/>
                      <a:pt x="2" y="13"/>
                    </a:cubicBezTo>
                    <a:cubicBezTo>
                      <a:pt x="2" y="13"/>
                      <a:pt x="1" y="14"/>
                      <a:pt x="0" y="14"/>
                    </a:cubicBezTo>
                    <a:cubicBezTo>
                      <a:pt x="0" y="13"/>
                      <a:pt x="5" y="12"/>
                      <a:pt x="6" y="12"/>
                    </a:cubicBezTo>
                    <a:cubicBezTo>
                      <a:pt x="8" y="12"/>
                      <a:pt x="8" y="11"/>
                      <a:pt x="9" y="10"/>
                    </a:cubicBezTo>
                    <a:cubicBezTo>
                      <a:pt x="11" y="8"/>
                      <a:pt x="12" y="8"/>
                      <a:pt x="13" y="7"/>
                    </a:cubicBezTo>
                    <a:cubicBezTo>
                      <a:pt x="15" y="5"/>
                      <a:pt x="16" y="3"/>
                      <a:pt x="18" y="3"/>
                    </a:cubicBezTo>
                    <a:cubicBezTo>
                      <a:pt x="20" y="2"/>
                      <a:pt x="22" y="2"/>
                      <a:pt x="24" y="3"/>
                    </a:cubicBezTo>
                    <a:cubicBezTo>
                      <a:pt x="26" y="3"/>
                      <a:pt x="29" y="4"/>
                      <a:pt x="30" y="3"/>
                    </a:cubicBezTo>
                    <a:cubicBezTo>
                      <a:pt x="31" y="2"/>
                      <a:pt x="30" y="0"/>
                      <a:pt x="32" y="0"/>
                    </a:cubicBezTo>
                    <a:cubicBezTo>
                      <a:pt x="32" y="0"/>
                      <a:pt x="36" y="1"/>
                      <a:pt x="36" y="2"/>
                    </a:cubicBezTo>
                    <a:cubicBezTo>
                      <a:pt x="37" y="2"/>
                      <a:pt x="34" y="3"/>
                      <a:pt x="34" y="4"/>
                    </a:cubicBezTo>
                    <a:cubicBezTo>
                      <a:pt x="34" y="5"/>
                      <a:pt x="37" y="6"/>
                      <a:pt x="34" y="7"/>
                    </a:cubicBezTo>
                    <a:cubicBezTo>
                      <a:pt x="33" y="8"/>
                      <a:pt x="36" y="9"/>
                      <a:pt x="35" y="9"/>
                    </a:cubicBezTo>
                    <a:cubicBezTo>
                      <a:pt x="33" y="10"/>
                      <a:pt x="32" y="10"/>
                      <a:pt x="31" y="10"/>
                    </a:cubicBezTo>
                    <a:cubicBezTo>
                      <a:pt x="31" y="11"/>
                      <a:pt x="31" y="11"/>
                      <a:pt x="30" y="12"/>
                    </a:cubicBezTo>
                    <a:cubicBezTo>
                      <a:pt x="29" y="13"/>
                      <a:pt x="31" y="11"/>
                      <a:pt x="30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9" name="Freeform 581">
                <a:extLst>
                  <a:ext uri="{FF2B5EF4-FFF2-40B4-BE49-F238E27FC236}">
                    <a16:creationId xmlns:a16="http://schemas.microsoft.com/office/drawing/2014/main" id="{4EF01D5D-CD80-FD41-B0BD-9B051B5F7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6680" y="4449069"/>
                <a:ext cx="73248" cy="19114"/>
              </a:xfrm>
              <a:custGeom>
                <a:avLst/>
                <a:gdLst>
                  <a:gd name="T0" fmla="*/ 6 w 8"/>
                  <a:gd name="T1" fmla="*/ 2 h 2"/>
                  <a:gd name="T2" fmla="*/ 3 w 8"/>
                  <a:gd name="T3" fmla="*/ 0 h 2"/>
                  <a:gd name="T4" fmla="*/ 6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6" y="2"/>
                    </a:moveTo>
                    <a:cubicBezTo>
                      <a:pt x="4" y="2"/>
                      <a:pt x="0" y="1"/>
                      <a:pt x="3" y="0"/>
                    </a:cubicBezTo>
                    <a:cubicBezTo>
                      <a:pt x="5" y="0"/>
                      <a:pt x="8" y="2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0" name="Freeform 582">
                <a:extLst>
                  <a:ext uri="{FF2B5EF4-FFF2-40B4-BE49-F238E27FC236}">
                    <a16:creationId xmlns:a16="http://schemas.microsoft.com/office/drawing/2014/main" id="{F294AD81-5D7A-6A48-9268-87260B7B26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0374" y="4318467"/>
                <a:ext cx="197453" cy="92380"/>
              </a:xfrm>
              <a:custGeom>
                <a:avLst/>
                <a:gdLst>
                  <a:gd name="T0" fmla="*/ 7 w 21"/>
                  <a:gd name="T1" fmla="*/ 9 h 10"/>
                  <a:gd name="T2" fmla="*/ 2 w 21"/>
                  <a:gd name="T3" fmla="*/ 4 h 10"/>
                  <a:gd name="T4" fmla="*/ 9 w 21"/>
                  <a:gd name="T5" fmla="*/ 2 h 10"/>
                  <a:gd name="T6" fmla="*/ 17 w 21"/>
                  <a:gd name="T7" fmla="*/ 0 h 10"/>
                  <a:gd name="T8" fmla="*/ 19 w 21"/>
                  <a:gd name="T9" fmla="*/ 2 h 10"/>
                  <a:gd name="T10" fmla="*/ 14 w 21"/>
                  <a:gd name="T11" fmla="*/ 4 h 10"/>
                  <a:gd name="T12" fmla="*/ 15 w 21"/>
                  <a:gd name="T13" fmla="*/ 7 h 10"/>
                  <a:gd name="T14" fmla="*/ 7 w 21"/>
                  <a:gd name="T15" fmla="*/ 9 h 10"/>
                  <a:gd name="T16" fmla="*/ 7 w 21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10">
                    <a:moveTo>
                      <a:pt x="7" y="9"/>
                    </a:moveTo>
                    <a:cubicBezTo>
                      <a:pt x="6" y="9"/>
                      <a:pt x="0" y="6"/>
                      <a:pt x="2" y="4"/>
                    </a:cubicBezTo>
                    <a:cubicBezTo>
                      <a:pt x="4" y="2"/>
                      <a:pt x="7" y="2"/>
                      <a:pt x="9" y="2"/>
                    </a:cubicBezTo>
                    <a:cubicBezTo>
                      <a:pt x="12" y="1"/>
                      <a:pt x="15" y="0"/>
                      <a:pt x="17" y="0"/>
                    </a:cubicBezTo>
                    <a:cubicBezTo>
                      <a:pt x="18" y="0"/>
                      <a:pt x="21" y="1"/>
                      <a:pt x="19" y="2"/>
                    </a:cubicBezTo>
                    <a:cubicBezTo>
                      <a:pt x="18" y="3"/>
                      <a:pt x="15" y="2"/>
                      <a:pt x="14" y="4"/>
                    </a:cubicBezTo>
                    <a:cubicBezTo>
                      <a:pt x="14" y="4"/>
                      <a:pt x="19" y="6"/>
                      <a:pt x="15" y="7"/>
                    </a:cubicBezTo>
                    <a:cubicBezTo>
                      <a:pt x="13" y="8"/>
                      <a:pt x="10" y="10"/>
                      <a:pt x="7" y="9"/>
                    </a:cubicBezTo>
                    <a:cubicBezTo>
                      <a:pt x="5" y="9"/>
                      <a:pt x="9" y="10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1" name="Freeform 583">
                <a:extLst>
                  <a:ext uri="{FF2B5EF4-FFF2-40B4-BE49-F238E27FC236}">
                    <a16:creationId xmlns:a16="http://schemas.microsoft.com/office/drawing/2014/main" id="{66B10117-DF8C-624A-8EF4-B7B156D2D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7570" y="4337578"/>
                <a:ext cx="73248" cy="38227"/>
              </a:xfrm>
              <a:custGeom>
                <a:avLst/>
                <a:gdLst>
                  <a:gd name="T0" fmla="*/ 6 w 8"/>
                  <a:gd name="T1" fmla="*/ 4 h 4"/>
                  <a:gd name="T2" fmla="*/ 3 w 8"/>
                  <a:gd name="T3" fmla="*/ 0 h 4"/>
                  <a:gd name="T4" fmla="*/ 6 w 8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6" y="4"/>
                    </a:moveTo>
                    <a:cubicBezTo>
                      <a:pt x="4" y="4"/>
                      <a:pt x="0" y="0"/>
                      <a:pt x="3" y="0"/>
                    </a:cubicBezTo>
                    <a:cubicBezTo>
                      <a:pt x="6" y="0"/>
                      <a:pt x="8" y="3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2" name="Freeform 584">
                <a:extLst>
                  <a:ext uri="{FF2B5EF4-FFF2-40B4-BE49-F238E27FC236}">
                    <a16:creationId xmlns:a16="http://schemas.microsoft.com/office/drawing/2014/main" id="{4CD9937A-5A6F-6046-A5C4-6ED57C0FB9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9483" y="4251568"/>
                <a:ext cx="197453" cy="66896"/>
              </a:xfrm>
              <a:custGeom>
                <a:avLst/>
                <a:gdLst>
                  <a:gd name="T0" fmla="*/ 1 w 21"/>
                  <a:gd name="T1" fmla="*/ 5 h 7"/>
                  <a:gd name="T2" fmla="*/ 4 w 21"/>
                  <a:gd name="T3" fmla="*/ 4 h 7"/>
                  <a:gd name="T4" fmla="*/ 9 w 21"/>
                  <a:gd name="T5" fmla="*/ 1 h 7"/>
                  <a:gd name="T6" fmla="*/ 18 w 21"/>
                  <a:gd name="T7" fmla="*/ 3 h 7"/>
                  <a:gd name="T8" fmla="*/ 11 w 21"/>
                  <a:gd name="T9" fmla="*/ 6 h 7"/>
                  <a:gd name="T10" fmla="*/ 6 w 21"/>
                  <a:gd name="T11" fmla="*/ 6 h 7"/>
                  <a:gd name="T12" fmla="*/ 1 w 21"/>
                  <a:gd name="T13" fmla="*/ 5 h 7"/>
                  <a:gd name="T14" fmla="*/ 1 w 2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7">
                    <a:moveTo>
                      <a:pt x="1" y="5"/>
                    </a:moveTo>
                    <a:cubicBezTo>
                      <a:pt x="0" y="5"/>
                      <a:pt x="3" y="4"/>
                      <a:pt x="4" y="4"/>
                    </a:cubicBezTo>
                    <a:cubicBezTo>
                      <a:pt x="6" y="3"/>
                      <a:pt x="7" y="2"/>
                      <a:pt x="9" y="1"/>
                    </a:cubicBezTo>
                    <a:cubicBezTo>
                      <a:pt x="12" y="0"/>
                      <a:pt x="15" y="1"/>
                      <a:pt x="18" y="3"/>
                    </a:cubicBezTo>
                    <a:cubicBezTo>
                      <a:pt x="21" y="6"/>
                      <a:pt x="12" y="6"/>
                      <a:pt x="11" y="6"/>
                    </a:cubicBezTo>
                    <a:cubicBezTo>
                      <a:pt x="9" y="6"/>
                      <a:pt x="8" y="7"/>
                      <a:pt x="6" y="6"/>
                    </a:cubicBezTo>
                    <a:cubicBezTo>
                      <a:pt x="4" y="5"/>
                      <a:pt x="2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3" name="Freeform 585">
                <a:extLst>
                  <a:ext uri="{FF2B5EF4-FFF2-40B4-BE49-F238E27FC236}">
                    <a16:creationId xmlns:a16="http://schemas.microsoft.com/office/drawing/2014/main" id="{59CC18E6-1840-FA4D-9B22-FE315A1DE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7188" y="4449069"/>
                <a:ext cx="261145" cy="178393"/>
              </a:xfrm>
              <a:custGeom>
                <a:avLst/>
                <a:gdLst>
                  <a:gd name="T0" fmla="*/ 22 w 28"/>
                  <a:gd name="T1" fmla="*/ 19 h 19"/>
                  <a:gd name="T2" fmla="*/ 15 w 28"/>
                  <a:gd name="T3" fmla="*/ 19 h 19"/>
                  <a:gd name="T4" fmla="*/ 15 w 28"/>
                  <a:gd name="T5" fmla="*/ 17 h 19"/>
                  <a:gd name="T6" fmla="*/ 12 w 28"/>
                  <a:gd name="T7" fmla="*/ 15 h 19"/>
                  <a:gd name="T8" fmla="*/ 17 w 28"/>
                  <a:gd name="T9" fmla="*/ 13 h 19"/>
                  <a:gd name="T10" fmla="*/ 16 w 28"/>
                  <a:gd name="T11" fmla="*/ 12 h 19"/>
                  <a:gd name="T12" fmla="*/ 9 w 28"/>
                  <a:gd name="T13" fmla="*/ 13 h 19"/>
                  <a:gd name="T14" fmla="*/ 2 w 28"/>
                  <a:gd name="T15" fmla="*/ 13 h 19"/>
                  <a:gd name="T16" fmla="*/ 1 w 28"/>
                  <a:gd name="T17" fmla="*/ 12 h 19"/>
                  <a:gd name="T18" fmla="*/ 7 w 28"/>
                  <a:gd name="T19" fmla="*/ 10 h 19"/>
                  <a:gd name="T20" fmla="*/ 4 w 28"/>
                  <a:gd name="T21" fmla="*/ 8 h 19"/>
                  <a:gd name="T22" fmla="*/ 7 w 28"/>
                  <a:gd name="T23" fmla="*/ 6 h 19"/>
                  <a:gd name="T24" fmla="*/ 3 w 28"/>
                  <a:gd name="T25" fmla="*/ 6 h 19"/>
                  <a:gd name="T26" fmla="*/ 7 w 28"/>
                  <a:gd name="T27" fmla="*/ 4 h 19"/>
                  <a:gd name="T28" fmla="*/ 13 w 28"/>
                  <a:gd name="T29" fmla="*/ 8 h 19"/>
                  <a:gd name="T30" fmla="*/ 16 w 28"/>
                  <a:gd name="T31" fmla="*/ 9 h 19"/>
                  <a:gd name="T32" fmla="*/ 13 w 28"/>
                  <a:gd name="T33" fmla="*/ 7 h 19"/>
                  <a:gd name="T34" fmla="*/ 14 w 28"/>
                  <a:gd name="T35" fmla="*/ 5 h 19"/>
                  <a:gd name="T36" fmla="*/ 11 w 28"/>
                  <a:gd name="T37" fmla="*/ 4 h 19"/>
                  <a:gd name="T38" fmla="*/ 11 w 28"/>
                  <a:gd name="T39" fmla="*/ 2 h 19"/>
                  <a:gd name="T40" fmla="*/ 7 w 28"/>
                  <a:gd name="T41" fmla="*/ 3 h 19"/>
                  <a:gd name="T42" fmla="*/ 13 w 28"/>
                  <a:gd name="T43" fmla="*/ 1 h 19"/>
                  <a:gd name="T44" fmla="*/ 12 w 28"/>
                  <a:gd name="T45" fmla="*/ 2 h 19"/>
                  <a:gd name="T46" fmla="*/ 15 w 28"/>
                  <a:gd name="T47" fmla="*/ 3 h 19"/>
                  <a:gd name="T48" fmla="*/ 21 w 28"/>
                  <a:gd name="T49" fmla="*/ 2 h 19"/>
                  <a:gd name="T50" fmla="*/ 26 w 28"/>
                  <a:gd name="T51" fmla="*/ 8 h 19"/>
                  <a:gd name="T52" fmla="*/ 27 w 28"/>
                  <a:gd name="T53" fmla="*/ 12 h 19"/>
                  <a:gd name="T54" fmla="*/ 26 w 28"/>
                  <a:gd name="T55" fmla="*/ 14 h 19"/>
                  <a:gd name="T56" fmla="*/ 26 w 28"/>
                  <a:gd name="T57" fmla="*/ 17 h 19"/>
                  <a:gd name="T58" fmla="*/ 22 w 28"/>
                  <a:gd name="T5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" h="19">
                    <a:moveTo>
                      <a:pt x="22" y="19"/>
                    </a:moveTo>
                    <a:cubicBezTo>
                      <a:pt x="20" y="19"/>
                      <a:pt x="17" y="19"/>
                      <a:pt x="15" y="19"/>
                    </a:cubicBezTo>
                    <a:cubicBezTo>
                      <a:pt x="12" y="19"/>
                      <a:pt x="15" y="18"/>
                      <a:pt x="15" y="17"/>
                    </a:cubicBezTo>
                    <a:cubicBezTo>
                      <a:pt x="16" y="16"/>
                      <a:pt x="11" y="16"/>
                      <a:pt x="12" y="15"/>
                    </a:cubicBezTo>
                    <a:cubicBezTo>
                      <a:pt x="13" y="14"/>
                      <a:pt x="15" y="13"/>
                      <a:pt x="17" y="13"/>
                    </a:cubicBezTo>
                    <a:cubicBezTo>
                      <a:pt x="18" y="12"/>
                      <a:pt x="17" y="12"/>
                      <a:pt x="16" y="12"/>
                    </a:cubicBezTo>
                    <a:cubicBezTo>
                      <a:pt x="14" y="11"/>
                      <a:pt x="12" y="12"/>
                      <a:pt x="9" y="13"/>
                    </a:cubicBezTo>
                    <a:cubicBezTo>
                      <a:pt x="7" y="13"/>
                      <a:pt x="5" y="13"/>
                      <a:pt x="2" y="13"/>
                    </a:cubicBezTo>
                    <a:cubicBezTo>
                      <a:pt x="2" y="14"/>
                      <a:pt x="0" y="14"/>
                      <a:pt x="1" y="12"/>
                    </a:cubicBezTo>
                    <a:cubicBezTo>
                      <a:pt x="3" y="10"/>
                      <a:pt x="5" y="11"/>
                      <a:pt x="7" y="10"/>
                    </a:cubicBezTo>
                    <a:cubicBezTo>
                      <a:pt x="11" y="9"/>
                      <a:pt x="4" y="9"/>
                      <a:pt x="4" y="8"/>
                    </a:cubicBezTo>
                    <a:cubicBezTo>
                      <a:pt x="3" y="8"/>
                      <a:pt x="7" y="6"/>
                      <a:pt x="7" y="6"/>
                    </a:cubicBezTo>
                    <a:cubicBezTo>
                      <a:pt x="7" y="6"/>
                      <a:pt x="4" y="6"/>
                      <a:pt x="3" y="6"/>
                    </a:cubicBezTo>
                    <a:cubicBezTo>
                      <a:pt x="3" y="5"/>
                      <a:pt x="6" y="4"/>
                      <a:pt x="7" y="4"/>
                    </a:cubicBezTo>
                    <a:cubicBezTo>
                      <a:pt x="9" y="4"/>
                      <a:pt x="11" y="7"/>
                      <a:pt x="13" y="8"/>
                    </a:cubicBezTo>
                    <a:cubicBezTo>
                      <a:pt x="14" y="8"/>
                      <a:pt x="15" y="10"/>
                      <a:pt x="16" y="9"/>
                    </a:cubicBezTo>
                    <a:cubicBezTo>
                      <a:pt x="19" y="7"/>
                      <a:pt x="13" y="7"/>
                      <a:pt x="13" y="7"/>
                    </a:cubicBezTo>
                    <a:cubicBezTo>
                      <a:pt x="14" y="7"/>
                      <a:pt x="18" y="6"/>
                      <a:pt x="14" y="5"/>
                    </a:cubicBezTo>
                    <a:cubicBezTo>
                      <a:pt x="13" y="5"/>
                      <a:pt x="12" y="5"/>
                      <a:pt x="11" y="4"/>
                    </a:cubicBezTo>
                    <a:cubicBezTo>
                      <a:pt x="9" y="3"/>
                      <a:pt x="11" y="3"/>
                      <a:pt x="11" y="2"/>
                    </a:cubicBezTo>
                    <a:cubicBezTo>
                      <a:pt x="10" y="2"/>
                      <a:pt x="7" y="3"/>
                      <a:pt x="7" y="3"/>
                    </a:cubicBezTo>
                    <a:cubicBezTo>
                      <a:pt x="6" y="2"/>
                      <a:pt x="13" y="1"/>
                      <a:pt x="13" y="1"/>
                    </a:cubicBezTo>
                    <a:cubicBezTo>
                      <a:pt x="13" y="1"/>
                      <a:pt x="12" y="2"/>
                      <a:pt x="12" y="2"/>
                    </a:cubicBezTo>
                    <a:cubicBezTo>
                      <a:pt x="11" y="3"/>
                      <a:pt x="14" y="3"/>
                      <a:pt x="15" y="3"/>
                    </a:cubicBezTo>
                    <a:cubicBezTo>
                      <a:pt x="18" y="4"/>
                      <a:pt x="19" y="4"/>
                      <a:pt x="21" y="2"/>
                    </a:cubicBezTo>
                    <a:cubicBezTo>
                      <a:pt x="24" y="0"/>
                      <a:pt x="27" y="6"/>
                      <a:pt x="26" y="8"/>
                    </a:cubicBezTo>
                    <a:cubicBezTo>
                      <a:pt x="26" y="10"/>
                      <a:pt x="26" y="11"/>
                      <a:pt x="27" y="12"/>
                    </a:cubicBezTo>
                    <a:cubicBezTo>
                      <a:pt x="28" y="14"/>
                      <a:pt x="28" y="15"/>
                      <a:pt x="26" y="14"/>
                    </a:cubicBezTo>
                    <a:cubicBezTo>
                      <a:pt x="24" y="12"/>
                      <a:pt x="25" y="16"/>
                      <a:pt x="26" y="17"/>
                    </a:cubicBezTo>
                    <a:cubicBezTo>
                      <a:pt x="27" y="18"/>
                      <a:pt x="23" y="19"/>
                      <a:pt x="22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4" name="Freeform 586">
                <a:extLst>
                  <a:ext uri="{FF2B5EF4-FFF2-40B4-BE49-F238E27FC236}">
                    <a16:creationId xmlns:a16="http://schemas.microsoft.com/office/drawing/2014/main" id="{54E0B3C4-E6C9-7A4F-85F6-2108F9D772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8527" y="4535082"/>
                <a:ext cx="82803" cy="25484"/>
              </a:xfrm>
              <a:custGeom>
                <a:avLst/>
                <a:gdLst>
                  <a:gd name="T0" fmla="*/ 1 w 9"/>
                  <a:gd name="T1" fmla="*/ 3 h 3"/>
                  <a:gd name="T2" fmla="*/ 7 w 9"/>
                  <a:gd name="T3" fmla="*/ 0 h 3"/>
                  <a:gd name="T4" fmla="*/ 1 w 9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1" y="3"/>
                    </a:moveTo>
                    <a:cubicBezTo>
                      <a:pt x="4" y="2"/>
                      <a:pt x="9" y="0"/>
                      <a:pt x="7" y="0"/>
                    </a:cubicBezTo>
                    <a:cubicBezTo>
                      <a:pt x="4" y="0"/>
                      <a:pt x="0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5" name="Freeform 587">
                <a:extLst>
                  <a:ext uri="{FF2B5EF4-FFF2-40B4-BE49-F238E27FC236}">
                    <a16:creationId xmlns:a16="http://schemas.microsoft.com/office/drawing/2014/main" id="{E4AEDD43-67DB-F04C-8B0B-53458D3B6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9418" y="4525526"/>
                <a:ext cx="76432" cy="19114"/>
              </a:xfrm>
              <a:custGeom>
                <a:avLst/>
                <a:gdLst>
                  <a:gd name="T0" fmla="*/ 1 w 8"/>
                  <a:gd name="T1" fmla="*/ 2 h 2"/>
                  <a:gd name="T2" fmla="*/ 6 w 8"/>
                  <a:gd name="T3" fmla="*/ 0 h 2"/>
                  <a:gd name="T4" fmla="*/ 1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1" y="2"/>
                    </a:moveTo>
                    <a:cubicBezTo>
                      <a:pt x="0" y="2"/>
                      <a:pt x="4" y="0"/>
                      <a:pt x="6" y="0"/>
                    </a:cubicBezTo>
                    <a:cubicBezTo>
                      <a:pt x="8" y="0"/>
                      <a:pt x="4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6" name="Freeform 588">
                <a:extLst>
                  <a:ext uri="{FF2B5EF4-FFF2-40B4-BE49-F238E27FC236}">
                    <a16:creationId xmlns:a16="http://schemas.microsoft.com/office/drawing/2014/main" id="{2B3758D0-4AF8-5449-9D10-12AA4390FE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1201" y="4496854"/>
                <a:ext cx="95541" cy="47785"/>
              </a:xfrm>
              <a:custGeom>
                <a:avLst/>
                <a:gdLst>
                  <a:gd name="T0" fmla="*/ 2 w 10"/>
                  <a:gd name="T1" fmla="*/ 3 h 5"/>
                  <a:gd name="T2" fmla="*/ 10 w 10"/>
                  <a:gd name="T3" fmla="*/ 1 h 5"/>
                  <a:gd name="T4" fmla="*/ 2 w 10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5">
                    <a:moveTo>
                      <a:pt x="2" y="3"/>
                    </a:moveTo>
                    <a:cubicBezTo>
                      <a:pt x="0" y="2"/>
                      <a:pt x="10" y="0"/>
                      <a:pt x="10" y="1"/>
                    </a:cubicBezTo>
                    <a:cubicBezTo>
                      <a:pt x="10" y="2"/>
                      <a:pt x="6" y="5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7" name="Freeform 589">
                <a:extLst>
                  <a:ext uri="{FF2B5EF4-FFF2-40B4-BE49-F238E27FC236}">
                    <a16:creationId xmlns:a16="http://schemas.microsoft.com/office/drawing/2014/main" id="{8FFAE15C-B9FE-9B40-B1A6-F87590B6BF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0757" y="4458630"/>
                <a:ext cx="66879" cy="47785"/>
              </a:xfrm>
              <a:custGeom>
                <a:avLst/>
                <a:gdLst>
                  <a:gd name="T0" fmla="*/ 1 w 7"/>
                  <a:gd name="T1" fmla="*/ 5 h 5"/>
                  <a:gd name="T2" fmla="*/ 0 w 7"/>
                  <a:gd name="T3" fmla="*/ 1 h 5"/>
                  <a:gd name="T4" fmla="*/ 4 w 7"/>
                  <a:gd name="T5" fmla="*/ 2 h 5"/>
                  <a:gd name="T6" fmla="*/ 7 w 7"/>
                  <a:gd name="T7" fmla="*/ 4 h 5"/>
                  <a:gd name="T8" fmla="*/ 1 w 7"/>
                  <a:gd name="T9" fmla="*/ 5 h 5"/>
                  <a:gd name="T10" fmla="*/ 1 w 7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5"/>
                    </a:moveTo>
                    <a:cubicBezTo>
                      <a:pt x="0" y="4"/>
                      <a:pt x="0" y="2"/>
                      <a:pt x="0" y="1"/>
                    </a:cubicBezTo>
                    <a:cubicBezTo>
                      <a:pt x="1" y="0"/>
                      <a:pt x="3" y="1"/>
                      <a:pt x="4" y="2"/>
                    </a:cubicBezTo>
                    <a:cubicBezTo>
                      <a:pt x="4" y="2"/>
                      <a:pt x="7" y="3"/>
                      <a:pt x="7" y="4"/>
                    </a:cubicBezTo>
                    <a:cubicBezTo>
                      <a:pt x="7" y="4"/>
                      <a:pt x="2" y="5"/>
                      <a:pt x="1" y="5"/>
                    </a:cubicBezTo>
                    <a:cubicBezTo>
                      <a:pt x="0" y="4"/>
                      <a:pt x="4" y="5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8" name="Freeform 590">
                <a:extLst>
                  <a:ext uri="{FF2B5EF4-FFF2-40B4-BE49-F238E27FC236}">
                    <a16:creationId xmlns:a16="http://schemas.microsoft.com/office/drawing/2014/main" id="{E089C010-7E14-674A-98EA-5076A0B0DD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8400" y="4347133"/>
                <a:ext cx="111465" cy="82827"/>
              </a:xfrm>
              <a:custGeom>
                <a:avLst/>
                <a:gdLst>
                  <a:gd name="T0" fmla="*/ 8 w 12"/>
                  <a:gd name="T1" fmla="*/ 8 h 9"/>
                  <a:gd name="T2" fmla="*/ 3 w 12"/>
                  <a:gd name="T3" fmla="*/ 1 h 9"/>
                  <a:gd name="T4" fmla="*/ 8 w 12"/>
                  <a:gd name="T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8" y="8"/>
                    </a:moveTo>
                    <a:cubicBezTo>
                      <a:pt x="6" y="9"/>
                      <a:pt x="0" y="0"/>
                      <a:pt x="3" y="1"/>
                    </a:cubicBezTo>
                    <a:cubicBezTo>
                      <a:pt x="6" y="3"/>
                      <a:pt x="12" y="8"/>
                      <a:pt x="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9" name="Freeform 591">
                <a:extLst>
                  <a:ext uri="{FF2B5EF4-FFF2-40B4-BE49-F238E27FC236}">
                    <a16:creationId xmlns:a16="http://schemas.microsoft.com/office/drawing/2014/main" id="{A2B501EF-3CAC-0844-9916-9FDF66D934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744" y="4337578"/>
                <a:ext cx="82803" cy="28669"/>
              </a:xfrm>
              <a:custGeom>
                <a:avLst/>
                <a:gdLst>
                  <a:gd name="T0" fmla="*/ 2 w 9"/>
                  <a:gd name="T1" fmla="*/ 1 h 3"/>
                  <a:gd name="T2" fmla="*/ 8 w 9"/>
                  <a:gd name="T3" fmla="*/ 2 h 3"/>
                  <a:gd name="T4" fmla="*/ 2 w 9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2" y="1"/>
                    </a:moveTo>
                    <a:cubicBezTo>
                      <a:pt x="5" y="0"/>
                      <a:pt x="9" y="2"/>
                      <a:pt x="8" y="2"/>
                    </a:cubicBezTo>
                    <a:cubicBezTo>
                      <a:pt x="3" y="3"/>
                      <a:pt x="0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0" name="Freeform 592">
                <a:extLst>
                  <a:ext uri="{FF2B5EF4-FFF2-40B4-BE49-F238E27FC236}">
                    <a16:creationId xmlns:a16="http://schemas.microsoft.com/office/drawing/2014/main" id="{862D6BEF-5E6B-734A-BADD-AC6F6B03D7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7507" y="4187857"/>
                <a:ext cx="334395" cy="178393"/>
              </a:xfrm>
              <a:custGeom>
                <a:avLst/>
                <a:gdLst>
                  <a:gd name="T0" fmla="*/ 28 w 36"/>
                  <a:gd name="T1" fmla="*/ 17 h 19"/>
                  <a:gd name="T2" fmla="*/ 27 w 36"/>
                  <a:gd name="T3" fmla="*/ 15 h 19"/>
                  <a:gd name="T4" fmla="*/ 22 w 36"/>
                  <a:gd name="T5" fmla="*/ 13 h 19"/>
                  <a:gd name="T6" fmla="*/ 14 w 36"/>
                  <a:gd name="T7" fmla="*/ 14 h 19"/>
                  <a:gd name="T8" fmla="*/ 18 w 36"/>
                  <a:gd name="T9" fmla="*/ 12 h 19"/>
                  <a:gd name="T10" fmla="*/ 8 w 36"/>
                  <a:gd name="T11" fmla="*/ 12 h 19"/>
                  <a:gd name="T12" fmla="*/ 13 w 36"/>
                  <a:gd name="T13" fmla="*/ 10 h 19"/>
                  <a:gd name="T14" fmla="*/ 12 w 36"/>
                  <a:gd name="T15" fmla="*/ 9 h 19"/>
                  <a:gd name="T16" fmla="*/ 13 w 36"/>
                  <a:gd name="T17" fmla="*/ 8 h 19"/>
                  <a:gd name="T18" fmla="*/ 11 w 36"/>
                  <a:gd name="T19" fmla="*/ 8 h 19"/>
                  <a:gd name="T20" fmla="*/ 10 w 36"/>
                  <a:gd name="T21" fmla="*/ 6 h 19"/>
                  <a:gd name="T22" fmla="*/ 6 w 36"/>
                  <a:gd name="T23" fmla="*/ 6 h 19"/>
                  <a:gd name="T24" fmla="*/ 3 w 36"/>
                  <a:gd name="T25" fmla="*/ 5 h 19"/>
                  <a:gd name="T26" fmla="*/ 9 w 36"/>
                  <a:gd name="T27" fmla="*/ 2 h 19"/>
                  <a:gd name="T28" fmla="*/ 16 w 36"/>
                  <a:gd name="T29" fmla="*/ 1 h 19"/>
                  <a:gd name="T30" fmla="*/ 18 w 36"/>
                  <a:gd name="T31" fmla="*/ 5 h 19"/>
                  <a:gd name="T32" fmla="*/ 22 w 36"/>
                  <a:gd name="T33" fmla="*/ 4 h 19"/>
                  <a:gd name="T34" fmla="*/ 25 w 36"/>
                  <a:gd name="T35" fmla="*/ 7 h 19"/>
                  <a:gd name="T36" fmla="*/ 30 w 36"/>
                  <a:gd name="T37" fmla="*/ 7 h 19"/>
                  <a:gd name="T38" fmla="*/ 33 w 36"/>
                  <a:gd name="T39" fmla="*/ 12 h 19"/>
                  <a:gd name="T40" fmla="*/ 34 w 36"/>
                  <a:gd name="T41" fmla="*/ 16 h 19"/>
                  <a:gd name="T42" fmla="*/ 28 w 36"/>
                  <a:gd name="T43" fmla="*/ 17 h 19"/>
                  <a:gd name="T44" fmla="*/ 28 w 36"/>
                  <a:gd name="T45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19">
                    <a:moveTo>
                      <a:pt x="28" y="17"/>
                    </a:moveTo>
                    <a:cubicBezTo>
                      <a:pt x="27" y="17"/>
                      <a:pt x="27" y="16"/>
                      <a:pt x="27" y="15"/>
                    </a:cubicBezTo>
                    <a:cubicBezTo>
                      <a:pt x="26" y="14"/>
                      <a:pt x="23" y="13"/>
                      <a:pt x="22" y="13"/>
                    </a:cubicBezTo>
                    <a:cubicBezTo>
                      <a:pt x="21" y="13"/>
                      <a:pt x="14" y="15"/>
                      <a:pt x="14" y="14"/>
                    </a:cubicBezTo>
                    <a:cubicBezTo>
                      <a:pt x="14" y="14"/>
                      <a:pt x="18" y="12"/>
                      <a:pt x="18" y="12"/>
                    </a:cubicBezTo>
                    <a:cubicBezTo>
                      <a:pt x="15" y="11"/>
                      <a:pt x="11" y="14"/>
                      <a:pt x="8" y="12"/>
                    </a:cubicBezTo>
                    <a:cubicBezTo>
                      <a:pt x="2" y="9"/>
                      <a:pt x="13" y="10"/>
                      <a:pt x="13" y="10"/>
                    </a:cubicBezTo>
                    <a:cubicBezTo>
                      <a:pt x="13" y="10"/>
                      <a:pt x="12" y="9"/>
                      <a:pt x="12" y="9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4" y="7"/>
                      <a:pt x="11" y="8"/>
                      <a:pt x="11" y="8"/>
                    </a:cubicBezTo>
                    <a:cubicBezTo>
                      <a:pt x="10" y="7"/>
                      <a:pt x="12" y="6"/>
                      <a:pt x="10" y="6"/>
                    </a:cubicBezTo>
                    <a:cubicBezTo>
                      <a:pt x="9" y="6"/>
                      <a:pt x="7" y="7"/>
                      <a:pt x="6" y="6"/>
                    </a:cubicBezTo>
                    <a:cubicBezTo>
                      <a:pt x="6" y="5"/>
                      <a:pt x="4" y="6"/>
                      <a:pt x="3" y="5"/>
                    </a:cubicBezTo>
                    <a:cubicBezTo>
                      <a:pt x="0" y="0"/>
                      <a:pt x="7" y="2"/>
                      <a:pt x="9" y="2"/>
                    </a:cubicBezTo>
                    <a:cubicBezTo>
                      <a:pt x="11" y="1"/>
                      <a:pt x="14" y="0"/>
                      <a:pt x="16" y="1"/>
                    </a:cubicBezTo>
                    <a:cubicBezTo>
                      <a:pt x="19" y="2"/>
                      <a:pt x="14" y="7"/>
                      <a:pt x="18" y="5"/>
                    </a:cubicBezTo>
                    <a:cubicBezTo>
                      <a:pt x="19" y="5"/>
                      <a:pt x="21" y="3"/>
                      <a:pt x="22" y="4"/>
                    </a:cubicBezTo>
                    <a:cubicBezTo>
                      <a:pt x="23" y="5"/>
                      <a:pt x="24" y="7"/>
                      <a:pt x="25" y="7"/>
                    </a:cubicBezTo>
                    <a:cubicBezTo>
                      <a:pt x="26" y="7"/>
                      <a:pt x="29" y="6"/>
                      <a:pt x="30" y="7"/>
                    </a:cubicBezTo>
                    <a:cubicBezTo>
                      <a:pt x="32" y="8"/>
                      <a:pt x="32" y="11"/>
                      <a:pt x="33" y="12"/>
                    </a:cubicBezTo>
                    <a:cubicBezTo>
                      <a:pt x="34" y="14"/>
                      <a:pt x="36" y="15"/>
                      <a:pt x="34" y="16"/>
                    </a:cubicBezTo>
                    <a:cubicBezTo>
                      <a:pt x="33" y="18"/>
                      <a:pt x="30" y="18"/>
                      <a:pt x="28" y="17"/>
                    </a:cubicBezTo>
                    <a:cubicBezTo>
                      <a:pt x="27" y="16"/>
                      <a:pt x="31" y="19"/>
                      <a:pt x="28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1" name="Freeform 593">
                <a:extLst>
                  <a:ext uri="{FF2B5EF4-FFF2-40B4-BE49-F238E27FC236}">
                    <a16:creationId xmlns:a16="http://schemas.microsoft.com/office/drawing/2014/main" id="{1EE3E96B-A7B4-684F-8A2F-5E26582A53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8653" y="4101847"/>
                <a:ext cx="101909" cy="47785"/>
              </a:xfrm>
              <a:custGeom>
                <a:avLst/>
                <a:gdLst>
                  <a:gd name="T0" fmla="*/ 8 w 11"/>
                  <a:gd name="T1" fmla="*/ 5 h 5"/>
                  <a:gd name="T2" fmla="*/ 4 w 11"/>
                  <a:gd name="T3" fmla="*/ 4 h 5"/>
                  <a:gd name="T4" fmla="*/ 2 w 11"/>
                  <a:gd name="T5" fmla="*/ 3 h 5"/>
                  <a:gd name="T6" fmla="*/ 7 w 11"/>
                  <a:gd name="T7" fmla="*/ 2 h 5"/>
                  <a:gd name="T8" fmla="*/ 8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8" y="5"/>
                    </a:moveTo>
                    <a:cubicBezTo>
                      <a:pt x="6" y="5"/>
                      <a:pt x="6" y="4"/>
                      <a:pt x="4" y="4"/>
                    </a:cubicBezTo>
                    <a:cubicBezTo>
                      <a:pt x="4" y="4"/>
                      <a:pt x="0" y="4"/>
                      <a:pt x="2" y="3"/>
                    </a:cubicBezTo>
                    <a:cubicBezTo>
                      <a:pt x="3" y="1"/>
                      <a:pt x="6" y="0"/>
                      <a:pt x="7" y="2"/>
                    </a:cubicBezTo>
                    <a:cubicBezTo>
                      <a:pt x="9" y="3"/>
                      <a:pt x="11" y="5"/>
                      <a:pt x="8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2" name="Freeform 594">
                <a:extLst>
                  <a:ext uri="{FF2B5EF4-FFF2-40B4-BE49-F238E27FC236}">
                    <a16:creationId xmlns:a16="http://schemas.microsoft.com/office/drawing/2014/main" id="{C2A46645-4938-C04E-A8D0-FD4325EA5A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1456" y="4251568"/>
                <a:ext cx="187897" cy="105124"/>
              </a:xfrm>
              <a:custGeom>
                <a:avLst/>
                <a:gdLst>
                  <a:gd name="T0" fmla="*/ 8 w 20"/>
                  <a:gd name="T1" fmla="*/ 7 h 11"/>
                  <a:gd name="T2" fmla="*/ 3 w 20"/>
                  <a:gd name="T3" fmla="*/ 5 h 11"/>
                  <a:gd name="T4" fmla="*/ 4 w 20"/>
                  <a:gd name="T5" fmla="*/ 3 h 11"/>
                  <a:gd name="T6" fmla="*/ 1 w 20"/>
                  <a:gd name="T7" fmla="*/ 1 h 11"/>
                  <a:gd name="T8" fmla="*/ 6 w 20"/>
                  <a:gd name="T9" fmla="*/ 1 h 11"/>
                  <a:gd name="T10" fmla="*/ 12 w 20"/>
                  <a:gd name="T11" fmla="*/ 3 h 11"/>
                  <a:gd name="T12" fmla="*/ 16 w 20"/>
                  <a:gd name="T13" fmla="*/ 3 h 11"/>
                  <a:gd name="T14" fmla="*/ 19 w 20"/>
                  <a:gd name="T15" fmla="*/ 4 h 11"/>
                  <a:gd name="T16" fmla="*/ 18 w 20"/>
                  <a:gd name="T17" fmla="*/ 8 h 11"/>
                  <a:gd name="T18" fmla="*/ 15 w 20"/>
                  <a:gd name="T19" fmla="*/ 10 h 11"/>
                  <a:gd name="T20" fmla="*/ 9 w 20"/>
                  <a:gd name="T21" fmla="*/ 11 h 11"/>
                  <a:gd name="T22" fmla="*/ 4 w 20"/>
                  <a:gd name="T23" fmla="*/ 8 h 11"/>
                  <a:gd name="T24" fmla="*/ 8 w 20"/>
                  <a:gd name="T25" fmla="*/ 7 h 11"/>
                  <a:gd name="T26" fmla="*/ 8 w 20"/>
                  <a:gd name="T2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1">
                    <a:moveTo>
                      <a:pt x="8" y="7"/>
                    </a:moveTo>
                    <a:cubicBezTo>
                      <a:pt x="6" y="7"/>
                      <a:pt x="4" y="6"/>
                      <a:pt x="3" y="5"/>
                    </a:cubicBezTo>
                    <a:cubicBezTo>
                      <a:pt x="0" y="4"/>
                      <a:pt x="4" y="3"/>
                      <a:pt x="4" y="3"/>
                    </a:cubicBezTo>
                    <a:cubicBezTo>
                      <a:pt x="4" y="2"/>
                      <a:pt x="2" y="1"/>
                      <a:pt x="1" y="1"/>
                    </a:cubicBezTo>
                    <a:cubicBezTo>
                      <a:pt x="1" y="0"/>
                      <a:pt x="6" y="1"/>
                      <a:pt x="6" y="1"/>
                    </a:cubicBezTo>
                    <a:cubicBezTo>
                      <a:pt x="8" y="1"/>
                      <a:pt x="10" y="2"/>
                      <a:pt x="12" y="3"/>
                    </a:cubicBezTo>
                    <a:cubicBezTo>
                      <a:pt x="14" y="3"/>
                      <a:pt x="15" y="3"/>
                      <a:pt x="16" y="3"/>
                    </a:cubicBezTo>
                    <a:cubicBezTo>
                      <a:pt x="17" y="3"/>
                      <a:pt x="20" y="4"/>
                      <a:pt x="19" y="4"/>
                    </a:cubicBezTo>
                    <a:cubicBezTo>
                      <a:pt x="17" y="6"/>
                      <a:pt x="16" y="5"/>
                      <a:pt x="18" y="8"/>
                    </a:cubicBezTo>
                    <a:cubicBezTo>
                      <a:pt x="19" y="9"/>
                      <a:pt x="16" y="9"/>
                      <a:pt x="15" y="10"/>
                    </a:cubicBezTo>
                    <a:cubicBezTo>
                      <a:pt x="13" y="10"/>
                      <a:pt x="11" y="11"/>
                      <a:pt x="9" y="11"/>
                    </a:cubicBezTo>
                    <a:cubicBezTo>
                      <a:pt x="8" y="10"/>
                      <a:pt x="4" y="9"/>
                      <a:pt x="4" y="8"/>
                    </a:cubicBezTo>
                    <a:cubicBezTo>
                      <a:pt x="4" y="8"/>
                      <a:pt x="10" y="7"/>
                      <a:pt x="8" y="7"/>
                    </a:cubicBezTo>
                    <a:cubicBezTo>
                      <a:pt x="5" y="6"/>
                      <a:pt x="10" y="7"/>
                      <a:pt x="8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3" name="Freeform 595">
                <a:extLst>
                  <a:ext uri="{FF2B5EF4-FFF2-40B4-BE49-F238E27FC236}">
                    <a16:creationId xmlns:a16="http://schemas.microsoft.com/office/drawing/2014/main" id="{258DCFE2-A960-894D-AE2A-1E7F27BB33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6552" y="4347133"/>
                <a:ext cx="165604" cy="47785"/>
              </a:xfrm>
              <a:custGeom>
                <a:avLst/>
                <a:gdLst>
                  <a:gd name="T0" fmla="*/ 14 w 18"/>
                  <a:gd name="T1" fmla="*/ 5 h 5"/>
                  <a:gd name="T2" fmla="*/ 16 w 18"/>
                  <a:gd name="T3" fmla="*/ 2 h 5"/>
                  <a:gd name="T4" fmla="*/ 13 w 18"/>
                  <a:gd name="T5" fmla="*/ 1 h 5"/>
                  <a:gd name="T6" fmla="*/ 3 w 18"/>
                  <a:gd name="T7" fmla="*/ 1 h 5"/>
                  <a:gd name="T8" fmla="*/ 4 w 18"/>
                  <a:gd name="T9" fmla="*/ 4 h 5"/>
                  <a:gd name="T10" fmla="*/ 14 w 18"/>
                  <a:gd name="T11" fmla="*/ 5 h 5"/>
                  <a:gd name="T12" fmla="*/ 14 w 18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">
                    <a:moveTo>
                      <a:pt x="14" y="5"/>
                    </a:moveTo>
                    <a:cubicBezTo>
                      <a:pt x="14" y="4"/>
                      <a:pt x="18" y="2"/>
                      <a:pt x="16" y="2"/>
                    </a:cubicBezTo>
                    <a:cubicBezTo>
                      <a:pt x="15" y="1"/>
                      <a:pt x="14" y="1"/>
                      <a:pt x="13" y="1"/>
                    </a:cubicBezTo>
                    <a:cubicBezTo>
                      <a:pt x="10" y="1"/>
                      <a:pt x="6" y="0"/>
                      <a:pt x="3" y="1"/>
                    </a:cubicBezTo>
                    <a:cubicBezTo>
                      <a:pt x="0" y="1"/>
                      <a:pt x="1" y="4"/>
                      <a:pt x="4" y="4"/>
                    </a:cubicBezTo>
                    <a:cubicBezTo>
                      <a:pt x="7" y="4"/>
                      <a:pt x="11" y="5"/>
                      <a:pt x="14" y="5"/>
                    </a:cubicBezTo>
                    <a:cubicBezTo>
                      <a:pt x="16" y="4"/>
                      <a:pt x="12" y="5"/>
                      <a:pt x="14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4" name="Freeform 596">
                <a:extLst>
                  <a:ext uri="{FF2B5EF4-FFF2-40B4-BE49-F238E27FC236}">
                    <a16:creationId xmlns:a16="http://schemas.microsoft.com/office/drawing/2014/main" id="{662EDF74-9882-334F-8D0F-7ADD93BD63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7000" y="4560566"/>
                <a:ext cx="156050" cy="105124"/>
              </a:xfrm>
              <a:custGeom>
                <a:avLst/>
                <a:gdLst>
                  <a:gd name="T0" fmla="*/ 7 w 17"/>
                  <a:gd name="T1" fmla="*/ 1 h 11"/>
                  <a:gd name="T2" fmla="*/ 1 w 17"/>
                  <a:gd name="T3" fmla="*/ 6 h 11"/>
                  <a:gd name="T4" fmla="*/ 10 w 17"/>
                  <a:gd name="T5" fmla="*/ 10 h 11"/>
                  <a:gd name="T6" fmla="*/ 15 w 17"/>
                  <a:gd name="T7" fmla="*/ 10 h 11"/>
                  <a:gd name="T8" fmla="*/ 15 w 17"/>
                  <a:gd name="T9" fmla="*/ 8 h 11"/>
                  <a:gd name="T10" fmla="*/ 16 w 17"/>
                  <a:gd name="T11" fmla="*/ 6 h 11"/>
                  <a:gd name="T12" fmla="*/ 7 w 17"/>
                  <a:gd name="T13" fmla="*/ 1 h 11"/>
                  <a:gd name="T14" fmla="*/ 7 w 17"/>
                  <a:gd name="T15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1">
                    <a:moveTo>
                      <a:pt x="7" y="1"/>
                    </a:moveTo>
                    <a:cubicBezTo>
                      <a:pt x="5" y="0"/>
                      <a:pt x="2" y="4"/>
                      <a:pt x="1" y="6"/>
                    </a:cubicBezTo>
                    <a:cubicBezTo>
                      <a:pt x="0" y="8"/>
                      <a:pt x="8" y="10"/>
                      <a:pt x="10" y="10"/>
                    </a:cubicBezTo>
                    <a:cubicBezTo>
                      <a:pt x="11" y="11"/>
                      <a:pt x="14" y="11"/>
                      <a:pt x="15" y="10"/>
                    </a:cubicBezTo>
                    <a:cubicBezTo>
                      <a:pt x="16" y="10"/>
                      <a:pt x="15" y="9"/>
                      <a:pt x="15" y="8"/>
                    </a:cubicBezTo>
                    <a:cubicBezTo>
                      <a:pt x="15" y="7"/>
                      <a:pt x="15" y="6"/>
                      <a:pt x="16" y="6"/>
                    </a:cubicBezTo>
                    <a:cubicBezTo>
                      <a:pt x="17" y="4"/>
                      <a:pt x="9" y="1"/>
                      <a:pt x="7" y="1"/>
                    </a:cubicBezTo>
                    <a:cubicBezTo>
                      <a:pt x="5" y="0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5" name="Freeform 597">
                <a:extLst>
                  <a:ext uri="{FF2B5EF4-FFF2-40B4-BE49-F238E27FC236}">
                    <a16:creationId xmlns:a16="http://schemas.microsoft.com/office/drawing/2014/main" id="{FBD39E1E-B560-3242-8BA8-B9411C0A60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0246" y="4535082"/>
                <a:ext cx="38217" cy="25484"/>
              </a:xfrm>
              <a:custGeom>
                <a:avLst/>
                <a:gdLst>
                  <a:gd name="T0" fmla="*/ 3 w 4"/>
                  <a:gd name="T1" fmla="*/ 2 h 3"/>
                  <a:gd name="T2" fmla="*/ 1 w 4"/>
                  <a:gd name="T3" fmla="*/ 1 h 3"/>
                  <a:gd name="T4" fmla="*/ 3 w 4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3" y="2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6" name="Freeform 598">
                <a:extLst>
                  <a:ext uri="{FF2B5EF4-FFF2-40B4-BE49-F238E27FC236}">
                    <a16:creationId xmlns:a16="http://schemas.microsoft.com/office/drawing/2014/main" id="{2B2AB36C-4DC2-7842-B468-B2577CBDED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9036" y="4366247"/>
                <a:ext cx="82803" cy="54153"/>
              </a:xfrm>
              <a:custGeom>
                <a:avLst/>
                <a:gdLst>
                  <a:gd name="T0" fmla="*/ 1 w 9"/>
                  <a:gd name="T1" fmla="*/ 5 h 6"/>
                  <a:gd name="T2" fmla="*/ 1 w 9"/>
                  <a:gd name="T3" fmla="*/ 1 h 6"/>
                  <a:gd name="T4" fmla="*/ 5 w 9"/>
                  <a:gd name="T5" fmla="*/ 1 h 6"/>
                  <a:gd name="T6" fmla="*/ 9 w 9"/>
                  <a:gd name="T7" fmla="*/ 3 h 6"/>
                  <a:gd name="T8" fmla="*/ 5 w 9"/>
                  <a:gd name="T9" fmla="*/ 5 h 6"/>
                  <a:gd name="T10" fmla="*/ 1 w 9"/>
                  <a:gd name="T11" fmla="*/ 5 h 6"/>
                  <a:gd name="T12" fmla="*/ 1 w 9"/>
                  <a:gd name="T1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6">
                    <a:moveTo>
                      <a:pt x="1" y="5"/>
                    </a:moveTo>
                    <a:cubicBezTo>
                      <a:pt x="1" y="5"/>
                      <a:pt x="2" y="2"/>
                      <a:pt x="1" y="1"/>
                    </a:cubicBezTo>
                    <a:cubicBezTo>
                      <a:pt x="1" y="0"/>
                      <a:pt x="4" y="1"/>
                      <a:pt x="5" y="1"/>
                    </a:cubicBezTo>
                    <a:cubicBezTo>
                      <a:pt x="6" y="1"/>
                      <a:pt x="9" y="2"/>
                      <a:pt x="9" y="3"/>
                    </a:cubicBezTo>
                    <a:cubicBezTo>
                      <a:pt x="8" y="4"/>
                      <a:pt x="6" y="5"/>
                      <a:pt x="5" y="5"/>
                    </a:cubicBezTo>
                    <a:cubicBezTo>
                      <a:pt x="3" y="6"/>
                      <a:pt x="3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7" name="Freeform 599">
                <a:extLst>
                  <a:ext uri="{FF2B5EF4-FFF2-40B4-BE49-F238E27FC236}">
                    <a16:creationId xmlns:a16="http://schemas.microsoft.com/office/drawing/2014/main" id="{F4F6CE28-AE9F-4A40-A245-56FC40D698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3621" y="4449069"/>
                <a:ext cx="28662" cy="38227"/>
              </a:xfrm>
              <a:custGeom>
                <a:avLst/>
                <a:gdLst>
                  <a:gd name="T0" fmla="*/ 2 w 3"/>
                  <a:gd name="T1" fmla="*/ 1 h 4"/>
                  <a:gd name="T2" fmla="*/ 1 w 3"/>
                  <a:gd name="T3" fmla="*/ 3 h 4"/>
                  <a:gd name="T4" fmla="*/ 2 w 3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2" y="1"/>
                    </a:moveTo>
                    <a:cubicBezTo>
                      <a:pt x="0" y="0"/>
                      <a:pt x="0" y="3"/>
                      <a:pt x="1" y="3"/>
                    </a:cubicBezTo>
                    <a:cubicBezTo>
                      <a:pt x="2" y="4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8" name="Freeform 600">
                <a:extLst>
                  <a:ext uri="{FF2B5EF4-FFF2-40B4-BE49-F238E27FC236}">
                    <a16:creationId xmlns:a16="http://schemas.microsoft.com/office/drawing/2014/main" id="{A871A1CA-88EA-184B-9D01-4FDF7E08E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7889" y="4420403"/>
                <a:ext cx="831211" cy="254845"/>
              </a:xfrm>
              <a:custGeom>
                <a:avLst/>
                <a:gdLst>
                  <a:gd name="T0" fmla="*/ 17 w 89"/>
                  <a:gd name="T1" fmla="*/ 7 h 27"/>
                  <a:gd name="T2" fmla="*/ 19 w 89"/>
                  <a:gd name="T3" fmla="*/ 4 h 27"/>
                  <a:gd name="T4" fmla="*/ 15 w 89"/>
                  <a:gd name="T5" fmla="*/ 2 h 27"/>
                  <a:gd name="T6" fmla="*/ 12 w 89"/>
                  <a:gd name="T7" fmla="*/ 2 h 27"/>
                  <a:gd name="T8" fmla="*/ 4 w 89"/>
                  <a:gd name="T9" fmla="*/ 1 h 27"/>
                  <a:gd name="T10" fmla="*/ 4 w 89"/>
                  <a:gd name="T11" fmla="*/ 3 h 27"/>
                  <a:gd name="T12" fmla="*/ 0 w 89"/>
                  <a:gd name="T13" fmla="*/ 4 h 27"/>
                  <a:gd name="T14" fmla="*/ 5 w 89"/>
                  <a:gd name="T15" fmla="*/ 5 h 27"/>
                  <a:gd name="T16" fmla="*/ 7 w 89"/>
                  <a:gd name="T17" fmla="*/ 6 h 27"/>
                  <a:gd name="T18" fmla="*/ 6 w 89"/>
                  <a:gd name="T19" fmla="*/ 7 h 27"/>
                  <a:gd name="T20" fmla="*/ 24 w 89"/>
                  <a:gd name="T21" fmla="*/ 13 h 27"/>
                  <a:gd name="T22" fmla="*/ 25 w 89"/>
                  <a:gd name="T23" fmla="*/ 16 h 27"/>
                  <a:gd name="T24" fmla="*/ 24 w 89"/>
                  <a:gd name="T25" fmla="*/ 21 h 27"/>
                  <a:gd name="T26" fmla="*/ 27 w 89"/>
                  <a:gd name="T27" fmla="*/ 25 h 27"/>
                  <a:gd name="T28" fmla="*/ 30 w 89"/>
                  <a:gd name="T29" fmla="*/ 24 h 27"/>
                  <a:gd name="T30" fmla="*/ 33 w 89"/>
                  <a:gd name="T31" fmla="*/ 26 h 27"/>
                  <a:gd name="T32" fmla="*/ 38 w 89"/>
                  <a:gd name="T33" fmla="*/ 26 h 27"/>
                  <a:gd name="T34" fmla="*/ 42 w 89"/>
                  <a:gd name="T35" fmla="*/ 23 h 27"/>
                  <a:gd name="T36" fmla="*/ 45 w 89"/>
                  <a:gd name="T37" fmla="*/ 26 h 27"/>
                  <a:gd name="T38" fmla="*/ 52 w 89"/>
                  <a:gd name="T39" fmla="*/ 27 h 27"/>
                  <a:gd name="T40" fmla="*/ 62 w 89"/>
                  <a:gd name="T41" fmla="*/ 27 h 27"/>
                  <a:gd name="T42" fmla="*/ 65 w 89"/>
                  <a:gd name="T43" fmla="*/ 27 h 27"/>
                  <a:gd name="T44" fmla="*/ 67 w 89"/>
                  <a:gd name="T45" fmla="*/ 24 h 27"/>
                  <a:gd name="T46" fmla="*/ 70 w 89"/>
                  <a:gd name="T47" fmla="*/ 25 h 27"/>
                  <a:gd name="T48" fmla="*/ 76 w 89"/>
                  <a:gd name="T49" fmla="*/ 27 h 27"/>
                  <a:gd name="T50" fmla="*/ 82 w 89"/>
                  <a:gd name="T51" fmla="*/ 26 h 27"/>
                  <a:gd name="T52" fmla="*/ 85 w 89"/>
                  <a:gd name="T53" fmla="*/ 24 h 27"/>
                  <a:gd name="T54" fmla="*/ 85 w 89"/>
                  <a:gd name="T55" fmla="*/ 22 h 27"/>
                  <a:gd name="T56" fmla="*/ 82 w 89"/>
                  <a:gd name="T57" fmla="*/ 22 h 27"/>
                  <a:gd name="T58" fmla="*/ 85 w 89"/>
                  <a:gd name="T59" fmla="*/ 17 h 27"/>
                  <a:gd name="T60" fmla="*/ 80 w 89"/>
                  <a:gd name="T61" fmla="*/ 16 h 27"/>
                  <a:gd name="T62" fmla="*/ 78 w 89"/>
                  <a:gd name="T63" fmla="*/ 14 h 27"/>
                  <a:gd name="T64" fmla="*/ 70 w 89"/>
                  <a:gd name="T65" fmla="*/ 14 h 27"/>
                  <a:gd name="T66" fmla="*/ 65 w 89"/>
                  <a:gd name="T67" fmla="*/ 14 h 27"/>
                  <a:gd name="T68" fmla="*/ 55 w 89"/>
                  <a:gd name="T69" fmla="*/ 17 h 27"/>
                  <a:gd name="T70" fmla="*/ 56 w 89"/>
                  <a:gd name="T71" fmla="*/ 18 h 27"/>
                  <a:gd name="T72" fmla="*/ 52 w 89"/>
                  <a:gd name="T73" fmla="*/ 18 h 27"/>
                  <a:gd name="T74" fmla="*/ 49 w 89"/>
                  <a:gd name="T75" fmla="*/ 16 h 27"/>
                  <a:gd name="T76" fmla="*/ 46 w 89"/>
                  <a:gd name="T77" fmla="*/ 17 h 27"/>
                  <a:gd name="T78" fmla="*/ 42 w 89"/>
                  <a:gd name="T79" fmla="*/ 16 h 27"/>
                  <a:gd name="T80" fmla="*/ 41 w 89"/>
                  <a:gd name="T81" fmla="*/ 18 h 27"/>
                  <a:gd name="T82" fmla="*/ 38 w 89"/>
                  <a:gd name="T83" fmla="*/ 16 h 27"/>
                  <a:gd name="T84" fmla="*/ 39 w 89"/>
                  <a:gd name="T85" fmla="*/ 14 h 27"/>
                  <a:gd name="T86" fmla="*/ 34 w 89"/>
                  <a:gd name="T87" fmla="*/ 12 h 27"/>
                  <a:gd name="T88" fmla="*/ 30 w 89"/>
                  <a:gd name="T89" fmla="*/ 13 h 27"/>
                  <a:gd name="T90" fmla="*/ 32 w 89"/>
                  <a:gd name="T91" fmla="*/ 12 h 27"/>
                  <a:gd name="T92" fmla="*/ 28 w 89"/>
                  <a:gd name="T93" fmla="*/ 9 h 27"/>
                  <a:gd name="T94" fmla="*/ 38 w 89"/>
                  <a:gd name="T95" fmla="*/ 10 h 27"/>
                  <a:gd name="T96" fmla="*/ 33 w 89"/>
                  <a:gd name="T97" fmla="*/ 7 h 27"/>
                  <a:gd name="T98" fmla="*/ 28 w 89"/>
                  <a:gd name="T99" fmla="*/ 7 h 27"/>
                  <a:gd name="T100" fmla="*/ 32 w 89"/>
                  <a:gd name="T101" fmla="*/ 6 h 27"/>
                  <a:gd name="T102" fmla="*/ 27 w 89"/>
                  <a:gd name="T103" fmla="*/ 5 h 27"/>
                  <a:gd name="T104" fmla="*/ 17 w 89"/>
                  <a:gd name="T105" fmla="*/ 7 h 27"/>
                  <a:gd name="T106" fmla="*/ 17 w 89"/>
                  <a:gd name="T107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9" h="27">
                    <a:moveTo>
                      <a:pt x="17" y="7"/>
                    </a:moveTo>
                    <a:cubicBezTo>
                      <a:pt x="18" y="7"/>
                      <a:pt x="20" y="5"/>
                      <a:pt x="19" y="4"/>
                    </a:cubicBezTo>
                    <a:cubicBezTo>
                      <a:pt x="18" y="3"/>
                      <a:pt x="16" y="2"/>
                      <a:pt x="15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9" y="1"/>
                      <a:pt x="7" y="0"/>
                      <a:pt x="4" y="1"/>
                    </a:cubicBezTo>
                    <a:cubicBezTo>
                      <a:pt x="0" y="2"/>
                      <a:pt x="3" y="2"/>
                      <a:pt x="4" y="3"/>
                    </a:cubicBezTo>
                    <a:cubicBezTo>
                      <a:pt x="4" y="3"/>
                      <a:pt x="0" y="3"/>
                      <a:pt x="0" y="4"/>
                    </a:cubicBezTo>
                    <a:cubicBezTo>
                      <a:pt x="0" y="5"/>
                      <a:pt x="4" y="5"/>
                      <a:pt x="5" y="5"/>
                    </a:cubicBezTo>
                    <a:cubicBezTo>
                      <a:pt x="5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12" y="11"/>
                      <a:pt x="21" y="5"/>
                      <a:pt x="24" y="13"/>
                    </a:cubicBezTo>
                    <a:cubicBezTo>
                      <a:pt x="24" y="14"/>
                      <a:pt x="26" y="15"/>
                      <a:pt x="25" y="16"/>
                    </a:cubicBezTo>
                    <a:cubicBezTo>
                      <a:pt x="24" y="18"/>
                      <a:pt x="23" y="19"/>
                      <a:pt x="24" y="21"/>
                    </a:cubicBezTo>
                    <a:cubicBezTo>
                      <a:pt x="24" y="21"/>
                      <a:pt x="26" y="25"/>
                      <a:pt x="27" y="25"/>
                    </a:cubicBezTo>
                    <a:cubicBezTo>
                      <a:pt x="28" y="26"/>
                      <a:pt x="30" y="23"/>
                      <a:pt x="30" y="24"/>
                    </a:cubicBezTo>
                    <a:cubicBezTo>
                      <a:pt x="31" y="24"/>
                      <a:pt x="32" y="26"/>
                      <a:pt x="33" y="26"/>
                    </a:cubicBezTo>
                    <a:cubicBezTo>
                      <a:pt x="35" y="27"/>
                      <a:pt x="37" y="26"/>
                      <a:pt x="38" y="26"/>
                    </a:cubicBezTo>
                    <a:cubicBezTo>
                      <a:pt x="39" y="25"/>
                      <a:pt x="41" y="23"/>
                      <a:pt x="42" y="23"/>
                    </a:cubicBezTo>
                    <a:cubicBezTo>
                      <a:pt x="42" y="23"/>
                      <a:pt x="44" y="26"/>
                      <a:pt x="45" y="26"/>
                    </a:cubicBezTo>
                    <a:cubicBezTo>
                      <a:pt x="47" y="27"/>
                      <a:pt x="50" y="27"/>
                      <a:pt x="52" y="27"/>
                    </a:cubicBezTo>
                    <a:cubicBezTo>
                      <a:pt x="56" y="27"/>
                      <a:pt x="59" y="27"/>
                      <a:pt x="62" y="27"/>
                    </a:cubicBezTo>
                    <a:cubicBezTo>
                      <a:pt x="63" y="27"/>
                      <a:pt x="64" y="27"/>
                      <a:pt x="65" y="27"/>
                    </a:cubicBezTo>
                    <a:cubicBezTo>
                      <a:pt x="67" y="26"/>
                      <a:pt x="66" y="24"/>
                      <a:pt x="67" y="24"/>
                    </a:cubicBezTo>
                    <a:cubicBezTo>
                      <a:pt x="68" y="23"/>
                      <a:pt x="69" y="24"/>
                      <a:pt x="70" y="25"/>
                    </a:cubicBezTo>
                    <a:cubicBezTo>
                      <a:pt x="71" y="26"/>
                      <a:pt x="74" y="27"/>
                      <a:pt x="76" y="27"/>
                    </a:cubicBezTo>
                    <a:cubicBezTo>
                      <a:pt x="78" y="27"/>
                      <a:pt x="80" y="27"/>
                      <a:pt x="82" y="26"/>
                    </a:cubicBezTo>
                    <a:cubicBezTo>
                      <a:pt x="84" y="26"/>
                      <a:pt x="83" y="24"/>
                      <a:pt x="85" y="24"/>
                    </a:cubicBezTo>
                    <a:cubicBezTo>
                      <a:pt x="86" y="24"/>
                      <a:pt x="87" y="21"/>
                      <a:pt x="85" y="22"/>
                    </a:cubicBezTo>
                    <a:cubicBezTo>
                      <a:pt x="85" y="22"/>
                      <a:pt x="83" y="22"/>
                      <a:pt x="82" y="22"/>
                    </a:cubicBezTo>
                    <a:cubicBezTo>
                      <a:pt x="82" y="22"/>
                      <a:pt x="89" y="18"/>
                      <a:pt x="85" y="17"/>
                    </a:cubicBezTo>
                    <a:cubicBezTo>
                      <a:pt x="84" y="17"/>
                      <a:pt x="82" y="16"/>
                      <a:pt x="80" y="16"/>
                    </a:cubicBezTo>
                    <a:cubicBezTo>
                      <a:pt x="78" y="16"/>
                      <a:pt x="80" y="14"/>
                      <a:pt x="78" y="14"/>
                    </a:cubicBezTo>
                    <a:cubicBezTo>
                      <a:pt x="75" y="14"/>
                      <a:pt x="73" y="14"/>
                      <a:pt x="70" y="14"/>
                    </a:cubicBezTo>
                    <a:cubicBezTo>
                      <a:pt x="68" y="14"/>
                      <a:pt x="67" y="13"/>
                      <a:pt x="65" y="14"/>
                    </a:cubicBezTo>
                    <a:cubicBezTo>
                      <a:pt x="64" y="14"/>
                      <a:pt x="55" y="16"/>
                      <a:pt x="55" y="17"/>
                    </a:cubicBezTo>
                    <a:cubicBezTo>
                      <a:pt x="55" y="17"/>
                      <a:pt x="56" y="17"/>
                      <a:pt x="56" y="18"/>
                    </a:cubicBezTo>
                    <a:cubicBezTo>
                      <a:pt x="56" y="18"/>
                      <a:pt x="53" y="18"/>
                      <a:pt x="52" y="18"/>
                    </a:cubicBezTo>
                    <a:cubicBezTo>
                      <a:pt x="51" y="18"/>
                      <a:pt x="50" y="17"/>
                      <a:pt x="49" y="16"/>
                    </a:cubicBezTo>
                    <a:cubicBezTo>
                      <a:pt x="48" y="16"/>
                      <a:pt x="47" y="17"/>
                      <a:pt x="46" y="17"/>
                    </a:cubicBezTo>
                    <a:cubicBezTo>
                      <a:pt x="45" y="17"/>
                      <a:pt x="43" y="16"/>
                      <a:pt x="42" y="16"/>
                    </a:cubicBezTo>
                    <a:cubicBezTo>
                      <a:pt x="41" y="16"/>
                      <a:pt x="42" y="18"/>
                      <a:pt x="41" y="18"/>
                    </a:cubicBezTo>
                    <a:cubicBezTo>
                      <a:pt x="40" y="18"/>
                      <a:pt x="39" y="16"/>
                      <a:pt x="38" y="16"/>
                    </a:cubicBezTo>
                    <a:cubicBezTo>
                      <a:pt x="35" y="16"/>
                      <a:pt x="39" y="15"/>
                      <a:pt x="39" y="14"/>
                    </a:cubicBezTo>
                    <a:cubicBezTo>
                      <a:pt x="39" y="13"/>
                      <a:pt x="35" y="12"/>
                      <a:pt x="34" y="12"/>
                    </a:cubicBezTo>
                    <a:cubicBezTo>
                      <a:pt x="34" y="12"/>
                      <a:pt x="30" y="13"/>
                      <a:pt x="30" y="13"/>
                    </a:cubicBezTo>
                    <a:cubicBezTo>
                      <a:pt x="30" y="12"/>
                      <a:pt x="32" y="12"/>
                      <a:pt x="32" y="12"/>
                    </a:cubicBezTo>
                    <a:cubicBezTo>
                      <a:pt x="32" y="11"/>
                      <a:pt x="27" y="10"/>
                      <a:pt x="28" y="9"/>
                    </a:cubicBezTo>
                    <a:cubicBezTo>
                      <a:pt x="28" y="9"/>
                      <a:pt x="38" y="10"/>
                      <a:pt x="38" y="10"/>
                    </a:cubicBezTo>
                    <a:cubicBezTo>
                      <a:pt x="38" y="9"/>
                      <a:pt x="34" y="8"/>
                      <a:pt x="33" y="7"/>
                    </a:cubicBezTo>
                    <a:cubicBezTo>
                      <a:pt x="32" y="7"/>
                      <a:pt x="30" y="7"/>
                      <a:pt x="28" y="7"/>
                    </a:cubicBezTo>
                    <a:cubicBezTo>
                      <a:pt x="29" y="7"/>
                      <a:pt x="31" y="7"/>
                      <a:pt x="32" y="6"/>
                    </a:cubicBezTo>
                    <a:cubicBezTo>
                      <a:pt x="32" y="5"/>
                      <a:pt x="27" y="5"/>
                      <a:pt x="27" y="5"/>
                    </a:cubicBezTo>
                    <a:cubicBezTo>
                      <a:pt x="23" y="5"/>
                      <a:pt x="21" y="6"/>
                      <a:pt x="17" y="7"/>
                    </a:cubicBezTo>
                    <a:cubicBezTo>
                      <a:pt x="17" y="7"/>
                      <a:pt x="18" y="7"/>
                      <a:pt x="1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9" name="Freeform 601">
                <a:extLst>
                  <a:ext uri="{FF2B5EF4-FFF2-40B4-BE49-F238E27FC236}">
                    <a16:creationId xmlns:a16="http://schemas.microsoft.com/office/drawing/2014/main" id="{0145FB2F-AFB4-454E-BC32-BF631F50A0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7000" y="3980797"/>
                <a:ext cx="550956" cy="347225"/>
              </a:xfrm>
              <a:custGeom>
                <a:avLst/>
                <a:gdLst>
                  <a:gd name="T0" fmla="*/ 55 w 59"/>
                  <a:gd name="T1" fmla="*/ 21 h 37"/>
                  <a:gd name="T2" fmla="*/ 46 w 59"/>
                  <a:gd name="T3" fmla="*/ 20 h 37"/>
                  <a:gd name="T4" fmla="*/ 46 w 59"/>
                  <a:gd name="T5" fmla="*/ 18 h 37"/>
                  <a:gd name="T6" fmla="*/ 44 w 59"/>
                  <a:gd name="T7" fmla="*/ 15 h 37"/>
                  <a:gd name="T8" fmla="*/ 44 w 59"/>
                  <a:gd name="T9" fmla="*/ 11 h 37"/>
                  <a:gd name="T10" fmla="*/ 43 w 59"/>
                  <a:gd name="T11" fmla="*/ 15 h 37"/>
                  <a:gd name="T12" fmla="*/ 35 w 59"/>
                  <a:gd name="T13" fmla="*/ 10 h 37"/>
                  <a:gd name="T14" fmla="*/ 24 w 59"/>
                  <a:gd name="T15" fmla="*/ 2 h 37"/>
                  <a:gd name="T16" fmla="*/ 12 w 59"/>
                  <a:gd name="T17" fmla="*/ 1 h 37"/>
                  <a:gd name="T18" fmla="*/ 12 w 59"/>
                  <a:gd name="T19" fmla="*/ 3 h 37"/>
                  <a:gd name="T20" fmla="*/ 6 w 59"/>
                  <a:gd name="T21" fmla="*/ 5 h 37"/>
                  <a:gd name="T22" fmla="*/ 11 w 59"/>
                  <a:gd name="T23" fmla="*/ 9 h 37"/>
                  <a:gd name="T24" fmla="*/ 6 w 59"/>
                  <a:gd name="T25" fmla="*/ 9 h 37"/>
                  <a:gd name="T26" fmla="*/ 5 w 59"/>
                  <a:gd name="T27" fmla="*/ 11 h 37"/>
                  <a:gd name="T28" fmla="*/ 6 w 59"/>
                  <a:gd name="T29" fmla="*/ 14 h 37"/>
                  <a:gd name="T30" fmla="*/ 10 w 59"/>
                  <a:gd name="T31" fmla="*/ 14 h 37"/>
                  <a:gd name="T32" fmla="*/ 0 w 59"/>
                  <a:gd name="T33" fmla="*/ 15 h 37"/>
                  <a:gd name="T34" fmla="*/ 7 w 59"/>
                  <a:gd name="T35" fmla="*/ 20 h 37"/>
                  <a:gd name="T36" fmla="*/ 8 w 59"/>
                  <a:gd name="T37" fmla="*/ 23 h 37"/>
                  <a:gd name="T38" fmla="*/ 14 w 59"/>
                  <a:gd name="T39" fmla="*/ 23 h 37"/>
                  <a:gd name="T40" fmla="*/ 26 w 59"/>
                  <a:gd name="T41" fmla="*/ 23 h 37"/>
                  <a:gd name="T42" fmla="*/ 28 w 59"/>
                  <a:gd name="T43" fmla="*/ 24 h 37"/>
                  <a:gd name="T44" fmla="*/ 16 w 59"/>
                  <a:gd name="T45" fmla="*/ 25 h 37"/>
                  <a:gd name="T46" fmla="*/ 16 w 59"/>
                  <a:gd name="T47" fmla="*/ 30 h 37"/>
                  <a:gd name="T48" fmla="*/ 19 w 59"/>
                  <a:gd name="T49" fmla="*/ 33 h 37"/>
                  <a:gd name="T50" fmla="*/ 32 w 59"/>
                  <a:gd name="T51" fmla="*/ 35 h 37"/>
                  <a:gd name="T52" fmla="*/ 34 w 59"/>
                  <a:gd name="T53" fmla="*/ 36 h 37"/>
                  <a:gd name="T54" fmla="*/ 40 w 59"/>
                  <a:gd name="T55" fmla="*/ 35 h 37"/>
                  <a:gd name="T56" fmla="*/ 41 w 59"/>
                  <a:gd name="T57" fmla="*/ 35 h 37"/>
                  <a:gd name="T58" fmla="*/ 41 w 59"/>
                  <a:gd name="T59" fmla="*/ 29 h 37"/>
                  <a:gd name="T60" fmla="*/ 46 w 59"/>
                  <a:gd name="T61" fmla="*/ 30 h 37"/>
                  <a:gd name="T62" fmla="*/ 51 w 59"/>
                  <a:gd name="T63" fmla="*/ 28 h 37"/>
                  <a:gd name="T64" fmla="*/ 54 w 59"/>
                  <a:gd name="T65" fmla="*/ 26 h 37"/>
                  <a:gd name="T66" fmla="*/ 58 w 59"/>
                  <a:gd name="T67" fmla="*/ 2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" h="37">
                    <a:moveTo>
                      <a:pt x="58" y="24"/>
                    </a:moveTo>
                    <a:cubicBezTo>
                      <a:pt x="58" y="22"/>
                      <a:pt x="56" y="22"/>
                      <a:pt x="55" y="21"/>
                    </a:cubicBezTo>
                    <a:cubicBezTo>
                      <a:pt x="54" y="20"/>
                      <a:pt x="53" y="22"/>
                      <a:pt x="52" y="21"/>
                    </a:cubicBezTo>
                    <a:cubicBezTo>
                      <a:pt x="50" y="19"/>
                      <a:pt x="48" y="21"/>
                      <a:pt x="46" y="20"/>
                    </a:cubicBezTo>
                    <a:cubicBezTo>
                      <a:pt x="46" y="20"/>
                      <a:pt x="48" y="19"/>
                      <a:pt x="48" y="18"/>
                    </a:cubicBezTo>
                    <a:cubicBezTo>
                      <a:pt x="48" y="18"/>
                      <a:pt x="46" y="18"/>
                      <a:pt x="46" y="18"/>
                    </a:cubicBezTo>
                    <a:cubicBezTo>
                      <a:pt x="46" y="17"/>
                      <a:pt x="47" y="17"/>
                      <a:pt x="47" y="16"/>
                    </a:cubicBezTo>
                    <a:cubicBezTo>
                      <a:pt x="47" y="15"/>
                      <a:pt x="44" y="16"/>
                      <a:pt x="44" y="15"/>
                    </a:cubicBezTo>
                    <a:cubicBezTo>
                      <a:pt x="43" y="15"/>
                      <a:pt x="45" y="14"/>
                      <a:pt x="45" y="14"/>
                    </a:cubicBezTo>
                    <a:cubicBezTo>
                      <a:pt x="46" y="13"/>
                      <a:pt x="44" y="12"/>
                      <a:pt x="44" y="11"/>
                    </a:cubicBezTo>
                    <a:cubicBezTo>
                      <a:pt x="43" y="10"/>
                      <a:pt x="38" y="11"/>
                      <a:pt x="38" y="11"/>
                    </a:cubicBezTo>
                    <a:cubicBezTo>
                      <a:pt x="38" y="12"/>
                      <a:pt x="43" y="14"/>
                      <a:pt x="43" y="15"/>
                    </a:cubicBezTo>
                    <a:cubicBezTo>
                      <a:pt x="42" y="16"/>
                      <a:pt x="39" y="14"/>
                      <a:pt x="38" y="13"/>
                    </a:cubicBezTo>
                    <a:cubicBezTo>
                      <a:pt x="36" y="12"/>
                      <a:pt x="39" y="10"/>
                      <a:pt x="35" y="10"/>
                    </a:cubicBezTo>
                    <a:cubicBezTo>
                      <a:pt x="33" y="10"/>
                      <a:pt x="30" y="10"/>
                      <a:pt x="29" y="8"/>
                    </a:cubicBezTo>
                    <a:cubicBezTo>
                      <a:pt x="28" y="6"/>
                      <a:pt x="26" y="3"/>
                      <a:pt x="24" y="2"/>
                    </a:cubicBezTo>
                    <a:cubicBezTo>
                      <a:pt x="21" y="1"/>
                      <a:pt x="18" y="0"/>
                      <a:pt x="16" y="0"/>
                    </a:cubicBezTo>
                    <a:cubicBezTo>
                      <a:pt x="15" y="0"/>
                      <a:pt x="10" y="0"/>
                      <a:pt x="12" y="1"/>
                    </a:cubicBezTo>
                    <a:cubicBezTo>
                      <a:pt x="13" y="1"/>
                      <a:pt x="17" y="2"/>
                      <a:pt x="17" y="2"/>
                    </a:cubicBezTo>
                    <a:cubicBezTo>
                      <a:pt x="17" y="4"/>
                      <a:pt x="13" y="3"/>
                      <a:pt x="12" y="3"/>
                    </a:cubicBezTo>
                    <a:cubicBezTo>
                      <a:pt x="12" y="3"/>
                      <a:pt x="13" y="4"/>
                      <a:pt x="13" y="4"/>
                    </a:cubicBezTo>
                    <a:cubicBezTo>
                      <a:pt x="13" y="5"/>
                      <a:pt x="7" y="2"/>
                      <a:pt x="6" y="5"/>
                    </a:cubicBezTo>
                    <a:cubicBezTo>
                      <a:pt x="6" y="5"/>
                      <a:pt x="11" y="7"/>
                      <a:pt x="12" y="7"/>
                    </a:cubicBezTo>
                    <a:cubicBezTo>
                      <a:pt x="10" y="6"/>
                      <a:pt x="11" y="9"/>
                      <a:pt x="11" y="9"/>
                    </a:cubicBezTo>
                    <a:cubicBezTo>
                      <a:pt x="11" y="10"/>
                      <a:pt x="4" y="7"/>
                      <a:pt x="3" y="8"/>
                    </a:cubicBezTo>
                    <a:cubicBezTo>
                      <a:pt x="3" y="7"/>
                      <a:pt x="6" y="8"/>
                      <a:pt x="6" y="9"/>
                    </a:cubicBezTo>
                    <a:cubicBezTo>
                      <a:pt x="6" y="8"/>
                      <a:pt x="4" y="9"/>
                      <a:pt x="4" y="9"/>
                    </a:cubicBezTo>
                    <a:cubicBezTo>
                      <a:pt x="3" y="10"/>
                      <a:pt x="5" y="11"/>
                      <a:pt x="5" y="11"/>
                    </a:cubicBezTo>
                    <a:cubicBezTo>
                      <a:pt x="6" y="12"/>
                      <a:pt x="2" y="12"/>
                      <a:pt x="1" y="12"/>
                    </a:cubicBezTo>
                    <a:cubicBezTo>
                      <a:pt x="2" y="12"/>
                      <a:pt x="4" y="13"/>
                      <a:pt x="6" y="14"/>
                    </a:cubicBezTo>
                    <a:cubicBezTo>
                      <a:pt x="8" y="14"/>
                      <a:pt x="10" y="13"/>
                      <a:pt x="12" y="13"/>
                    </a:cubicBezTo>
                    <a:cubicBezTo>
                      <a:pt x="12" y="13"/>
                      <a:pt x="10" y="14"/>
                      <a:pt x="10" y="14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6"/>
                      <a:pt x="0" y="15"/>
                      <a:pt x="0" y="15"/>
                    </a:cubicBezTo>
                    <a:cubicBezTo>
                      <a:pt x="0" y="15"/>
                      <a:pt x="2" y="18"/>
                      <a:pt x="2" y="18"/>
                    </a:cubicBezTo>
                    <a:cubicBezTo>
                      <a:pt x="3" y="19"/>
                      <a:pt x="7" y="21"/>
                      <a:pt x="7" y="20"/>
                    </a:cubicBezTo>
                    <a:cubicBezTo>
                      <a:pt x="7" y="21"/>
                      <a:pt x="5" y="20"/>
                      <a:pt x="6" y="22"/>
                    </a:cubicBezTo>
                    <a:cubicBezTo>
                      <a:pt x="6" y="22"/>
                      <a:pt x="7" y="23"/>
                      <a:pt x="8" y="23"/>
                    </a:cubicBezTo>
                    <a:cubicBezTo>
                      <a:pt x="9" y="24"/>
                      <a:pt x="10" y="23"/>
                      <a:pt x="11" y="23"/>
                    </a:cubicBezTo>
                    <a:cubicBezTo>
                      <a:pt x="12" y="22"/>
                      <a:pt x="13" y="24"/>
                      <a:pt x="14" y="23"/>
                    </a:cubicBezTo>
                    <a:cubicBezTo>
                      <a:pt x="17" y="22"/>
                      <a:pt x="19" y="21"/>
                      <a:pt x="21" y="22"/>
                    </a:cubicBezTo>
                    <a:cubicBezTo>
                      <a:pt x="23" y="23"/>
                      <a:pt x="24" y="23"/>
                      <a:pt x="26" y="23"/>
                    </a:cubicBezTo>
                    <a:cubicBezTo>
                      <a:pt x="25" y="23"/>
                      <a:pt x="23" y="23"/>
                      <a:pt x="21" y="23"/>
                    </a:cubicBezTo>
                    <a:cubicBezTo>
                      <a:pt x="23" y="23"/>
                      <a:pt x="27" y="23"/>
                      <a:pt x="28" y="24"/>
                    </a:cubicBezTo>
                    <a:cubicBezTo>
                      <a:pt x="28" y="24"/>
                      <a:pt x="23" y="25"/>
                      <a:pt x="23" y="25"/>
                    </a:cubicBezTo>
                    <a:cubicBezTo>
                      <a:pt x="21" y="25"/>
                      <a:pt x="18" y="25"/>
                      <a:pt x="16" y="25"/>
                    </a:cubicBezTo>
                    <a:cubicBezTo>
                      <a:pt x="16" y="26"/>
                      <a:pt x="12" y="27"/>
                      <a:pt x="13" y="27"/>
                    </a:cubicBezTo>
                    <a:cubicBezTo>
                      <a:pt x="14" y="28"/>
                      <a:pt x="15" y="28"/>
                      <a:pt x="16" y="30"/>
                    </a:cubicBezTo>
                    <a:cubicBezTo>
                      <a:pt x="16" y="32"/>
                      <a:pt x="22" y="30"/>
                      <a:pt x="23" y="32"/>
                    </a:cubicBezTo>
                    <a:cubicBezTo>
                      <a:pt x="23" y="32"/>
                      <a:pt x="19" y="32"/>
                      <a:pt x="19" y="33"/>
                    </a:cubicBezTo>
                    <a:cubicBezTo>
                      <a:pt x="20" y="34"/>
                      <a:pt x="25" y="36"/>
                      <a:pt x="26" y="36"/>
                    </a:cubicBezTo>
                    <a:cubicBezTo>
                      <a:pt x="26" y="36"/>
                      <a:pt x="32" y="36"/>
                      <a:pt x="32" y="35"/>
                    </a:cubicBezTo>
                    <a:cubicBezTo>
                      <a:pt x="32" y="35"/>
                      <a:pt x="31" y="35"/>
                      <a:pt x="31" y="35"/>
                    </a:cubicBezTo>
                    <a:cubicBezTo>
                      <a:pt x="31" y="33"/>
                      <a:pt x="35" y="36"/>
                      <a:pt x="34" y="36"/>
                    </a:cubicBezTo>
                    <a:cubicBezTo>
                      <a:pt x="35" y="36"/>
                      <a:pt x="33" y="33"/>
                      <a:pt x="33" y="32"/>
                    </a:cubicBezTo>
                    <a:cubicBezTo>
                      <a:pt x="35" y="31"/>
                      <a:pt x="37" y="37"/>
                      <a:pt x="40" y="35"/>
                    </a:cubicBezTo>
                    <a:cubicBezTo>
                      <a:pt x="41" y="34"/>
                      <a:pt x="39" y="32"/>
                      <a:pt x="40" y="32"/>
                    </a:cubicBezTo>
                    <a:cubicBezTo>
                      <a:pt x="41" y="32"/>
                      <a:pt x="41" y="34"/>
                      <a:pt x="41" y="35"/>
                    </a:cubicBezTo>
                    <a:cubicBezTo>
                      <a:pt x="42" y="35"/>
                      <a:pt x="43" y="31"/>
                      <a:pt x="42" y="31"/>
                    </a:cubicBezTo>
                    <a:cubicBezTo>
                      <a:pt x="42" y="30"/>
                      <a:pt x="42" y="29"/>
                      <a:pt x="41" y="29"/>
                    </a:cubicBezTo>
                    <a:cubicBezTo>
                      <a:pt x="41" y="28"/>
                      <a:pt x="42" y="26"/>
                      <a:pt x="43" y="27"/>
                    </a:cubicBezTo>
                    <a:cubicBezTo>
                      <a:pt x="44" y="28"/>
                      <a:pt x="43" y="32"/>
                      <a:pt x="46" y="30"/>
                    </a:cubicBezTo>
                    <a:cubicBezTo>
                      <a:pt x="47" y="29"/>
                      <a:pt x="50" y="25"/>
                      <a:pt x="52" y="27"/>
                    </a:cubicBezTo>
                    <a:cubicBezTo>
                      <a:pt x="53" y="27"/>
                      <a:pt x="51" y="28"/>
                      <a:pt x="51" y="28"/>
                    </a:cubicBezTo>
                    <a:cubicBezTo>
                      <a:pt x="51" y="28"/>
                      <a:pt x="56" y="27"/>
                      <a:pt x="56" y="27"/>
                    </a:cubicBezTo>
                    <a:cubicBezTo>
                      <a:pt x="56" y="27"/>
                      <a:pt x="54" y="27"/>
                      <a:pt x="54" y="26"/>
                    </a:cubicBezTo>
                    <a:cubicBezTo>
                      <a:pt x="54" y="25"/>
                      <a:pt x="59" y="25"/>
                      <a:pt x="58" y="24"/>
                    </a:cubicBezTo>
                    <a:cubicBezTo>
                      <a:pt x="58" y="22"/>
                      <a:pt x="58" y="25"/>
                      <a:pt x="58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0" name="Freeform 602">
                <a:extLst>
                  <a:ext uri="{FF2B5EF4-FFF2-40B4-BE49-F238E27FC236}">
                    <a16:creationId xmlns:a16="http://schemas.microsoft.com/office/drawing/2014/main" id="{E22E69AD-A9D1-EB4D-80DB-A1C1775C87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9926" y="3767367"/>
                <a:ext cx="1455415" cy="758159"/>
              </a:xfrm>
              <a:custGeom>
                <a:avLst/>
                <a:gdLst>
                  <a:gd name="T0" fmla="*/ 15 w 156"/>
                  <a:gd name="T1" fmla="*/ 77 h 81"/>
                  <a:gd name="T2" fmla="*/ 27 w 156"/>
                  <a:gd name="T3" fmla="*/ 76 h 81"/>
                  <a:gd name="T4" fmla="*/ 37 w 156"/>
                  <a:gd name="T5" fmla="*/ 78 h 81"/>
                  <a:gd name="T6" fmla="*/ 48 w 156"/>
                  <a:gd name="T7" fmla="*/ 77 h 81"/>
                  <a:gd name="T8" fmla="*/ 65 w 156"/>
                  <a:gd name="T9" fmla="*/ 76 h 81"/>
                  <a:gd name="T10" fmla="*/ 59 w 156"/>
                  <a:gd name="T11" fmla="*/ 70 h 81"/>
                  <a:gd name="T12" fmla="*/ 50 w 156"/>
                  <a:gd name="T13" fmla="*/ 65 h 81"/>
                  <a:gd name="T14" fmla="*/ 73 w 156"/>
                  <a:gd name="T15" fmla="*/ 61 h 81"/>
                  <a:gd name="T16" fmla="*/ 76 w 156"/>
                  <a:gd name="T17" fmla="*/ 55 h 81"/>
                  <a:gd name="T18" fmla="*/ 71 w 156"/>
                  <a:gd name="T19" fmla="*/ 50 h 81"/>
                  <a:gd name="T20" fmla="*/ 72 w 156"/>
                  <a:gd name="T21" fmla="*/ 48 h 81"/>
                  <a:gd name="T22" fmla="*/ 78 w 156"/>
                  <a:gd name="T23" fmla="*/ 45 h 81"/>
                  <a:gd name="T24" fmla="*/ 90 w 156"/>
                  <a:gd name="T25" fmla="*/ 44 h 81"/>
                  <a:gd name="T26" fmla="*/ 105 w 156"/>
                  <a:gd name="T27" fmla="*/ 37 h 81"/>
                  <a:gd name="T28" fmla="*/ 105 w 156"/>
                  <a:gd name="T29" fmla="*/ 32 h 81"/>
                  <a:gd name="T30" fmla="*/ 136 w 156"/>
                  <a:gd name="T31" fmla="*/ 21 h 81"/>
                  <a:gd name="T32" fmla="*/ 115 w 156"/>
                  <a:gd name="T33" fmla="*/ 23 h 81"/>
                  <a:gd name="T34" fmla="*/ 134 w 156"/>
                  <a:gd name="T35" fmla="*/ 18 h 81"/>
                  <a:gd name="T36" fmla="*/ 146 w 156"/>
                  <a:gd name="T37" fmla="*/ 10 h 81"/>
                  <a:gd name="T38" fmla="*/ 133 w 156"/>
                  <a:gd name="T39" fmla="*/ 5 h 81"/>
                  <a:gd name="T40" fmla="*/ 121 w 156"/>
                  <a:gd name="T41" fmla="*/ 5 h 81"/>
                  <a:gd name="T42" fmla="*/ 100 w 156"/>
                  <a:gd name="T43" fmla="*/ 2 h 81"/>
                  <a:gd name="T44" fmla="*/ 91 w 156"/>
                  <a:gd name="T45" fmla="*/ 5 h 81"/>
                  <a:gd name="T46" fmla="*/ 80 w 156"/>
                  <a:gd name="T47" fmla="*/ 8 h 81"/>
                  <a:gd name="T48" fmla="*/ 58 w 156"/>
                  <a:gd name="T49" fmla="*/ 4 h 81"/>
                  <a:gd name="T50" fmla="*/ 52 w 156"/>
                  <a:gd name="T51" fmla="*/ 5 h 81"/>
                  <a:gd name="T52" fmla="*/ 46 w 156"/>
                  <a:gd name="T53" fmla="*/ 10 h 81"/>
                  <a:gd name="T54" fmla="*/ 45 w 156"/>
                  <a:gd name="T55" fmla="*/ 12 h 81"/>
                  <a:gd name="T56" fmla="*/ 31 w 156"/>
                  <a:gd name="T57" fmla="*/ 10 h 81"/>
                  <a:gd name="T58" fmla="*/ 34 w 156"/>
                  <a:gd name="T59" fmla="*/ 16 h 81"/>
                  <a:gd name="T60" fmla="*/ 23 w 156"/>
                  <a:gd name="T61" fmla="*/ 16 h 81"/>
                  <a:gd name="T62" fmla="*/ 5 w 156"/>
                  <a:gd name="T63" fmla="*/ 17 h 81"/>
                  <a:gd name="T64" fmla="*/ 11 w 156"/>
                  <a:gd name="T65" fmla="*/ 21 h 81"/>
                  <a:gd name="T66" fmla="*/ 13 w 156"/>
                  <a:gd name="T67" fmla="*/ 26 h 81"/>
                  <a:gd name="T68" fmla="*/ 23 w 156"/>
                  <a:gd name="T69" fmla="*/ 27 h 81"/>
                  <a:gd name="T70" fmla="*/ 20 w 156"/>
                  <a:gd name="T71" fmla="*/ 31 h 81"/>
                  <a:gd name="T72" fmla="*/ 26 w 156"/>
                  <a:gd name="T73" fmla="*/ 30 h 81"/>
                  <a:gd name="T74" fmla="*/ 42 w 156"/>
                  <a:gd name="T75" fmla="*/ 30 h 81"/>
                  <a:gd name="T76" fmla="*/ 52 w 156"/>
                  <a:gd name="T77" fmla="*/ 31 h 81"/>
                  <a:gd name="T78" fmla="*/ 73 w 156"/>
                  <a:gd name="T79" fmla="*/ 21 h 81"/>
                  <a:gd name="T80" fmla="*/ 60 w 156"/>
                  <a:gd name="T81" fmla="*/ 31 h 81"/>
                  <a:gd name="T82" fmla="*/ 44 w 156"/>
                  <a:gd name="T83" fmla="*/ 35 h 81"/>
                  <a:gd name="T84" fmla="*/ 58 w 156"/>
                  <a:gd name="T85" fmla="*/ 42 h 81"/>
                  <a:gd name="T86" fmla="*/ 32 w 156"/>
                  <a:gd name="T87" fmla="*/ 39 h 81"/>
                  <a:gd name="T88" fmla="*/ 42 w 156"/>
                  <a:gd name="T89" fmla="*/ 50 h 81"/>
                  <a:gd name="T90" fmla="*/ 44 w 156"/>
                  <a:gd name="T91" fmla="*/ 52 h 81"/>
                  <a:gd name="T92" fmla="*/ 30 w 156"/>
                  <a:gd name="T93" fmla="*/ 52 h 81"/>
                  <a:gd name="T94" fmla="*/ 27 w 156"/>
                  <a:gd name="T95" fmla="*/ 59 h 81"/>
                  <a:gd name="T96" fmla="*/ 36 w 156"/>
                  <a:gd name="T97" fmla="*/ 57 h 81"/>
                  <a:gd name="T98" fmla="*/ 34 w 156"/>
                  <a:gd name="T99" fmla="*/ 60 h 81"/>
                  <a:gd name="T100" fmla="*/ 37 w 156"/>
                  <a:gd name="T101" fmla="*/ 65 h 81"/>
                  <a:gd name="T102" fmla="*/ 38 w 156"/>
                  <a:gd name="T103" fmla="*/ 68 h 81"/>
                  <a:gd name="T104" fmla="*/ 19 w 156"/>
                  <a:gd name="T105" fmla="*/ 6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6" h="81">
                    <a:moveTo>
                      <a:pt x="26" y="70"/>
                    </a:moveTo>
                    <a:cubicBezTo>
                      <a:pt x="22" y="70"/>
                      <a:pt x="17" y="70"/>
                      <a:pt x="13" y="71"/>
                    </a:cubicBezTo>
                    <a:cubicBezTo>
                      <a:pt x="11" y="72"/>
                      <a:pt x="11" y="75"/>
                      <a:pt x="12" y="76"/>
                    </a:cubicBezTo>
                    <a:cubicBezTo>
                      <a:pt x="13" y="77"/>
                      <a:pt x="15" y="78"/>
                      <a:pt x="15" y="77"/>
                    </a:cubicBezTo>
                    <a:cubicBezTo>
                      <a:pt x="17" y="77"/>
                      <a:pt x="16" y="76"/>
                      <a:pt x="17" y="75"/>
                    </a:cubicBezTo>
                    <a:cubicBezTo>
                      <a:pt x="17" y="75"/>
                      <a:pt x="17" y="78"/>
                      <a:pt x="17" y="78"/>
                    </a:cubicBezTo>
                    <a:cubicBezTo>
                      <a:pt x="19" y="78"/>
                      <a:pt x="22" y="78"/>
                      <a:pt x="24" y="78"/>
                    </a:cubicBezTo>
                    <a:cubicBezTo>
                      <a:pt x="26" y="78"/>
                      <a:pt x="26" y="76"/>
                      <a:pt x="27" y="76"/>
                    </a:cubicBezTo>
                    <a:cubicBezTo>
                      <a:pt x="29" y="76"/>
                      <a:pt x="27" y="78"/>
                      <a:pt x="27" y="78"/>
                    </a:cubicBezTo>
                    <a:cubicBezTo>
                      <a:pt x="27" y="78"/>
                      <a:pt x="37" y="79"/>
                      <a:pt x="37" y="78"/>
                    </a:cubicBezTo>
                    <a:cubicBezTo>
                      <a:pt x="37" y="78"/>
                      <a:pt x="35" y="77"/>
                      <a:pt x="34" y="76"/>
                    </a:cubicBezTo>
                    <a:cubicBezTo>
                      <a:pt x="34" y="76"/>
                      <a:pt x="38" y="77"/>
                      <a:pt x="37" y="78"/>
                    </a:cubicBezTo>
                    <a:cubicBezTo>
                      <a:pt x="38" y="77"/>
                      <a:pt x="37" y="76"/>
                      <a:pt x="38" y="76"/>
                    </a:cubicBezTo>
                    <a:cubicBezTo>
                      <a:pt x="38" y="76"/>
                      <a:pt x="40" y="77"/>
                      <a:pt x="41" y="77"/>
                    </a:cubicBezTo>
                    <a:cubicBezTo>
                      <a:pt x="43" y="79"/>
                      <a:pt x="41" y="76"/>
                      <a:pt x="42" y="75"/>
                    </a:cubicBezTo>
                    <a:cubicBezTo>
                      <a:pt x="42" y="75"/>
                      <a:pt x="48" y="78"/>
                      <a:pt x="48" y="77"/>
                    </a:cubicBezTo>
                    <a:cubicBezTo>
                      <a:pt x="48" y="76"/>
                      <a:pt x="46" y="76"/>
                      <a:pt x="46" y="75"/>
                    </a:cubicBezTo>
                    <a:cubicBezTo>
                      <a:pt x="46" y="75"/>
                      <a:pt x="53" y="76"/>
                      <a:pt x="53" y="76"/>
                    </a:cubicBezTo>
                    <a:cubicBezTo>
                      <a:pt x="57" y="76"/>
                      <a:pt x="52" y="79"/>
                      <a:pt x="52" y="80"/>
                    </a:cubicBezTo>
                    <a:cubicBezTo>
                      <a:pt x="52" y="81"/>
                      <a:pt x="64" y="76"/>
                      <a:pt x="65" y="76"/>
                    </a:cubicBezTo>
                    <a:cubicBezTo>
                      <a:pt x="67" y="76"/>
                      <a:pt x="72" y="73"/>
                      <a:pt x="68" y="72"/>
                    </a:cubicBezTo>
                    <a:cubicBezTo>
                      <a:pt x="66" y="71"/>
                      <a:pt x="63" y="73"/>
                      <a:pt x="61" y="72"/>
                    </a:cubicBezTo>
                    <a:cubicBezTo>
                      <a:pt x="61" y="72"/>
                      <a:pt x="63" y="70"/>
                      <a:pt x="63" y="70"/>
                    </a:cubicBezTo>
                    <a:cubicBezTo>
                      <a:pt x="63" y="69"/>
                      <a:pt x="60" y="70"/>
                      <a:pt x="59" y="70"/>
                    </a:cubicBezTo>
                    <a:cubicBezTo>
                      <a:pt x="57" y="70"/>
                      <a:pt x="56" y="68"/>
                      <a:pt x="54" y="68"/>
                    </a:cubicBezTo>
                    <a:cubicBezTo>
                      <a:pt x="53" y="69"/>
                      <a:pt x="50" y="70"/>
                      <a:pt x="48" y="69"/>
                    </a:cubicBezTo>
                    <a:cubicBezTo>
                      <a:pt x="49" y="69"/>
                      <a:pt x="50" y="69"/>
                      <a:pt x="51" y="69"/>
                    </a:cubicBezTo>
                    <a:cubicBezTo>
                      <a:pt x="52" y="68"/>
                      <a:pt x="50" y="66"/>
                      <a:pt x="50" y="65"/>
                    </a:cubicBezTo>
                    <a:cubicBezTo>
                      <a:pt x="50" y="67"/>
                      <a:pt x="59" y="68"/>
                      <a:pt x="60" y="68"/>
                    </a:cubicBezTo>
                    <a:cubicBezTo>
                      <a:pt x="61" y="68"/>
                      <a:pt x="63" y="68"/>
                      <a:pt x="65" y="68"/>
                    </a:cubicBezTo>
                    <a:cubicBezTo>
                      <a:pt x="67" y="68"/>
                      <a:pt x="69" y="65"/>
                      <a:pt x="68" y="64"/>
                    </a:cubicBezTo>
                    <a:cubicBezTo>
                      <a:pt x="65" y="61"/>
                      <a:pt x="71" y="61"/>
                      <a:pt x="73" y="61"/>
                    </a:cubicBezTo>
                    <a:cubicBezTo>
                      <a:pt x="74" y="61"/>
                      <a:pt x="79" y="61"/>
                      <a:pt x="80" y="60"/>
                    </a:cubicBezTo>
                    <a:cubicBezTo>
                      <a:pt x="80" y="60"/>
                      <a:pt x="75" y="58"/>
                      <a:pt x="75" y="58"/>
                    </a:cubicBezTo>
                    <a:cubicBezTo>
                      <a:pt x="77" y="57"/>
                      <a:pt x="81" y="59"/>
                      <a:pt x="82" y="57"/>
                    </a:cubicBezTo>
                    <a:cubicBezTo>
                      <a:pt x="83" y="56"/>
                      <a:pt x="77" y="55"/>
                      <a:pt x="76" y="55"/>
                    </a:cubicBezTo>
                    <a:cubicBezTo>
                      <a:pt x="77" y="55"/>
                      <a:pt x="84" y="54"/>
                      <a:pt x="85" y="53"/>
                    </a:cubicBezTo>
                    <a:cubicBezTo>
                      <a:pt x="87" y="52"/>
                      <a:pt x="77" y="50"/>
                      <a:pt x="77" y="51"/>
                    </a:cubicBezTo>
                    <a:cubicBezTo>
                      <a:pt x="77" y="50"/>
                      <a:pt x="79" y="50"/>
                      <a:pt x="79" y="50"/>
                    </a:cubicBezTo>
                    <a:cubicBezTo>
                      <a:pt x="79" y="49"/>
                      <a:pt x="72" y="50"/>
                      <a:pt x="71" y="50"/>
                    </a:cubicBezTo>
                    <a:cubicBezTo>
                      <a:pt x="69" y="50"/>
                      <a:pt x="68" y="51"/>
                      <a:pt x="66" y="52"/>
                    </a:cubicBezTo>
                    <a:cubicBezTo>
                      <a:pt x="67" y="52"/>
                      <a:pt x="70" y="49"/>
                      <a:pt x="68" y="49"/>
                    </a:cubicBezTo>
                    <a:cubicBezTo>
                      <a:pt x="68" y="49"/>
                      <a:pt x="64" y="49"/>
                      <a:pt x="64" y="48"/>
                    </a:cubicBezTo>
                    <a:cubicBezTo>
                      <a:pt x="64" y="48"/>
                      <a:pt x="71" y="48"/>
                      <a:pt x="72" y="48"/>
                    </a:cubicBezTo>
                    <a:cubicBezTo>
                      <a:pt x="71" y="48"/>
                      <a:pt x="68" y="47"/>
                      <a:pt x="68" y="47"/>
                    </a:cubicBezTo>
                    <a:cubicBezTo>
                      <a:pt x="69" y="46"/>
                      <a:pt x="72" y="48"/>
                      <a:pt x="74" y="47"/>
                    </a:cubicBezTo>
                    <a:cubicBezTo>
                      <a:pt x="73" y="47"/>
                      <a:pt x="69" y="46"/>
                      <a:pt x="69" y="46"/>
                    </a:cubicBezTo>
                    <a:cubicBezTo>
                      <a:pt x="69" y="45"/>
                      <a:pt x="77" y="46"/>
                      <a:pt x="78" y="45"/>
                    </a:cubicBezTo>
                    <a:cubicBezTo>
                      <a:pt x="78" y="45"/>
                      <a:pt x="75" y="44"/>
                      <a:pt x="75" y="44"/>
                    </a:cubicBezTo>
                    <a:cubicBezTo>
                      <a:pt x="74" y="44"/>
                      <a:pt x="77" y="44"/>
                      <a:pt x="77" y="44"/>
                    </a:cubicBezTo>
                    <a:cubicBezTo>
                      <a:pt x="79" y="45"/>
                      <a:pt x="80" y="46"/>
                      <a:pt x="82" y="46"/>
                    </a:cubicBezTo>
                    <a:cubicBezTo>
                      <a:pt x="84" y="46"/>
                      <a:pt x="87" y="45"/>
                      <a:pt x="90" y="44"/>
                    </a:cubicBezTo>
                    <a:cubicBezTo>
                      <a:pt x="98" y="43"/>
                      <a:pt x="85" y="42"/>
                      <a:pt x="84" y="40"/>
                    </a:cubicBezTo>
                    <a:cubicBezTo>
                      <a:pt x="84" y="39"/>
                      <a:pt x="93" y="40"/>
                      <a:pt x="94" y="41"/>
                    </a:cubicBezTo>
                    <a:cubicBezTo>
                      <a:pt x="96" y="42"/>
                      <a:pt x="97" y="42"/>
                      <a:pt x="100" y="41"/>
                    </a:cubicBezTo>
                    <a:cubicBezTo>
                      <a:pt x="101" y="41"/>
                      <a:pt x="106" y="39"/>
                      <a:pt x="105" y="37"/>
                    </a:cubicBezTo>
                    <a:cubicBezTo>
                      <a:pt x="105" y="36"/>
                      <a:pt x="94" y="41"/>
                      <a:pt x="97" y="36"/>
                    </a:cubicBezTo>
                    <a:cubicBezTo>
                      <a:pt x="96" y="37"/>
                      <a:pt x="101" y="37"/>
                      <a:pt x="101" y="37"/>
                    </a:cubicBezTo>
                    <a:cubicBezTo>
                      <a:pt x="104" y="37"/>
                      <a:pt x="106" y="36"/>
                      <a:pt x="108" y="36"/>
                    </a:cubicBezTo>
                    <a:cubicBezTo>
                      <a:pt x="108" y="35"/>
                      <a:pt x="105" y="32"/>
                      <a:pt x="105" y="32"/>
                    </a:cubicBezTo>
                    <a:cubicBezTo>
                      <a:pt x="106" y="32"/>
                      <a:pt x="107" y="33"/>
                      <a:pt x="107" y="34"/>
                    </a:cubicBezTo>
                    <a:cubicBezTo>
                      <a:pt x="108" y="35"/>
                      <a:pt x="110" y="34"/>
                      <a:pt x="111" y="34"/>
                    </a:cubicBezTo>
                    <a:cubicBezTo>
                      <a:pt x="114" y="32"/>
                      <a:pt x="116" y="30"/>
                      <a:pt x="119" y="29"/>
                    </a:cubicBezTo>
                    <a:cubicBezTo>
                      <a:pt x="121" y="28"/>
                      <a:pt x="136" y="22"/>
                      <a:pt x="136" y="21"/>
                    </a:cubicBezTo>
                    <a:cubicBezTo>
                      <a:pt x="136" y="20"/>
                      <a:pt x="123" y="23"/>
                      <a:pt x="122" y="23"/>
                    </a:cubicBezTo>
                    <a:cubicBezTo>
                      <a:pt x="119" y="24"/>
                      <a:pt x="116" y="24"/>
                      <a:pt x="112" y="25"/>
                    </a:cubicBezTo>
                    <a:cubicBezTo>
                      <a:pt x="112" y="25"/>
                      <a:pt x="108" y="25"/>
                      <a:pt x="108" y="25"/>
                    </a:cubicBezTo>
                    <a:cubicBezTo>
                      <a:pt x="108" y="24"/>
                      <a:pt x="114" y="24"/>
                      <a:pt x="115" y="23"/>
                    </a:cubicBezTo>
                    <a:cubicBezTo>
                      <a:pt x="116" y="23"/>
                      <a:pt x="123" y="22"/>
                      <a:pt x="123" y="21"/>
                    </a:cubicBezTo>
                    <a:cubicBezTo>
                      <a:pt x="123" y="22"/>
                      <a:pt x="113" y="20"/>
                      <a:pt x="114" y="19"/>
                    </a:cubicBezTo>
                    <a:cubicBezTo>
                      <a:pt x="114" y="19"/>
                      <a:pt x="126" y="20"/>
                      <a:pt x="127" y="19"/>
                    </a:cubicBezTo>
                    <a:cubicBezTo>
                      <a:pt x="129" y="19"/>
                      <a:pt x="132" y="18"/>
                      <a:pt x="134" y="18"/>
                    </a:cubicBezTo>
                    <a:cubicBezTo>
                      <a:pt x="135" y="18"/>
                      <a:pt x="137" y="18"/>
                      <a:pt x="138" y="18"/>
                    </a:cubicBezTo>
                    <a:cubicBezTo>
                      <a:pt x="142" y="17"/>
                      <a:pt x="146" y="16"/>
                      <a:pt x="149" y="15"/>
                    </a:cubicBezTo>
                    <a:cubicBezTo>
                      <a:pt x="149" y="15"/>
                      <a:pt x="156" y="11"/>
                      <a:pt x="153" y="10"/>
                    </a:cubicBezTo>
                    <a:cubicBezTo>
                      <a:pt x="151" y="10"/>
                      <a:pt x="148" y="10"/>
                      <a:pt x="146" y="10"/>
                    </a:cubicBezTo>
                    <a:cubicBezTo>
                      <a:pt x="145" y="9"/>
                      <a:pt x="143" y="10"/>
                      <a:pt x="143" y="9"/>
                    </a:cubicBezTo>
                    <a:cubicBezTo>
                      <a:pt x="143" y="7"/>
                      <a:pt x="141" y="7"/>
                      <a:pt x="141" y="5"/>
                    </a:cubicBezTo>
                    <a:cubicBezTo>
                      <a:pt x="141" y="5"/>
                      <a:pt x="137" y="6"/>
                      <a:pt x="136" y="6"/>
                    </a:cubicBezTo>
                    <a:cubicBezTo>
                      <a:pt x="135" y="5"/>
                      <a:pt x="134" y="3"/>
                      <a:pt x="133" y="5"/>
                    </a:cubicBezTo>
                    <a:cubicBezTo>
                      <a:pt x="133" y="5"/>
                      <a:pt x="127" y="6"/>
                      <a:pt x="126" y="6"/>
                    </a:cubicBezTo>
                    <a:cubicBezTo>
                      <a:pt x="124" y="7"/>
                      <a:pt x="122" y="7"/>
                      <a:pt x="120" y="7"/>
                    </a:cubicBezTo>
                    <a:cubicBezTo>
                      <a:pt x="120" y="7"/>
                      <a:pt x="116" y="7"/>
                      <a:pt x="116" y="7"/>
                    </a:cubicBezTo>
                    <a:cubicBezTo>
                      <a:pt x="116" y="6"/>
                      <a:pt x="120" y="6"/>
                      <a:pt x="121" y="5"/>
                    </a:cubicBezTo>
                    <a:cubicBezTo>
                      <a:pt x="123" y="5"/>
                      <a:pt x="125" y="4"/>
                      <a:pt x="126" y="3"/>
                    </a:cubicBezTo>
                    <a:cubicBezTo>
                      <a:pt x="124" y="6"/>
                      <a:pt x="103" y="0"/>
                      <a:pt x="102" y="2"/>
                    </a:cubicBezTo>
                    <a:cubicBezTo>
                      <a:pt x="102" y="3"/>
                      <a:pt x="104" y="3"/>
                      <a:pt x="105" y="4"/>
                    </a:cubicBezTo>
                    <a:cubicBezTo>
                      <a:pt x="105" y="5"/>
                      <a:pt x="100" y="2"/>
                      <a:pt x="100" y="2"/>
                    </a:cubicBezTo>
                    <a:cubicBezTo>
                      <a:pt x="98" y="1"/>
                      <a:pt x="95" y="2"/>
                      <a:pt x="94" y="2"/>
                    </a:cubicBezTo>
                    <a:cubicBezTo>
                      <a:pt x="93" y="2"/>
                      <a:pt x="90" y="2"/>
                      <a:pt x="91" y="3"/>
                    </a:cubicBezTo>
                    <a:cubicBezTo>
                      <a:pt x="92" y="4"/>
                      <a:pt x="94" y="7"/>
                      <a:pt x="95" y="6"/>
                    </a:cubicBezTo>
                    <a:cubicBezTo>
                      <a:pt x="95" y="7"/>
                      <a:pt x="91" y="6"/>
                      <a:pt x="91" y="5"/>
                    </a:cubicBezTo>
                    <a:cubicBezTo>
                      <a:pt x="88" y="5"/>
                      <a:pt x="87" y="2"/>
                      <a:pt x="85" y="2"/>
                    </a:cubicBezTo>
                    <a:cubicBezTo>
                      <a:pt x="81" y="2"/>
                      <a:pt x="78" y="2"/>
                      <a:pt x="75" y="2"/>
                    </a:cubicBezTo>
                    <a:cubicBezTo>
                      <a:pt x="70" y="3"/>
                      <a:pt x="73" y="4"/>
                      <a:pt x="76" y="5"/>
                    </a:cubicBezTo>
                    <a:cubicBezTo>
                      <a:pt x="77" y="6"/>
                      <a:pt x="79" y="7"/>
                      <a:pt x="80" y="8"/>
                    </a:cubicBezTo>
                    <a:cubicBezTo>
                      <a:pt x="80" y="8"/>
                      <a:pt x="77" y="10"/>
                      <a:pt x="77" y="10"/>
                    </a:cubicBezTo>
                    <a:cubicBezTo>
                      <a:pt x="76" y="10"/>
                      <a:pt x="78" y="9"/>
                      <a:pt x="78" y="9"/>
                    </a:cubicBezTo>
                    <a:cubicBezTo>
                      <a:pt x="78" y="8"/>
                      <a:pt x="71" y="4"/>
                      <a:pt x="70" y="4"/>
                    </a:cubicBezTo>
                    <a:cubicBezTo>
                      <a:pt x="66" y="4"/>
                      <a:pt x="62" y="3"/>
                      <a:pt x="58" y="4"/>
                    </a:cubicBezTo>
                    <a:cubicBezTo>
                      <a:pt x="58" y="4"/>
                      <a:pt x="60" y="6"/>
                      <a:pt x="61" y="6"/>
                    </a:cubicBezTo>
                    <a:cubicBezTo>
                      <a:pt x="62" y="6"/>
                      <a:pt x="64" y="7"/>
                      <a:pt x="66" y="6"/>
                    </a:cubicBezTo>
                    <a:cubicBezTo>
                      <a:pt x="64" y="7"/>
                      <a:pt x="61" y="8"/>
                      <a:pt x="59" y="7"/>
                    </a:cubicBezTo>
                    <a:cubicBezTo>
                      <a:pt x="58" y="7"/>
                      <a:pt x="51" y="4"/>
                      <a:pt x="52" y="5"/>
                    </a:cubicBezTo>
                    <a:cubicBezTo>
                      <a:pt x="52" y="4"/>
                      <a:pt x="57" y="10"/>
                      <a:pt x="53" y="9"/>
                    </a:cubicBezTo>
                    <a:cubicBezTo>
                      <a:pt x="52" y="8"/>
                      <a:pt x="49" y="7"/>
                      <a:pt x="47" y="8"/>
                    </a:cubicBezTo>
                    <a:cubicBezTo>
                      <a:pt x="48" y="8"/>
                      <a:pt x="51" y="9"/>
                      <a:pt x="51" y="9"/>
                    </a:cubicBezTo>
                    <a:cubicBezTo>
                      <a:pt x="50" y="10"/>
                      <a:pt x="46" y="8"/>
                      <a:pt x="46" y="10"/>
                    </a:cubicBezTo>
                    <a:cubicBezTo>
                      <a:pt x="46" y="11"/>
                      <a:pt x="50" y="12"/>
                      <a:pt x="51" y="13"/>
                    </a:cubicBezTo>
                    <a:cubicBezTo>
                      <a:pt x="54" y="13"/>
                      <a:pt x="61" y="14"/>
                      <a:pt x="61" y="17"/>
                    </a:cubicBezTo>
                    <a:cubicBezTo>
                      <a:pt x="61" y="16"/>
                      <a:pt x="54" y="15"/>
                      <a:pt x="52" y="14"/>
                    </a:cubicBezTo>
                    <a:cubicBezTo>
                      <a:pt x="50" y="14"/>
                      <a:pt x="47" y="11"/>
                      <a:pt x="45" y="12"/>
                    </a:cubicBezTo>
                    <a:cubicBezTo>
                      <a:pt x="45" y="12"/>
                      <a:pt x="48" y="14"/>
                      <a:pt x="48" y="14"/>
                    </a:cubicBezTo>
                    <a:cubicBezTo>
                      <a:pt x="48" y="14"/>
                      <a:pt x="45" y="15"/>
                      <a:pt x="45" y="14"/>
                    </a:cubicBezTo>
                    <a:cubicBezTo>
                      <a:pt x="43" y="13"/>
                      <a:pt x="42" y="12"/>
                      <a:pt x="40" y="11"/>
                    </a:cubicBezTo>
                    <a:cubicBezTo>
                      <a:pt x="39" y="10"/>
                      <a:pt x="31" y="10"/>
                      <a:pt x="31" y="10"/>
                    </a:cubicBezTo>
                    <a:cubicBezTo>
                      <a:pt x="31" y="11"/>
                      <a:pt x="34" y="11"/>
                      <a:pt x="31" y="12"/>
                    </a:cubicBezTo>
                    <a:cubicBezTo>
                      <a:pt x="30" y="12"/>
                      <a:pt x="25" y="14"/>
                      <a:pt x="25" y="14"/>
                    </a:cubicBezTo>
                    <a:cubicBezTo>
                      <a:pt x="26" y="14"/>
                      <a:pt x="29" y="13"/>
                      <a:pt x="29" y="13"/>
                    </a:cubicBezTo>
                    <a:cubicBezTo>
                      <a:pt x="30" y="14"/>
                      <a:pt x="34" y="16"/>
                      <a:pt x="34" y="16"/>
                    </a:cubicBezTo>
                    <a:cubicBezTo>
                      <a:pt x="34" y="16"/>
                      <a:pt x="31" y="15"/>
                      <a:pt x="31" y="16"/>
                    </a:cubicBezTo>
                    <a:cubicBezTo>
                      <a:pt x="31" y="16"/>
                      <a:pt x="32" y="19"/>
                      <a:pt x="30" y="17"/>
                    </a:cubicBezTo>
                    <a:cubicBezTo>
                      <a:pt x="29" y="16"/>
                      <a:pt x="28" y="14"/>
                      <a:pt x="26" y="15"/>
                    </a:cubicBezTo>
                    <a:cubicBezTo>
                      <a:pt x="25" y="15"/>
                      <a:pt x="24" y="17"/>
                      <a:pt x="23" y="16"/>
                    </a:cubicBezTo>
                    <a:cubicBezTo>
                      <a:pt x="22" y="15"/>
                      <a:pt x="21" y="14"/>
                      <a:pt x="19" y="14"/>
                    </a:cubicBezTo>
                    <a:cubicBezTo>
                      <a:pt x="18" y="14"/>
                      <a:pt x="15" y="15"/>
                      <a:pt x="14" y="16"/>
                    </a:cubicBezTo>
                    <a:cubicBezTo>
                      <a:pt x="12" y="17"/>
                      <a:pt x="13" y="18"/>
                      <a:pt x="10" y="17"/>
                    </a:cubicBezTo>
                    <a:cubicBezTo>
                      <a:pt x="8" y="16"/>
                      <a:pt x="7" y="17"/>
                      <a:pt x="5" y="17"/>
                    </a:cubicBezTo>
                    <a:cubicBezTo>
                      <a:pt x="4" y="18"/>
                      <a:pt x="0" y="18"/>
                      <a:pt x="0" y="19"/>
                    </a:cubicBezTo>
                    <a:cubicBezTo>
                      <a:pt x="0" y="21"/>
                      <a:pt x="9" y="19"/>
                      <a:pt x="9" y="20"/>
                    </a:cubicBezTo>
                    <a:cubicBezTo>
                      <a:pt x="9" y="21"/>
                      <a:pt x="6" y="21"/>
                      <a:pt x="5" y="22"/>
                    </a:cubicBezTo>
                    <a:cubicBezTo>
                      <a:pt x="5" y="21"/>
                      <a:pt x="10" y="21"/>
                      <a:pt x="11" y="21"/>
                    </a:cubicBezTo>
                    <a:cubicBezTo>
                      <a:pt x="12" y="21"/>
                      <a:pt x="17" y="21"/>
                      <a:pt x="17" y="21"/>
                    </a:cubicBezTo>
                    <a:cubicBezTo>
                      <a:pt x="17" y="21"/>
                      <a:pt x="15" y="22"/>
                      <a:pt x="14" y="22"/>
                    </a:cubicBezTo>
                    <a:cubicBezTo>
                      <a:pt x="12" y="22"/>
                      <a:pt x="11" y="22"/>
                      <a:pt x="9" y="24"/>
                    </a:cubicBezTo>
                    <a:cubicBezTo>
                      <a:pt x="5" y="26"/>
                      <a:pt x="12" y="26"/>
                      <a:pt x="13" y="26"/>
                    </a:cubicBezTo>
                    <a:cubicBezTo>
                      <a:pt x="17" y="27"/>
                      <a:pt x="20" y="27"/>
                      <a:pt x="24" y="26"/>
                    </a:cubicBezTo>
                    <a:cubicBezTo>
                      <a:pt x="26" y="25"/>
                      <a:pt x="31" y="22"/>
                      <a:pt x="34" y="24"/>
                    </a:cubicBezTo>
                    <a:cubicBezTo>
                      <a:pt x="34" y="24"/>
                      <a:pt x="29" y="26"/>
                      <a:pt x="29" y="26"/>
                    </a:cubicBezTo>
                    <a:cubicBezTo>
                      <a:pt x="27" y="26"/>
                      <a:pt x="25" y="26"/>
                      <a:pt x="23" y="27"/>
                    </a:cubicBezTo>
                    <a:cubicBezTo>
                      <a:pt x="22" y="27"/>
                      <a:pt x="20" y="27"/>
                      <a:pt x="18" y="27"/>
                    </a:cubicBezTo>
                    <a:cubicBezTo>
                      <a:pt x="16" y="28"/>
                      <a:pt x="14" y="27"/>
                      <a:pt x="12" y="28"/>
                    </a:cubicBezTo>
                    <a:cubicBezTo>
                      <a:pt x="13" y="28"/>
                      <a:pt x="16" y="29"/>
                      <a:pt x="16" y="29"/>
                    </a:cubicBezTo>
                    <a:cubicBezTo>
                      <a:pt x="17" y="30"/>
                      <a:pt x="18" y="31"/>
                      <a:pt x="20" y="31"/>
                    </a:cubicBezTo>
                    <a:cubicBezTo>
                      <a:pt x="24" y="31"/>
                      <a:pt x="26" y="28"/>
                      <a:pt x="30" y="27"/>
                    </a:cubicBezTo>
                    <a:cubicBezTo>
                      <a:pt x="31" y="27"/>
                      <a:pt x="44" y="26"/>
                      <a:pt x="44" y="25"/>
                    </a:cubicBezTo>
                    <a:cubicBezTo>
                      <a:pt x="44" y="26"/>
                      <a:pt x="38" y="26"/>
                      <a:pt x="37" y="26"/>
                    </a:cubicBezTo>
                    <a:cubicBezTo>
                      <a:pt x="34" y="27"/>
                      <a:pt x="29" y="28"/>
                      <a:pt x="26" y="30"/>
                    </a:cubicBezTo>
                    <a:cubicBezTo>
                      <a:pt x="23" y="33"/>
                      <a:pt x="32" y="32"/>
                      <a:pt x="33" y="32"/>
                    </a:cubicBezTo>
                    <a:cubicBezTo>
                      <a:pt x="35" y="32"/>
                      <a:pt x="37" y="33"/>
                      <a:pt x="39" y="31"/>
                    </a:cubicBezTo>
                    <a:cubicBezTo>
                      <a:pt x="40" y="31"/>
                      <a:pt x="40" y="30"/>
                      <a:pt x="40" y="29"/>
                    </a:cubicBezTo>
                    <a:cubicBezTo>
                      <a:pt x="41" y="29"/>
                      <a:pt x="42" y="29"/>
                      <a:pt x="42" y="30"/>
                    </a:cubicBezTo>
                    <a:cubicBezTo>
                      <a:pt x="42" y="30"/>
                      <a:pt x="42" y="30"/>
                      <a:pt x="41" y="30"/>
                    </a:cubicBezTo>
                    <a:cubicBezTo>
                      <a:pt x="43" y="30"/>
                      <a:pt x="48" y="28"/>
                      <a:pt x="50" y="29"/>
                    </a:cubicBezTo>
                    <a:cubicBezTo>
                      <a:pt x="49" y="28"/>
                      <a:pt x="44" y="32"/>
                      <a:pt x="43" y="32"/>
                    </a:cubicBezTo>
                    <a:cubicBezTo>
                      <a:pt x="44" y="33"/>
                      <a:pt x="50" y="31"/>
                      <a:pt x="52" y="31"/>
                    </a:cubicBezTo>
                    <a:cubicBezTo>
                      <a:pt x="55" y="31"/>
                      <a:pt x="58" y="30"/>
                      <a:pt x="61" y="28"/>
                    </a:cubicBezTo>
                    <a:cubicBezTo>
                      <a:pt x="62" y="27"/>
                      <a:pt x="62" y="25"/>
                      <a:pt x="62" y="25"/>
                    </a:cubicBezTo>
                    <a:cubicBezTo>
                      <a:pt x="64" y="25"/>
                      <a:pt x="64" y="25"/>
                      <a:pt x="65" y="24"/>
                    </a:cubicBezTo>
                    <a:cubicBezTo>
                      <a:pt x="66" y="24"/>
                      <a:pt x="73" y="20"/>
                      <a:pt x="73" y="21"/>
                    </a:cubicBezTo>
                    <a:cubicBezTo>
                      <a:pt x="73" y="21"/>
                      <a:pt x="69" y="24"/>
                      <a:pt x="69" y="24"/>
                    </a:cubicBezTo>
                    <a:cubicBezTo>
                      <a:pt x="68" y="25"/>
                      <a:pt x="64" y="27"/>
                      <a:pt x="64" y="28"/>
                    </a:cubicBezTo>
                    <a:cubicBezTo>
                      <a:pt x="64" y="29"/>
                      <a:pt x="75" y="28"/>
                      <a:pt x="75" y="29"/>
                    </a:cubicBezTo>
                    <a:cubicBezTo>
                      <a:pt x="75" y="28"/>
                      <a:pt x="60" y="32"/>
                      <a:pt x="60" y="31"/>
                    </a:cubicBezTo>
                    <a:cubicBezTo>
                      <a:pt x="60" y="31"/>
                      <a:pt x="69" y="32"/>
                      <a:pt x="68" y="32"/>
                    </a:cubicBezTo>
                    <a:cubicBezTo>
                      <a:pt x="68" y="33"/>
                      <a:pt x="64" y="33"/>
                      <a:pt x="63" y="33"/>
                    </a:cubicBezTo>
                    <a:cubicBezTo>
                      <a:pt x="61" y="33"/>
                      <a:pt x="58" y="33"/>
                      <a:pt x="56" y="34"/>
                    </a:cubicBezTo>
                    <a:cubicBezTo>
                      <a:pt x="52" y="34"/>
                      <a:pt x="48" y="34"/>
                      <a:pt x="44" y="35"/>
                    </a:cubicBezTo>
                    <a:cubicBezTo>
                      <a:pt x="43" y="35"/>
                      <a:pt x="43" y="36"/>
                      <a:pt x="45" y="36"/>
                    </a:cubicBezTo>
                    <a:cubicBezTo>
                      <a:pt x="46" y="37"/>
                      <a:pt x="49" y="38"/>
                      <a:pt x="50" y="39"/>
                    </a:cubicBezTo>
                    <a:cubicBezTo>
                      <a:pt x="52" y="41"/>
                      <a:pt x="50" y="43"/>
                      <a:pt x="53" y="43"/>
                    </a:cubicBezTo>
                    <a:cubicBezTo>
                      <a:pt x="54" y="42"/>
                      <a:pt x="57" y="43"/>
                      <a:pt x="58" y="42"/>
                    </a:cubicBezTo>
                    <a:cubicBezTo>
                      <a:pt x="49" y="47"/>
                      <a:pt x="44" y="36"/>
                      <a:pt x="37" y="36"/>
                    </a:cubicBezTo>
                    <a:cubicBezTo>
                      <a:pt x="35" y="36"/>
                      <a:pt x="26" y="34"/>
                      <a:pt x="26" y="36"/>
                    </a:cubicBezTo>
                    <a:cubicBezTo>
                      <a:pt x="26" y="36"/>
                      <a:pt x="25" y="38"/>
                      <a:pt x="25" y="38"/>
                    </a:cubicBezTo>
                    <a:cubicBezTo>
                      <a:pt x="26" y="38"/>
                      <a:pt x="32" y="38"/>
                      <a:pt x="32" y="39"/>
                    </a:cubicBezTo>
                    <a:cubicBezTo>
                      <a:pt x="32" y="39"/>
                      <a:pt x="26" y="39"/>
                      <a:pt x="26" y="41"/>
                    </a:cubicBezTo>
                    <a:cubicBezTo>
                      <a:pt x="26" y="42"/>
                      <a:pt x="32" y="42"/>
                      <a:pt x="34" y="43"/>
                    </a:cubicBezTo>
                    <a:cubicBezTo>
                      <a:pt x="35" y="44"/>
                      <a:pt x="36" y="45"/>
                      <a:pt x="37" y="46"/>
                    </a:cubicBezTo>
                    <a:cubicBezTo>
                      <a:pt x="38" y="48"/>
                      <a:pt x="40" y="49"/>
                      <a:pt x="42" y="50"/>
                    </a:cubicBezTo>
                    <a:cubicBezTo>
                      <a:pt x="44" y="51"/>
                      <a:pt x="45" y="51"/>
                      <a:pt x="47" y="50"/>
                    </a:cubicBezTo>
                    <a:cubicBezTo>
                      <a:pt x="48" y="50"/>
                      <a:pt x="50" y="49"/>
                      <a:pt x="51" y="50"/>
                    </a:cubicBezTo>
                    <a:cubicBezTo>
                      <a:pt x="51" y="50"/>
                      <a:pt x="50" y="52"/>
                      <a:pt x="50" y="52"/>
                    </a:cubicBezTo>
                    <a:cubicBezTo>
                      <a:pt x="48" y="52"/>
                      <a:pt x="45" y="51"/>
                      <a:pt x="44" y="52"/>
                    </a:cubicBezTo>
                    <a:cubicBezTo>
                      <a:pt x="44" y="51"/>
                      <a:pt x="48" y="54"/>
                      <a:pt x="48" y="54"/>
                    </a:cubicBezTo>
                    <a:cubicBezTo>
                      <a:pt x="48" y="55"/>
                      <a:pt x="43" y="53"/>
                      <a:pt x="43" y="53"/>
                    </a:cubicBezTo>
                    <a:cubicBezTo>
                      <a:pt x="40" y="51"/>
                      <a:pt x="38" y="51"/>
                      <a:pt x="35" y="51"/>
                    </a:cubicBezTo>
                    <a:cubicBezTo>
                      <a:pt x="33" y="51"/>
                      <a:pt x="32" y="51"/>
                      <a:pt x="30" y="52"/>
                    </a:cubicBezTo>
                    <a:cubicBezTo>
                      <a:pt x="28" y="53"/>
                      <a:pt x="27" y="52"/>
                      <a:pt x="26" y="53"/>
                    </a:cubicBezTo>
                    <a:cubicBezTo>
                      <a:pt x="25" y="54"/>
                      <a:pt x="25" y="55"/>
                      <a:pt x="23" y="55"/>
                    </a:cubicBezTo>
                    <a:cubicBezTo>
                      <a:pt x="22" y="56"/>
                      <a:pt x="21" y="59"/>
                      <a:pt x="23" y="59"/>
                    </a:cubicBezTo>
                    <a:cubicBezTo>
                      <a:pt x="25" y="59"/>
                      <a:pt x="27" y="58"/>
                      <a:pt x="27" y="59"/>
                    </a:cubicBezTo>
                    <a:cubicBezTo>
                      <a:pt x="28" y="61"/>
                      <a:pt x="32" y="60"/>
                      <a:pt x="32" y="59"/>
                    </a:cubicBezTo>
                    <a:cubicBezTo>
                      <a:pt x="33" y="59"/>
                      <a:pt x="35" y="56"/>
                      <a:pt x="35" y="55"/>
                    </a:cubicBezTo>
                    <a:cubicBezTo>
                      <a:pt x="35" y="56"/>
                      <a:pt x="35" y="56"/>
                      <a:pt x="35" y="57"/>
                    </a:cubicBezTo>
                    <a:cubicBezTo>
                      <a:pt x="35" y="57"/>
                      <a:pt x="36" y="57"/>
                      <a:pt x="36" y="57"/>
                    </a:cubicBezTo>
                    <a:cubicBezTo>
                      <a:pt x="36" y="57"/>
                      <a:pt x="35" y="58"/>
                      <a:pt x="35" y="59"/>
                    </a:cubicBezTo>
                    <a:cubicBezTo>
                      <a:pt x="35" y="59"/>
                      <a:pt x="35" y="59"/>
                      <a:pt x="36" y="59"/>
                    </a:cubicBezTo>
                    <a:cubicBezTo>
                      <a:pt x="36" y="59"/>
                      <a:pt x="33" y="60"/>
                      <a:pt x="34" y="60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61"/>
                      <a:pt x="31" y="60"/>
                      <a:pt x="30" y="61"/>
                    </a:cubicBezTo>
                    <a:cubicBezTo>
                      <a:pt x="31" y="61"/>
                      <a:pt x="35" y="61"/>
                      <a:pt x="36" y="62"/>
                    </a:cubicBezTo>
                    <a:cubicBezTo>
                      <a:pt x="36" y="62"/>
                      <a:pt x="31" y="65"/>
                      <a:pt x="32" y="65"/>
                    </a:cubicBezTo>
                    <a:cubicBezTo>
                      <a:pt x="32" y="66"/>
                      <a:pt x="37" y="65"/>
                      <a:pt x="37" y="65"/>
                    </a:cubicBezTo>
                    <a:cubicBezTo>
                      <a:pt x="37" y="65"/>
                      <a:pt x="36" y="65"/>
                      <a:pt x="36" y="65"/>
                    </a:cubicBezTo>
                    <a:cubicBezTo>
                      <a:pt x="36" y="66"/>
                      <a:pt x="41" y="65"/>
                      <a:pt x="42" y="64"/>
                    </a:cubicBezTo>
                    <a:cubicBezTo>
                      <a:pt x="42" y="64"/>
                      <a:pt x="46" y="59"/>
                      <a:pt x="47" y="60"/>
                    </a:cubicBezTo>
                    <a:cubicBezTo>
                      <a:pt x="48" y="61"/>
                      <a:pt x="40" y="67"/>
                      <a:pt x="38" y="68"/>
                    </a:cubicBezTo>
                    <a:cubicBezTo>
                      <a:pt x="35" y="68"/>
                      <a:pt x="33" y="68"/>
                      <a:pt x="30" y="66"/>
                    </a:cubicBezTo>
                    <a:cubicBezTo>
                      <a:pt x="28" y="65"/>
                      <a:pt x="28" y="63"/>
                      <a:pt x="26" y="63"/>
                    </a:cubicBezTo>
                    <a:cubicBezTo>
                      <a:pt x="24" y="62"/>
                      <a:pt x="22" y="62"/>
                      <a:pt x="20" y="62"/>
                    </a:cubicBezTo>
                    <a:cubicBezTo>
                      <a:pt x="17" y="62"/>
                      <a:pt x="17" y="63"/>
                      <a:pt x="19" y="65"/>
                    </a:cubicBezTo>
                    <a:cubicBezTo>
                      <a:pt x="20" y="66"/>
                      <a:pt x="20" y="67"/>
                      <a:pt x="22" y="67"/>
                    </a:cubicBezTo>
                    <a:cubicBezTo>
                      <a:pt x="25" y="67"/>
                      <a:pt x="22" y="67"/>
                      <a:pt x="22" y="68"/>
                    </a:cubicBezTo>
                    <a:cubicBezTo>
                      <a:pt x="22" y="68"/>
                      <a:pt x="26" y="70"/>
                      <a:pt x="26" y="7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1" name="Freeform 604">
                <a:extLst>
                  <a:ext uri="{FF2B5EF4-FFF2-40B4-BE49-F238E27FC236}">
                    <a16:creationId xmlns:a16="http://schemas.microsoft.com/office/drawing/2014/main" id="{9C1A999C-130E-1A4D-A0F8-D36053C840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1458" y="4187857"/>
                <a:ext cx="130573" cy="47785"/>
              </a:xfrm>
              <a:custGeom>
                <a:avLst/>
                <a:gdLst>
                  <a:gd name="T0" fmla="*/ 13 w 14"/>
                  <a:gd name="T1" fmla="*/ 4 h 5"/>
                  <a:gd name="T2" fmla="*/ 11 w 14"/>
                  <a:gd name="T3" fmla="*/ 2 h 5"/>
                  <a:gd name="T4" fmla="*/ 8 w 14"/>
                  <a:gd name="T5" fmla="*/ 2 h 5"/>
                  <a:gd name="T6" fmla="*/ 1 w 14"/>
                  <a:gd name="T7" fmla="*/ 1 h 5"/>
                  <a:gd name="T8" fmla="*/ 2 w 14"/>
                  <a:gd name="T9" fmla="*/ 2 h 5"/>
                  <a:gd name="T10" fmla="*/ 0 w 14"/>
                  <a:gd name="T11" fmla="*/ 3 h 5"/>
                  <a:gd name="T12" fmla="*/ 3 w 14"/>
                  <a:gd name="T13" fmla="*/ 3 h 5"/>
                  <a:gd name="T14" fmla="*/ 8 w 14"/>
                  <a:gd name="T15" fmla="*/ 4 h 5"/>
                  <a:gd name="T16" fmla="*/ 13 w 14"/>
                  <a:gd name="T17" fmla="*/ 4 h 5"/>
                  <a:gd name="T18" fmla="*/ 13 w 14"/>
                  <a:gd name="T1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5">
                    <a:moveTo>
                      <a:pt x="13" y="4"/>
                    </a:moveTo>
                    <a:cubicBezTo>
                      <a:pt x="12" y="3"/>
                      <a:pt x="13" y="3"/>
                      <a:pt x="11" y="2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2"/>
                      <a:pt x="2" y="2"/>
                    </a:cubicBezTo>
                    <a:cubicBezTo>
                      <a:pt x="2" y="3"/>
                      <a:pt x="0" y="4"/>
                      <a:pt x="0" y="3"/>
                    </a:cubicBezTo>
                    <a:cubicBezTo>
                      <a:pt x="0" y="4"/>
                      <a:pt x="2" y="3"/>
                      <a:pt x="3" y="3"/>
                    </a:cubicBezTo>
                    <a:cubicBezTo>
                      <a:pt x="4" y="3"/>
                      <a:pt x="6" y="4"/>
                      <a:pt x="8" y="4"/>
                    </a:cubicBezTo>
                    <a:cubicBezTo>
                      <a:pt x="9" y="4"/>
                      <a:pt x="13" y="4"/>
                      <a:pt x="13" y="4"/>
                    </a:cubicBezTo>
                    <a:cubicBezTo>
                      <a:pt x="12" y="3"/>
                      <a:pt x="14" y="5"/>
                      <a:pt x="1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2" name="Freeform 605">
                <a:extLst>
                  <a:ext uri="{FF2B5EF4-FFF2-40B4-BE49-F238E27FC236}">
                    <a16:creationId xmlns:a16="http://schemas.microsoft.com/office/drawing/2014/main" id="{9076C38F-5755-0540-A0C8-946150851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8400" y="4226081"/>
                <a:ext cx="54142" cy="19114"/>
              </a:xfrm>
              <a:custGeom>
                <a:avLst/>
                <a:gdLst>
                  <a:gd name="T0" fmla="*/ 5 w 6"/>
                  <a:gd name="T1" fmla="*/ 1 h 2"/>
                  <a:gd name="T2" fmla="*/ 2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4" y="2"/>
                      <a:pt x="0" y="0"/>
                      <a:pt x="2" y="0"/>
                    </a:cubicBezTo>
                    <a:cubicBezTo>
                      <a:pt x="3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3" name="Freeform 606">
                <a:extLst>
                  <a:ext uri="{FF2B5EF4-FFF2-40B4-BE49-F238E27FC236}">
                    <a16:creationId xmlns:a16="http://schemas.microsoft.com/office/drawing/2014/main" id="{605569E2-D477-014B-B791-1D3FF9AB5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0438" y="4515968"/>
                <a:ext cx="54142" cy="28672"/>
              </a:xfrm>
              <a:custGeom>
                <a:avLst/>
                <a:gdLst>
                  <a:gd name="T0" fmla="*/ 4 w 6"/>
                  <a:gd name="T1" fmla="*/ 1 h 3"/>
                  <a:gd name="T2" fmla="*/ 1 w 6"/>
                  <a:gd name="T3" fmla="*/ 2 h 3"/>
                  <a:gd name="T4" fmla="*/ 4 w 6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4" y="1"/>
                    </a:moveTo>
                    <a:cubicBezTo>
                      <a:pt x="3" y="0"/>
                      <a:pt x="0" y="2"/>
                      <a:pt x="1" y="2"/>
                    </a:cubicBezTo>
                    <a:cubicBezTo>
                      <a:pt x="2" y="3"/>
                      <a:pt x="6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4" name="Freeform 607">
                <a:extLst>
                  <a:ext uri="{FF2B5EF4-FFF2-40B4-BE49-F238E27FC236}">
                    <a16:creationId xmlns:a16="http://schemas.microsoft.com/office/drawing/2014/main" id="{1C43DB8F-AED1-D347-89C7-D7C9B2B4F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5277" y="5815671"/>
                <a:ext cx="47770" cy="38227"/>
              </a:xfrm>
              <a:custGeom>
                <a:avLst/>
                <a:gdLst>
                  <a:gd name="T0" fmla="*/ 4 w 5"/>
                  <a:gd name="T1" fmla="*/ 1 h 4"/>
                  <a:gd name="T2" fmla="*/ 1 w 5"/>
                  <a:gd name="T3" fmla="*/ 4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3" y="0"/>
                      <a:pt x="0" y="4"/>
                      <a:pt x="1" y="4"/>
                    </a:cubicBezTo>
                    <a:cubicBezTo>
                      <a:pt x="1" y="4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5" name="Freeform 608">
                <a:extLst>
                  <a:ext uri="{FF2B5EF4-FFF2-40B4-BE49-F238E27FC236}">
                    <a16:creationId xmlns:a16="http://schemas.microsoft.com/office/drawing/2014/main" id="{A2FEEF69-3852-C045-829B-E6941CCC0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2159" y="5806113"/>
                <a:ext cx="9556" cy="9558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6" name="Freeform 609">
                <a:extLst>
                  <a:ext uri="{FF2B5EF4-FFF2-40B4-BE49-F238E27FC236}">
                    <a16:creationId xmlns:a16="http://schemas.microsoft.com/office/drawing/2014/main" id="{F4C2A21D-1544-F844-A9D7-1357F14F6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9927" y="5815671"/>
                <a:ext cx="63695" cy="57338"/>
              </a:xfrm>
              <a:custGeom>
                <a:avLst/>
                <a:gdLst>
                  <a:gd name="T0" fmla="*/ 5 w 7"/>
                  <a:gd name="T1" fmla="*/ 2 h 6"/>
                  <a:gd name="T2" fmla="*/ 1 w 7"/>
                  <a:gd name="T3" fmla="*/ 2 h 6"/>
                  <a:gd name="T4" fmla="*/ 5 w 7"/>
                  <a:gd name="T5" fmla="*/ 2 h 6"/>
                  <a:gd name="T6" fmla="*/ 5 w 7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6">
                    <a:moveTo>
                      <a:pt x="5" y="2"/>
                    </a:moveTo>
                    <a:cubicBezTo>
                      <a:pt x="7" y="0"/>
                      <a:pt x="2" y="0"/>
                      <a:pt x="1" y="2"/>
                    </a:cubicBezTo>
                    <a:cubicBezTo>
                      <a:pt x="0" y="3"/>
                      <a:pt x="4" y="5"/>
                      <a:pt x="5" y="2"/>
                    </a:cubicBezTo>
                    <a:cubicBezTo>
                      <a:pt x="6" y="1"/>
                      <a:pt x="3" y="6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7" name="Freeform 610">
                <a:extLst>
                  <a:ext uri="{FF2B5EF4-FFF2-40B4-BE49-F238E27FC236}">
                    <a16:creationId xmlns:a16="http://schemas.microsoft.com/office/drawing/2014/main" id="{C3126EE7-3D78-4F4B-9A19-340EF1CFD0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1964" y="9138193"/>
                <a:ext cx="19109" cy="9558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8" name="Freeform 611">
                <a:extLst>
                  <a:ext uri="{FF2B5EF4-FFF2-40B4-BE49-F238E27FC236}">
                    <a16:creationId xmlns:a16="http://schemas.microsoft.com/office/drawing/2014/main" id="{13D14A3E-4BB3-DA41-B67C-8B2211312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0945" y="9119079"/>
                <a:ext cx="19109" cy="19114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0" y="2"/>
                      <a:pt x="0" y="1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9" name="Freeform 612">
                <a:extLst>
                  <a:ext uri="{FF2B5EF4-FFF2-40B4-BE49-F238E27FC236}">
                    <a16:creationId xmlns:a16="http://schemas.microsoft.com/office/drawing/2014/main" id="{478F6D92-B425-1248-8234-137147C263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61327" y="10785120"/>
                <a:ext cx="63695" cy="47785"/>
              </a:xfrm>
              <a:custGeom>
                <a:avLst/>
                <a:gdLst>
                  <a:gd name="T0" fmla="*/ 6 w 7"/>
                  <a:gd name="T1" fmla="*/ 2 h 5"/>
                  <a:gd name="T2" fmla="*/ 1 w 7"/>
                  <a:gd name="T3" fmla="*/ 2 h 5"/>
                  <a:gd name="T4" fmla="*/ 6 w 7"/>
                  <a:gd name="T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6" y="2"/>
                    </a:moveTo>
                    <a:cubicBezTo>
                      <a:pt x="7" y="0"/>
                      <a:pt x="0" y="1"/>
                      <a:pt x="1" y="2"/>
                    </a:cubicBezTo>
                    <a:cubicBezTo>
                      <a:pt x="1" y="3"/>
                      <a:pt x="5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0" name="Rectangle 613">
                <a:extLst>
                  <a:ext uri="{FF2B5EF4-FFF2-40B4-BE49-F238E27FC236}">
                    <a16:creationId xmlns:a16="http://schemas.microsoft.com/office/drawing/2014/main" id="{BFE28E49-2C17-AC4F-882E-EAAA75A23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1776" y="5197675"/>
                <a:ext cx="3187" cy="3188"/>
              </a:xfrm>
              <a:prstGeom prst="rect">
                <a:avLst/>
              </a:pr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1" name="Freeform 614">
                <a:extLst>
                  <a:ext uri="{FF2B5EF4-FFF2-40B4-BE49-F238E27FC236}">
                    <a16:creationId xmlns:a16="http://schemas.microsoft.com/office/drawing/2014/main" id="{74EC053C-13CE-E548-AA5C-D6CB1BEEE3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7506" y="10504794"/>
                <a:ext cx="95541" cy="82827"/>
              </a:xfrm>
              <a:custGeom>
                <a:avLst/>
                <a:gdLst>
                  <a:gd name="T0" fmla="*/ 4 w 10"/>
                  <a:gd name="T1" fmla="*/ 4 h 9"/>
                  <a:gd name="T2" fmla="*/ 0 w 10"/>
                  <a:gd name="T3" fmla="*/ 8 h 9"/>
                  <a:gd name="T4" fmla="*/ 2 w 10"/>
                  <a:gd name="T5" fmla="*/ 8 h 9"/>
                  <a:gd name="T6" fmla="*/ 5 w 10"/>
                  <a:gd name="T7" fmla="*/ 5 h 9"/>
                  <a:gd name="T8" fmla="*/ 8 w 10"/>
                  <a:gd name="T9" fmla="*/ 0 h 9"/>
                  <a:gd name="T10" fmla="*/ 4 w 10"/>
                  <a:gd name="T11" fmla="*/ 4 h 9"/>
                  <a:gd name="T12" fmla="*/ 4 w 10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4" y="4"/>
                    </a:moveTo>
                    <a:cubicBezTo>
                      <a:pt x="4" y="5"/>
                      <a:pt x="1" y="7"/>
                      <a:pt x="0" y="8"/>
                    </a:cubicBezTo>
                    <a:cubicBezTo>
                      <a:pt x="0" y="9"/>
                      <a:pt x="2" y="8"/>
                      <a:pt x="2" y="8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6" y="4"/>
                      <a:pt x="10" y="0"/>
                      <a:pt x="8" y="0"/>
                    </a:cubicBezTo>
                    <a:cubicBezTo>
                      <a:pt x="7" y="0"/>
                      <a:pt x="4" y="3"/>
                      <a:pt x="4" y="4"/>
                    </a:cubicBezTo>
                    <a:cubicBezTo>
                      <a:pt x="4" y="5"/>
                      <a:pt x="4" y="3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2" name="Freeform 615">
                <a:extLst>
                  <a:ext uri="{FF2B5EF4-FFF2-40B4-BE49-F238E27FC236}">
                    <a16:creationId xmlns:a16="http://schemas.microsoft.com/office/drawing/2014/main" id="{D6935999-782A-184C-B778-72AFE1F632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203" y="6733109"/>
                <a:ext cx="66879" cy="28672"/>
              </a:xfrm>
              <a:custGeom>
                <a:avLst/>
                <a:gdLst>
                  <a:gd name="T0" fmla="*/ 7 w 7"/>
                  <a:gd name="T1" fmla="*/ 1 h 3"/>
                  <a:gd name="T2" fmla="*/ 1 w 7"/>
                  <a:gd name="T3" fmla="*/ 0 h 3"/>
                  <a:gd name="T4" fmla="*/ 7 w 7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7" y="1"/>
                    </a:moveTo>
                    <a:cubicBezTo>
                      <a:pt x="7" y="0"/>
                      <a:pt x="0" y="0"/>
                      <a:pt x="1" y="0"/>
                    </a:cubicBezTo>
                    <a:cubicBezTo>
                      <a:pt x="2" y="0"/>
                      <a:pt x="6" y="3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3" name="Freeform 616">
                <a:extLst>
                  <a:ext uri="{FF2B5EF4-FFF2-40B4-BE49-F238E27FC236}">
                    <a16:creationId xmlns:a16="http://schemas.microsoft.com/office/drawing/2014/main" id="{4D3BDC7B-FD5B-EF44-9286-A2A478023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3621" y="11766267"/>
                <a:ext cx="168791" cy="149721"/>
              </a:xfrm>
              <a:custGeom>
                <a:avLst/>
                <a:gdLst>
                  <a:gd name="T0" fmla="*/ 17 w 18"/>
                  <a:gd name="T1" fmla="*/ 14 h 16"/>
                  <a:gd name="T2" fmla="*/ 8 w 18"/>
                  <a:gd name="T3" fmla="*/ 9 h 16"/>
                  <a:gd name="T4" fmla="*/ 4 w 18"/>
                  <a:gd name="T5" fmla="*/ 5 h 16"/>
                  <a:gd name="T6" fmla="*/ 1 w 18"/>
                  <a:gd name="T7" fmla="*/ 3 h 16"/>
                  <a:gd name="T8" fmla="*/ 2 w 18"/>
                  <a:gd name="T9" fmla="*/ 2 h 16"/>
                  <a:gd name="T10" fmla="*/ 0 w 18"/>
                  <a:gd name="T11" fmla="*/ 0 h 16"/>
                  <a:gd name="T12" fmla="*/ 0 w 18"/>
                  <a:gd name="T13" fmla="*/ 14 h 16"/>
                  <a:gd name="T14" fmla="*/ 7 w 18"/>
                  <a:gd name="T15" fmla="*/ 15 h 16"/>
                  <a:gd name="T16" fmla="*/ 10 w 18"/>
                  <a:gd name="T17" fmla="*/ 16 h 16"/>
                  <a:gd name="T18" fmla="*/ 13 w 18"/>
                  <a:gd name="T19" fmla="*/ 15 h 16"/>
                  <a:gd name="T20" fmla="*/ 18 w 18"/>
                  <a:gd name="T21" fmla="*/ 14 h 16"/>
                  <a:gd name="T22" fmla="*/ 17 w 18"/>
                  <a:gd name="T23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" h="16">
                    <a:moveTo>
                      <a:pt x="17" y="14"/>
                    </a:moveTo>
                    <a:cubicBezTo>
                      <a:pt x="13" y="14"/>
                      <a:pt x="11" y="11"/>
                      <a:pt x="8" y="9"/>
                    </a:cubicBezTo>
                    <a:cubicBezTo>
                      <a:pt x="7" y="7"/>
                      <a:pt x="5" y="6"/>
                      <a:pt x="4" y="5"/>
                    </a:cubicBezTo>
                    <a:cubicBezTo>
                      <a:pt x="3" y="5"/>
                      <a:pt x="1" y="4"/>
                      <a:pt x="1" y="3"/>
                    </a:cubicBezTo>
                    <a:cubicBezTo>
                      <a:pt x="1" y="3"/>
                      <a:pt x="2" y="3"/>
                      <a:pt x="2" y="2"/>
                    </a:cubicBezTo>
                    <a:cubicBezTo>
                      <a:pt x="3" y="2"/>
                      <a:pt x="1" y="0"/>
                      <a:pt x="0" y="0"/>
                    </a:cubicBezTo>
                    <a:cubicBezTo>
                      <a:pt x="0" y="5"/>
                      <a:pt x="0" y="10"/>
                      <a:pt x="0" y="14"/>
                    </a:cubicBezTo>
                    <a:cubicBezTo>
                      <a:pt x="0" y="15"/>
                      <a:pt x="6" y="15"/>
                      <a:pt x="7" y="15"/>
                    </a:cubicBezTo>
                    <a:cubicBezTo>
                      <a:pt x="8" y="15"/>
                      <a:pt x="9" y="15"/>
                      <a:pt x="10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4" y="15"/>
                      <a:pt x="18" y="15"/>
                      <a:pt x="18" y="14"/>
                    </a:cubicBezTo>
                    <a:cubicBezTo>
                      <a:pt x="18" y="14"/>
                      <a:pt x="18" y="13"/>
                      <a:pt x="17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4" name="Freeform 617">
                <a:extLst>
                  <a:ext uri="{FF2B5EF4-FFF2-40B4-BE49-F238E27FC236}">
                    <a16:creationId xmlns:a16="http://schemas.microsoft.com/office/drawing/2014/main" id="{08D9D947-7A44-A641-A85E-74D0A1C566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5280" y="11747158"/>
                <a:ext cx="280255" cy="216615"/>
              </a:xfrm>
              <a:custGeom>
                <a:avLst/>
                <a:gdLst>
                  <a:gd name="T0" fmla="*/ 19 w 30"/>
                  <a:gd name="T1" fmla="*/ 17 h 23"/>
                  <a:gd name="T2" fmla="*/ 19 w 30"/>
                  <a:gd name="T3" fmla="*/ 7 h 23"/>
                  <a:gd name="T4" fmla="*/ 19 w 30"/>
                  <a:gd name="T5" fmla="*/ 3 h 23"/>
                  <a:gd name="T6" fmla="*/ 15 w 30"/>
                  <a:gd name="T7" fmla="*/ 1 h 23"/>
                  <a:gd name="T8" fmla="*/ 12 w 30"/>
                  <a:gd name="T9" fmla="*/ 3 h 23"/>
                  <a:gd name="T10" fmla="*/ 13 w 30"/>
                  <a:gd name="T11" fmla="*/ 6 h 23"/>
                  <a:gd name="T12" fmla="*/ 15 w 30"/>
                  <a:gd name="T13" fmla="*/ 6 h 23"/>
                  <a:gd name="T14" fmla="*/ 14 w 30"/>
                  <a:gd name="T15" fmla="*/ 8 h 23"/>
                  <a:gd name="T16" fmla="*/ 13 w 30"/>
                  <a:gd name="T17" fmla="*/ 11 h 23"/>
                  <a:gd name="T18" fmla="*/ 16 w 30"/>
                  <a:gd name="T19" fmla="*/ 13 h 23"/>
                  <a:gd name="T20" fmla="*/ 12 w 30"/>
                  <a:gd name="T21" fmla="*/ 13 h 23"/>
                  <a:gd name="T22" fmla="*/ 9 w 30"/>
                  <a:gd name="T23" fmla="*/ 12 h 23"/>
                  <a:gd name="T24" fmla="*/ 10 w 30"/>
                  <a:gd name="T25" fmla="*/ 12 h 23"/>
                  <a:gd name="T26" fmla="*/ 10 w 30"/>
                  <a:gd name="T27" fmla="*/ 9 h 23"/>
                  <a:gd name="T28" fmla="*/ 8 w 30"/>
                  <a:gd name="T29" fmla="*/ 11 h 23"/>
                  <a:gd name="T30" fmla="*/ 5 w 30"/>
                  <a:gd name="T31" fmla="*/ 11 h 23"/>
                  <a:gd name="T32" fmla="*/ 0 w 30"/>
                  <a:gd name="T33" fmla="*/ 12 h 23"/>
                  <a:gd name="T34" fmla="*/ 2 w 30"/>
                  <a:gd name="T35" fmla="*/ 12 h 23"/>
                  <a:gd name="T36" fmla="*/ 3 w 30"/>
                  <a:gd name="T37" fmla="*/ 12 h 23"/>
                  <a:gd name="T38" fmla="*/ 5 w 30"/>
                  <a:gd name="T39" fmla="*/ 12 h 23"/>
                  <a:gd name="T40" fmla="*/ 6 w 30"/>
                  <a:gd name="T41" fmla="*/ 13 h 23"/>
                  <a:gd name="T42" fmla="*/ 4 w 30"/>
                  <a:gd name="T43" fmla="*/ 15 h 23"/>
                  <a:gd name="T44" fmla="*/ 6 w 30"/>
                  <a:gd name="T45" fmla="*/ 15 h 23"/>
                  <a:gd name="T46" fmla="*/ 8 w 30"/>
                  <a:gd name="T47" fmla="*/ 16 h 23"/>
                  <a:gd name="T48" fmla="*/ 7 w 30"/>
                  <a:gd name="T49" fmla="*/ 16 h 23"/>
                  <a:gd name="T50" fmla="*/ 10 w 30"/>
                  <a:gd name="T51" fmla="*/ 17 h 23"/>
                  <a:gd name="T52" fmla="*/ 12 w 30"/>
                  <a:gd name="T53" fmla="*/ 17 h 23"/>
                  <a:gd name="T54" fmla="*/ 17 w 30"/>
                  <a:gd name="T55" fmla="*/ 21 h 23"/>
                  <a:gd name="T56" fmla="*/ 16 w 30"/>
                  <a:gd name="T57" fmla="*/ 20 h 23"/>
                  <a:gd name="T58" fmla="*/ 23 w 30"/>
                  <a:gd name="T59" fmla="*/ 23 h 23"/>
                  <a:gd name="T60" fmla="*/ 19 w 30"/>
                  <a:gd name="T61" fmla="*/ 18 h 23"/>
                  <a:gd name="T62" fmla="*/ 24 w 30"/>
                  <a:gd name="T63" fmla="*/ 19 h 23"/>
                  <a:gd name="T64" fmla="*/ 30 w 30"/>
                  <a:gd name="T65" fmla="*/ 18 h 23"/>
                  <a:gd name="T66" fmla="*/ 19 w 30"/>
                  <a:gd name="T67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0" h="23">
                    <a:moveTo>
                      <a:pt x="19" y="17"/>
                    </a:moveTo>
                    <a:cubicBezTo>
                      <a:pt x="19" y="13"/>
                      <a:pt x="19" y="10"/>
                      <a:pt x="19" y="7"/>
                    </a:cubicBezTo>
                    <a:cubicBezTo>
                      <a:pt x="19" y="6"/>
                      <a:pt x="19" y="4"/>
                      <a:pt x="19" y="3"/>
                    </a:cubicBezTo>
                    <a:cubicBezTo>
                      <a:pt x="19" y="2"/>
                      <a:pt x="16" y="0"/>
                      <a:pt x="15" y="1"/>
                    </a:cubicBezTo>
                    <a:cubicBezTo>
                      <a:pt x="14" y="2"/>
                      <a:pt x="12" y="1"/>
                      <a:pt x="12" y="3"/>
                    </a:cubicBezTo>
                    <a:cubicBezTo>
                      <a:pt x="11" y="5"/>
                      <a:pt x="9" y="7"/>
                      <a:pt x="13" y="6"/>
                    </a:cubicBezTo>
                    <a:cubicBezTo>
                      <a:pt x="13" y="6"/>
                      <a:pt x="15" y="6"/>
                      <a:pt x="15" y="6"/>
                    </a:cubicBezTo>
                    <a:cubicBezTo>
                      <a:pt x="16" y="6"/>
                      <a:pt x="14" y="8"/>
                      <a:pt x="14" y="8"/>
                    </a:cubicBezTo>
                    <a:cubicBezTo>
                      <a:pt x="13" y="8"/>
                      <a:pt x="11" y="10"/>
                      <a:pt x="13" y="11"/>
                    </a:cubicBezTo>
                    <a:cubicBezTo>
                      <a:pt x="13" y="12"/>
                      <a:pt x="16" y="12"/>
                      <a:pt x="16" y="13"/>
                    </a:cubicBezTo>
                    <a:cubicBezTo>
                      <a:pt x="16" y="13"/>
                      <a:pt x="12" y="13"/>
                      <a:pt x="12" y="13"/>
                    </a:cubicBezTo>
                    <a:cubicBezTo>
                      <a:pt x="11" y="13"/>
                      <a:pt x="9" y="12"/>
                      <a:pt x="9" y="12"/>
                    </a:cubicBezTo>
                    <a:cubicBezTo>
                      <a:pt x="9" y="12"/>
                      <a:pt x="10" y="13"/>
                      <a:pt x="10" y="12"/>
                    </a:cubicBezTo>
                    <a:cubicBezTo>
                      <a:pt x="10" y="11"/>
                      <a:pt x="11" y="10"/>
                      <a:pt x="10" y="9"/>
                    </a:cubicBezTo>
                    <a:cubicBezTo>
                      <a:pt x="10" y="9"/>
                      <a:pt x="8" y="11"/>
                      <a:pt x="8" y="11"/>
                    </a:cubicBezTo>
                    <a:cubicBezTo>
                      <a:pt x="7" y="12"/>
                      <a:pt x="6" y="11"/>
                      <a:pt x="5" y="11"/>
                    </a:cubicBezTo>
                    <a:cubicBezTo>
                      <a:pt x="4" y="11"/>
                      <a:pt x="0" y="10"/>
                      <a:pt x="0" y="12"/>
                    </a:cubicBezTo>
                    <a:cubicBezTo>
                      <a:pt x="0" y="13"/>
                      <a:pt x="2" y="12"/>
                      <a:pt x="2" y="12"/>
                    </a:cubicBezTo>
                    <a:cubicBezTo>
                      <a:pt x="3" y="11"/>
                      <a:pt x="2" y="12"/>
                      <a:pt x="3" y="12"/>
                    </a:cubicBezTo>
                    <a:cubicBezTo>
                      <a:pt x="4" y="13"/>
                      <a:pt x="4" y="11"/>
                      <a:pt x="5" y="12"/>
                    </a:cubicBezTo>
                    <a:cubicBezTo>
                      <a:pt x="5" y="12"/>
                      <a:pt x="6" y="13"/>
                      <a:pt x="6" y="13"/>
                    </a:cubicBezTo>
                    <a:cubicBezTo>
                      <a:pt x="6" y="13"/>
                      <a:pt x="2" y="14"/>
                      <a:pt x="4" y="15"/>
                    </a:cubicBezTo>
                    <a:cubicBezTo>
                      <a:pt x="5" y="16"/>
                      <a:pt x="6" y="14"/>
                      <a:pt x="6" y="15"/>
                    </a:cubicBezTo>
                    <a:cubicBezTo>
                      <a:pt x="7" y="15"/>
                      <a:pt x="8" y="16"/>
                      <a:pt x="8" y="16"/>
                    </a:cubicBezTo>
                    <a:cubicBezTo>
                      <a:pt x="8" y="16"/>
                      <a:pt x="8" y="16"/>
                      <a:pt x="7" y="16"/>
                    </a:cubicBezTo>
                    <a:cubicBezTo>
                      <a:pt x="7" y="17"/>
                      <a:pt x="9" y="17"/>
                      <a:pt x="10" y="17"/>
                    </a:cubicBezTo>
                    <a:cubicBezTo>
                      <a:pt x="11" y="17"/>
                      <a:pt x="11" y="15"/>
                      <a:pt x="12" y="17"/>
                    </a:cubicBezTo>
                    <a:cubicBezTo>
                      <a:pt x="12" y="17"/>
                      <a:pt x="16" y="22"/>
                      <a:pt x="17" y="21"/>
                    </a:cubicBezTo>
                    <a:cubicBezTo>
                      <a:pt x="17" y="21"/>
                      <a:pt x="16" y="20"/>
                      <a:pt x="16" y="20"/>
                    </a:cubicBezTo>
                    <a:cubicBezTo>
                      <a:pt x="16" y="19"/>
                      <a:pt x="22" y="23"/>
                      <a:pt x="23" y="23"/>
                    </a:cubicBezTo>
                    <a:cubicBezTo>
                      <a:pt x="23" y="22"/>
                      <a:pt x="19" y="19"/>
                      <a:pt x="19" y="18"/>
                    </a:cubicBezTo>
                    <a:cubicBezTo>
                      <a:pt x="20" y="18"/>
                      <a:pt x="24" y="19"/>
                      <a:pt x="24" y="19"/>
                    </a:cubicBezTo>
                    <a:cubicBezTo>
                      <a:pt x="26" y="19"/>
                      <a:pt x="28" y="19"/>
                      <a:pt x="30" y="18"/>
                    </a:cubicBezTo>
                    <a:cubicBezTo>
                      <a:pt x="27" y="16"/>
                      <a:pt x="23" y="17"/>
                      <a:pt x="19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5" name="Freeform 618">
                <a:extLst>
                  <a:ext uri="{FF2B5EF4-FFF2-40B4-BE49-F238E27FC236}">
                    <a16:creationId xmlns:a16="http://schemas.microsoft.com/office/drawing/2014/main" id="{C78103A9-329A-D545-8E19-A62274EB22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691" y="8501084"/>
                <a:ext cx="710194" cy="516057"/>
              </a:xfrm>
              <a:custGeom>
                <a:avLst/>
                <a:gdLst>
                  <a:gd name="T0" fmla="*/ 63 w 76"/>
                  <a:gd name="T1" fmla="*/ 28 h 55"/>
                  <a:gd name="T2" fmla="*/ 66 w 76"/>
                  <a:gd name="T3" fmla="*/ 24 h 55"/>
                  <a:gd name="T4" fmla="*/ 67 w 76"/>
                  <a:gd name="T5" fmla="*/ 22 h 55"/>
                  <a:gd name="T6" fmla="*/ 67 w 76"/>
                  <a:gd name="T7" fmla="*/ 18 h 55"/>
                  <a:gd name="T8" fmla="*/ 61 w 76"/>
                  <a:gd name="T9" fmla="*/ 15 h 55"/>
                  <a:gd name="T10" fmla="*/ 63 w 76"/>
                  <a:gd name="T11" fmla="*/ 14 h 55"/>
                  <a:gd name="T12" fmla="*/ 64 w 76"/>
                  <a:gd name="T13" fmla="*/ 11 h 55"/>
                  <a:gd name="T14" fmla="*/ 60 w 76"/>
                  <a:gd name="T15" fmla="*/ 9 h 55"/>
                  <a:gd name="T16" fmla="*/ 59 w 76"/>
                  <a:gd name="T17" fmla="*/ 8 h 55"/>
                  <a:gd name="T18" fmla="*/ 57 w 76"/>
                  <a:gd name="T19" fmla="*/ 9 h 55"/>
                  <a:gd name="T20" fmla="*/ 57 w 76"/>
                  <a:gd name="T21" fmla="*/ 7 h 55"/>
                  <a:gd name="T22" fmla="*/ 54 w 76"/>
                  <a:gd name="T23" fmla="*/ 8 h 55"/>
                  <a:gd name="T24" fmla="*/ 54 w 76"/>
                  <a:gd name="T25" fmla="*/ 6 h 55"/>
                  <a:gd name="T26" fmla="*/ 58 w 76"/>
                  <a:gd name="T27" fmla="*/ 5 h 55"/>
                  <a:gd name="T28" fmla="*/ 55 w 76"/>
                  <a:gd name="T29" fmla="*/ 4 h 55"/>
                  <a:gd name="T30" fmla="*/ 49 w 76"/>
                  <a:gd name="T31" fmla="*/ 4 h 55"/>
                  <a:gd name="T32" fmla="*/ 44 w 76"/>
                  <a:gd name="T33" fmla="*/ 7 h 55"/>
                  <a:gd name="T34" fmla="*/ 38 w 76"/>
                  <a:gd name="T35" fmla="*/ 5 h 55"/>
                  <a:gd name="T36" fmla="*/ 29 w 76"/>
                  <a:gd name="T37" fmla="*/ 5 h 55"/>
                  <a:gd name="T38" fmla="*/ 26 w 76"/>
                  <a:gd name="T39" fmla="*/ 2 h 55"/>
                  <a:gd name="T40" fmla="*/ 20 w 76"/>
                  <a:gd name="T41" fmla="*/ 0 h 55"/>
                  <a:gd name="T42" fmla="*/ 11 w 76"/>
                  <a:gd name="T43" fmla="*/ 4 h 55"/>
                  <a:gd name="T44" fmla="*/ 13 w 76"/>
                  <a:gd name="T45" fmla="*/ 12 h 55"/>
                  <a:gd name="T46" fmla="*/ 8 w 76"/>
                  <a:gd name="T47" fmla="*/ 8 h 55"/>
                  <a:gd name="T48" fmla="*/ 10 w 76"/>
                  <a:gd name="T49" fmla="*/ 5 h 55"/>
                  <a:gd name="T50" fmla="*/ 8 w 76"/>
                  <a:gd name="T51" fmla="*/ 1 h 55"/>
                  <a:gd name="T52" fmla="*/ 4 w 76"/>
                  <a:gd name="T53" fmla="*/ 7 h 55"/>
                  <a:gd name="T54" fmla="*/ 3 w 76"/>
                  <a:gd name="T55" fmla="*/ 12 h 55"/>
                  <a:gd name="T56" fmla="*/ 5 w 76"/>
                  <a:gd name="T57" fmla="*/ 13 h 55"/>
                  <a:gd name="T58" fmla="*/ 7 w 76"/>
                  <a:gd name="T59" fmla="*/ 16 h 55"/>
                  <a:gd name="T60" fmla="*/ 10 w 76"/>
                  <a:gd name="T61" fmla="*/ 23 h 55"/>
                  <a:gd name="T62" fmla="*/ 13 w 76"/>
                  <a:gd name="T63" fmla="*/ 23 h 55"/>
                  <a:gd name="T64" fmla="*/ 15 w 76"/>
                  <a:gd name="T65" fmla="*/ 22 h 55"/>
                  <a:gd name="T66" fmla="*/ 21 w 76"/>
                  <a:gd name="T67" fmla="*/ 27 h 55"/>
                  <a:gd name="T68" fmla="*/ 23 w 76"/>
                  <a:gd name="T69" fmla="*/ 27 h 55"/>
                  <a:gd name="T70" fmla="*/ 26 w 76"/>
                  <a:gd name="T71" fmla="*/ 27 h 55"/>
                  <a:gd name="T72" fmla="*/ 31 w 76"/>
                  <a:gd name="T73" fmla="*/ 29 h 55"/>
                  <a:gd name="T74" fmla="*/ 31 w 76"/>
                  <a:gd name="T75" fmla="*/ 38 h 55"/>
                  <a:gd name="T76" fmla="*/ 32 w 76"/>
                  <a:gd name="T77" fmla="*/ 41 h 55"/>
                  <a:gd name="T78" fmla="*/ 30 w 76"/>
                  <a:gd name="T79" fmla="*/ 44 h 55"/>
                  <a:gd name="T80" fmla="*/ 40 w 76"/>
                  <a:gd name="T81" fmla="*/ 53 h 55"/>
                  <a:gd name="T82" fmla="*/ 42 w 76"/>
                  <a:gd name="T83" fmla="*/ 54 h 55"/>
                  <a:gd name="T84" fmla="*/ 45 w 76"/>
                  <a:gd name="T85" fmla="*/ 52 h 55"/>
                  <a:gd name="T86" fmla="*/ 51 w 76"/>
                  <a:gd name="T87" fmla="*/ 47 h 55"/>
                  <a:gd name="T88" fmla="*/ 49 w 76"/>
                  <a:gd name="T89" fmla="*/ 44 h 55"/>
                  <a:gd name="T90" fmla="*/ 48 w 76"/>
                  <a:gd name="T91" fmla="*/ 41 h 55"/>
                  <a:gd name="T92" fmla="*/ 45 w 76"/>
                  <a:gd name="T93" fmla="*/ 38 h 55"/>
                  <a:gd name="T94" fmla="*/ 52 w 76"/>
                  <a:gd name="T95" fmla="*/ 38 h 55"/>
                  <a:gd name="T96" fmla="*/ 54 w 76"/>
                  <a:gd name="T97" fmla="*/ 40 h 55"/>
                  <a:gd name="T98" fmla="*/ 56 w 76"/>
                  <a:gd name="T99" fmla="*/ 38 h 55"/>
                  <a:gd name="T100" fmla="*/ 62 w 76"/>
                  <a:gd name="T101" fmla="*/ 36 h 55"/>
                  <a:gd name="T102" fmla="*/ 67 w 76"/>
                  <a:gd name="T103" fmla="*/ 33 h 55"/>
                  <a:gd name="T104" fmla="*/ 63 w 76"/>
                  <a:gd name="T105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6" h="55">
                    <a:moveTo>
                      <a:pt x="63" y="28"/>
                    </a:moveTo>
                    <a:cubicBezTo>
                      <a:pt x="63" y="26"/>
                      <a:pt x="63" y="25"/>
                      <a:pt x="66" y="24"/>
                    </a:cubicBezTo>
                    <a:cubicBezTo>
                      <a:pt x="66" y="23"/>
                      <a:pt x="68" y="23"/>
                      <a:pt x="67" y="22"/>
                    </a:cubicBezTo>
                    <a:cubicBezTo>
                      <a:pt x="66" y="21"/>
                      <a:pt x="65" y="19"/>
                      <a:pt x="67" y="18"/>
                    </a:cubicBezTo>
                    <a:cubicBezTo>
                      <a:pt x="76" y="14"/>
                      <a:pt x="61" y="15"/>
                      <a:pt x="61" y="15"/>
                    </a:cubicBezTo>
                    <a:cubicBezTo>
                      <a:pt x="61" y="14"/>
                      <a:pt x="62" y="14"/>
                      <a:pt x="63" y="14"/>
                    </a:cubicBezTo>
                    <a:cubicBezTo>
                      <a:pt x="64" y="14"/>
                      <a:pt x="64" y="12"/>
                      <a:pt x="64" y="11"/>
                    </a:cubicBezTo>
                    <a:cubicBezTo>
                      <a:pt x="64" y="10"/>
                      <a:pt x="60" y="8"/>
                      <a:pt x="60" y="9"/>
                    </a:cubicBezTo>
                    <a:cubicBezTo>
                      <a:pt x="60" y="10"/>
                      <a:pt x="59" y="8"/>
                      <a:pt x="59" y="8"/>
                    </a:cubicBezTo>
                    <a:cubicBezTo>
                      <a:pt x="58" y="8"/>
                      <a:pt x="58" y="10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6" y="6"/>
                      <a:pt x="55" y="8"/>
                      <a:pt x="54" y="8"/>
                    </a:cubicBezTo>
                    <a:cubicBezTo>
                      <a:pt x="54" y="8"/>
                      <a:pt x="54" y="6"/>
                      <a:pt x="54" y="6"/>
                    </a:cubicBezTo>
                    <a:cubicBezTo>
                      <a:pt x="54" y="4"/>
                      <a:pt x="57" y="5"/>
                      <a:pt x="58" y="5"/>
                    </a:cubicBezTo>
                    <a:cubicBezTo>
                      <a:pt x="59" y="4"/>
                      <a:pt x="55" y="4"/>
                      <a:pt x="55" y="4"/>
                    </a:cubicBezTo>
                    <a:cubicBezTo>
                      <a:pt x="53" y="4"/>
                      <a:pt x="51" y="3"/>
                      <a:pt x="49" y="4"/>
                    </a:cubicBezTo>
                    <a:cubicBezTo>
                      <a:pt x="47" y="5"/>
                      <a:pt x="46" y="8"/>
                      <a:pt x="44" y="7"/>
                    </a:cubicBezTo>
                    <a:cubicBezTo>
                      <a:pt x="41" y="7"/>
                      <a:pt x="40" y="7"/>
                      <a:pt x="38" y="5"/>
                    </a:cubicBezTo>
                    <a:cubicBezTo>
                      <a:pt x="36" y="3"/>
                      <a:pt x="32" y="5"/>
                      <a:pt x="29" y="5"/>
                    </a:cubicBezTo>
                    <a:cubicBezTo>
                      <a:pt x="27" y="5"/>
                      <a:pt x="27" y="4"/>
                      <a:pt x="26" y="2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1" y="1"/>
                      <a:pt x="11" y="4"/>
                    </a:cubicBezTo>
                    <a:cubicBezTo>
                      <a:pt x="11" y="7"/>
                      <a:pt x="15" y="8"/>
                      <a:pt x="13" y="12"/>
                    </a:cubicBezTo>
                    <a:cubicBezTo>
                      <a:pt x="11" y="14"/>
                      <a:pt x="7" y="10"/>
                      <a:pt x="8" y="8"/>
                    </a:cubicBezTo>
                    <a:cubicBezTo>
                      <a:pt x="8" y="7"/>
                      <a:pt x="10" y="6"/>
                      <a:pt x="10" y="5"/>
                    </a:cubicBezTo>
                    <a:cubicBezTo>
                      <a:pt x="11" y="3"/>
                      <a:pt x="8" y="2"/>
                      <a:pt x="8" y="1"/>
                    </a:cubicBezTo>
                    <a:cubicBezTo>
                      <a:pt x="5" y="3"/>
                      <a:pt x="4" y="4"/>
                      <a:pt x="4" y="7"/>
                    </a:cubicBezTo>
                    <a:cubicBezTo>
                      <a:pt x="3" y="8"/>
                      <a:pt x="0" y="12"/>
                      <a:pt x="3" y="12"/>
                    </a:cubicBezTo>
                    <a:cubicBezTo>
                      <a:pt x="3" y="12"/>
                      <a:pt x="4" y="12"/>
                      <a:pt x="5" y="13"/>
                    </a:cubicBezTo>
                    <a:cubicBezTo>
                      <a:pt x="5" y="14"/>
                      <a:pt x="6" y="15"/>
                      <a:pt x="7" y="16"/>
                    </a:cubicBezTo>
                    <a:cubicBezTo>
                      <a:pt x="9" y="18"/>
                      <a:pt x="5" y="22"/>
                      <a:pt x="10" y="23"/>
                    </a:cubicBezTo>
                    <a:cubicBezTo>
                      <a:pt x="10" y="23"/>
                      <a:pt x="12" y="23"/>
                      <a:pt x="13" y="23"/>
                    </a:cubicBezTo>
                    <a:cubicBezTo>
                      <a:pt x="14" y="23"/>
                      <a:pt x="14" y="22"/>
                      <a:pt x="15" y="22"/>
                    </a:cubicBezTo>
                    <a:cubicBezTo>
                      <a:pt x="18" y="22"/>
                      <a:pt x="19" y="25"/>
                      <a:pt x="21" y="27"/>
                    </a:cubicBezTo>
                    <a:cubicBezTo>
                      <a:pt x="21" y="27"/>
                      <a:pt x="22" y="28"/>
                      <a:pt x="23" y="27"/>
                    </a:cubicBezTo>
                    <a:cubicBezTo>
                      <a:pt x="23" y="26"/>
                      <a:pt x="24" y="27"/>
                      <a:pt x="26" y="27"/>
                    </a:cubicBezTo>
                    <a:cubicBezTo>
                      <a:pt x="28" y="28"/>
                      <a:pt x="33" y="25"/>
                      <a:pt x="31" y="29"/>
                    </a:cubicBezTo>
                    <a:cubicBezTo>
                      <a:pt x="29" y="32"/>
                      <a:pt x="29" y="35"/>
                      <a:pt x="31" y="38"/>
                    </a:cubicBezTo>
                    <a:cubicBezTo>
                      <a:pt x="31" y="39"/>
                      <a:pt x="32" y="40"/>
                      <a:pt x="32" y="41"/>
                    </a:cubicBezTo>
                    <a:cubicBezTo>
                      <a:pt x="32" y="42"/>
                      <a:pt x="29" y="43"/>
                      <a:pt x="30" y="44"/>
                    </a:cubicBezTo>
                    <a:cubicBezTo>
                      <a:pt x="33" y="47"/>
                      <a:pt x="34" y="55"/>
                      <a:pt x="40" y="53"/>
                    </a:cubicBezTo>
                    <a:cubicBezTo>
                      <a:pt x="41" y="53"/>
                      <a:pt x="41" y="54"/>
                      <a:pt x="42" y="54"/>
                    </a:cubicBezTo>
                    <a:cubicBezTo>
                      <a:pt x="43" y="54"/>
                      <a:pt x="44" y="53"/>
                      <a:pt x="45" y="52"/>
                    </a:cubicBezTo>
                    <a:cubicBezTo>
                      <a:pt x="47" y="51"/>
                      <a:pt x="48" y="49"/>
                      <a:pt x="51" y="47"/>
                    </a:cubicBezTo>
                    <a:cubicBezTo>
                      <a:pt x="53" y="46"/>
                      <a:pt x="49" y="46"/>
                      <a:pt x="49" y="44"/>
                    </a:cubicBezTo>
                    <a:cubicBezTo>
                      <a:pt x="49" y="43"/>
                      <a:pt x="48" y="42"/>
                      <a:pt x="48" y="41"/>
                    </a:cubicBezTo>
                    <a:cubicBezTo>
                      <a:pt x="48" y="40"/>
                      <a:pt x="45" y="39"/>
                      <a:pt x="45" y="38"/>
                    </a:cubicBezTo>
                    <a:cubicBezTo>
                      <a:pt x="45" y="37"/>
                      <a:pt x="51" y="38"/>
                      <a:pt x="52" y="38"/>
                    </a:cubicBezTo>
                    <a:cubicBezTo>
                      <a:pt x="54" y="38"/>
                      <a:pt x="53" y="39"/>
                      <a:pt x="54" y="40"/>
                    </a:cubicBezTo>
                    <a:cubicBezTo>
                      <a:pt x="55" y="40"/>
                      <a:pt x="55" y="38"/>
                      <a:pt x="56" y="38"/>
                    </a:cubicBezTo>
                    <a:cubicBezTo>
                      <a:pt x="57" y="37"/>
                      <a:pt x="60" y="37"/>
                      <a:pt x="62" y="36"/>
                    </a:cubicBezTo>
                    <a:cubicBezTo>
                      <a:pt x="63" y="35"/>
                      <a:pt x="65" y="34"/>
                      <a:pt x="67" y="33"/>
                    </a:cubicBezTo>
                    <a:cubicBezTo>
                      <a:pt x="66" y="31"/>
                      <a:pt x="63" y="30"/>
                      <a:pt x="63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6" name="Freeform 619">
                <a:extLst>
                  <a:ext uri="{FF2B5EF4-FFF2-40B4-BE49-F238E27FC236}">
                    <a16:creationId xmlns:a16="http://schemas.microsoft.com/office/drawing/2014/main" id="{916A240A-9AD2-C247-A600-1B1A39B2C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0755" y="8641249"/>
                <a:ext cx="242036" cy="356781"/>
              </a:xfrm>
              <a:custGeom>
                <a:avLst/>
                <a:gdLst>
                  <a:gd name="T0" fmla="*/ 22 w 26"/>
                  <a:gd name="T1" fmla="*/ 29 h 38"/>
                  <a:gd name="T2" fmla="*/ 18 w 26"/>
                  <a:gd name="T3" fmla="*/ 21 h 38"/>
                  <a:gd name="T4" fmla="*/ 20 w 26"/>
                  <a:gd name="T5" fmla="*/ 18 h 38"/>
                  <a:gd name="T6" fmla="*/ 22 w 26"/>
                  <a:gd name="T7" fmla="*/ 15 h 38"/>
                  <a:gd name="T8" fmla="*/ 22 w 26"/>
                  <a:gd name="T9" fmla="*/ 13 h 38"/>
                  <a:gd name="T10" fmla="*/ 20 w 26"/>
                  <a:gd name="T11" fmla="*/ 11 h 38"/>
                  <a:gd name="T12" fmla="*/ 16 w 26"/>
                  <a:gd name="T13" fmla="*/ 7 h 38"/>
                  <a:gd name="T14" fmla="*/ 9 w 26"/>
                  <a:gd name="T15" fmla="*/ 0 h 38"/>
                  <a:gd name="T16" fmla="*/ 5 w 26"/>
                  <a:gd name="T17" fmla="*/ 5 h 38"/>
                  <a:gd name="T18" fmla="*/ 6 w 26"/>
                  <a:gd name="T19" fmla="*/ 8 h 38"/>
                  <a:gd name="T20" fmla="*/ 3 w 26"/>
                  <a:gd name="T21" fmla="*/ 10 h 38"/>
                  <a:gd name="T22" fmla="*/ 4 w 26"/>
                  <a:gd name="T23" fmla="*/ 16 h 38"/>
                  <a:gd name="T24" fmla="*/ 7 w 26"/>
                  <a:gd name="T25" fmla="*/ 18 h 38"/>
                  <a:gd name="T26" fmla="*/ 8 w 26"/>
                  <a:gd name="T27" fmla="*/ 20 h 38"/>
                  <a:gd name="T28" fmla="*/ 8 w 26"/>
                  <a:gd name="T29" fmla="*/ 27 h 38"/>
                  <a:gd name="T30" fmla="*/ 11 w 26"/>
                  <a:gd name="T31" fmla="*/ 35 h 38"/>
                  <a:gd name="T32" fmla="*/ 17 w 26"/>
                  <a:gd name="T33" fmla="*/ 35 h 38"/>
                  <a:gd name="T34" fmla="*/ 21 w 26"/>
                  <a:gd name="T35" fmla="*/ 34 h 38"/>
                  <a:gd name="T36" fmla="*/ 26 w 26"/>
                  <a:gd name="T37" fmla="*/ 34 h 38"/>
                  <a:gd name="T38" fmla="*/ 22 w 26"/>
                  <a:gd name="T39" fmla="*/ 29 h 38"/>
                  <a:gd name="T40" fmla="*/ 22 w 26"/>
                  <a:gd name="T41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8">
                    <a:moveTo>
                      <a:pt x="22" y="29"/>
                    </a:moveTo>
                    <a:cubicBezTo>
                      <a:pt x="22" y="28"/>
                      <a:pt x="17" y="22"/>
                      <a:pt x="18" y="21"/>
                    </a:cubicBezTo>
                    <a:cubicBezTo>
                      <a:pt x="19" y="20"/>
                      <a:pt x="18" y="19"/>
                      <a:pt x="20" y="18"/>
                    </a:cubicBezTo>
                    <a:cubicBezTo>
                      <a:pt x="23" y="18"/>
                      <a:pt x="22" y="16"/>
                      <a:pt x="22" y="15"/>
                    </a:cubicBezTo>
                    <a:cubicBezTo>
                      <a:pt x="22" y="14"/>
                      <a:pt x="22" y="13"/>
                      <a:pt x="22" y="13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9" y="9"/>
                      <a:pt x="16" y="9"/>
                      <a:pt x="16" y="7"/>
                    </a:cubicBezTo>
                    <a:cubicBezTo>
                      <a:pt x="15" y="4"/>
                      <a:pt x="11" y="1"/>
                      <a:pt x="9" y="0"/>
                    </a:cubicBezTo>
                    <a:cubicBezTo>
                      <a:pt x="9" y="3"/>
                      <a:pt x="4" y="3"/>
                      <a:pt x="5" y="5"/>
                    </a:cubicBezTo>
                    <a:cubicBezTo>
                      <a:pt x="5" y="6"/>
                      <a:pt x="7" y="7"/>
                      <a:pt x="6" y="8"/>
                    </a:cubicBezTo>
                    <a:cubicBezTo>
                      <a:pt x="5" y="8"/>
                      <a:pt x="3" y="9"/>
                      <a:pt x="3" y="10"/>
                    </a:cubicBezTo>
                    <a:cubicBezTo>
                      <a:pt x="0" y="11"/>
                      <a:pt x="2" y="14"/>
                      <a:pt x="4" y="16"/>
                    </a:cubicBezTo>
                    <a:cubicBezTo>
                      <a:pt x="5" y="17"/>
                      <a:pt x="5" y="18"/>
                      <a:pt x="7" y="18"/>
                    </a:cubicBezTo>
                    <a:cubicBezTo>
                      <a:pt x="8" y="18"/>
                      <a:pt x="7" y="19"/>
                      <a:pt x="8" y="20"/>
                    </a:cubicBezTo>
                    <a:cubicBezTo>
                      <a:pt x="10" y="23"/>
                      <a:pt x="9" y="24"/>
                      <a:pt x="8" y="27"/>
                    </a:cubicBezTo>
                    <a:cubicBezTo>
                      <a:pt x="8" y="30"/>
                      <a:pt x="10" y="33"/>
                      <a:pt x="11" y="35"/>
                    </a:cubicBezTo>
                    <a:cubicBezTo>
                      <a:pt x="14" y="38"/>
                      <a:pt x="15" y="35"/>
                      <a:pt x="17" y="35"/>
                    </a:cubicBezTo>
                    <a:cubicBezTo>
                      <a:pt x="19" y="35"/>
                      <a:pt x="20" y="34"/>
                      <a:pt x="21" y="34"/>
                    </a:cubicBezTo>
                    <a:cubicBezTo>
                      <a:pt x="23" y="33"/>
                      <a:pt x="24" y="33"/>
                      <a:pt x="26" y="34"/>
                    </a:cubicBezTo>
                    <a:cubicBezTo>
                      <a:pt x="25" y="32"/>
                      <a:pt x="24" y="30"/>
                      <a:pt x="22" y="29"/>
                    </a:cubicBezTo>
                    <a:cubicBezTo>
                      <a:pt x="21" y="27"/>
                      <a:pt x="23" y="29"/>
                      <a:pt x="22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7" name="Freeform 620">
                <a:extLst>
                  <a:ext uri="{FF2B5EF4-FFF2-40B4-BE49-F238E27FC236}">
                    <a16:creationId xmlns:a16="http://schemas.microsoft.com/office/drawing/2014/main" id="{0C1BC0D7-31CC-7E4D-AC73-EF577B176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86806" y="8752743"/>
                <a:ext cx="207005" cy="216615"/>
              </a:xfrm>
              <a:custGeom>
                <a:avLst/>
                <a:gdLst>
                  <a:gd name="T0" fmla="*/ 19 w 22"/>
                  <a:gd name="T1" fmla="*/ 7 h 23"/>
                  <a:gd name="T2" fmla="*/ 22 w 22"/>
                  <a:gd name="T3" fmla="*/ 2 h 23"/>
                  <a:gd name="T4" fmla="*/ 12 w 22"/>
                  <a:gd name="T5" fmla="*/ 2 h 23"/>
                  <a:gd name="T6" fmla="*/ 9 w 22"/>
                  <a:gd name="T7" fmla="*/ 0 h 23"/>
                  <a:gd name="T8" fmla="*/ 5 w 22"/>
                  <a:gd name="T9" fmla="*/ 1 h 23"/>
                  <a:gd name="T10" fmla="*/ 4 w 22"/>
                  <a:gd name="T11" fmla="*/ 6 h 23"/>
                  <a:gd name="T12" fmla="*/ 1 w 22"/>
                  <a:gd name="T13" fmla="*/ 10 h 23"/>
                  <a:gd name="T14" fmla="*/ 4 w 22"/>
                  <a:gd name="T15" fmla="*/ 15 h 23"/>
                  <a:gd name="T16" fmla="*/ 9 w 22"/>
                  <a:gd name="T17" fmla="*/ 22 h 23"/>
                  <a:gd name="T18" fmla="*/ 12 w 22"/>
                  <a:gd name="T19" fmla="*/ 19 h 23"/>
                  <a:gd name="T20" fmla="*/ 16 w 22"/>
                  <a:gd name="T21" fmla="*/ 18 h 23"/>
                  <a:gd name="T22" fmla="*/ 19 w 22"/>
                  <a:gd name="T23" fmla="*/ 19 h 23"/>
                  <a:gd name="T24" fmla="*/ 20 w 22"/>
                  <a:gd name="T25" fmla="*/ 14 h 23"/>
                  <a:gd name="T26" fmla="*/ 19 w 22"/>
                  <a:gd name="T27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3">
                    <a:moveTo>
                      <a:pt x="19" y="7"/>
                    </a:moveTo>
                    <a:cubicBezTo>
                      <a:pt x="19" y="5"/>
                      <a:pt x="21" y="3"/>
                      <a:pt x="22" y="2"/>
                    </a:cubicBezTo>
                    <a:cubicBezTo>
                      <a:pt x="19" y="1"/>
                      <a:pt x="14" y="0"/>
                      <a:pt x="12" y="2"/>
                    </a:cubicBezTo>
                    <a:cubicBezTo>
                      <a:pt x="10" y="3"/>
                      <a:pt x="9" y="1"/>
                      <a:pt x="9" y="0"/>
                    </a:cubicBezTo>
                    <a:cubicBezTo>
                      <a:pt x="8" y="0"/>
                      <a:pt x="7" y="2"/>
                      <a:pt x="5" y="1"/>
                    </a:cubicBezTo>
                    <a:cubicBezTo>
                      <a:pt x="5" y="2"/>
                      <a:pt x="7" y="6"/>
                      <a:pt x="4" y="6"/>
                    </a:cubicBezTo>
                    <a:cubicBezTo>
                      <a:pt x="2" y="7"/>
                      <a:pt x="0" y="8"/>
                      <a:pt x="1" y="10"/>
                    </a:cubicBezTo>
                    <a:cubicBezTo>
                      <a:pt x="2" y="12"/>
                      <a:pt x="3" y="13"/>
                      <a:pt x="4" y="15"/>
                    </a:cubicBezTo>
                    <a:cubicBezTo>
                      <a:pt x="5" y="17"/>
                      <a:pt x="7" y="19"/>
                      <a:pt x="9" y="22"/>
                    </a:cubicBezTo>
                    <a:cubicBezTo>
                      <a:pt x="12" y="23"/>
                      <a:pt x="10" y="19"/>
                      <a:pt x="12" y="19"/>
                    </a:cubicBezTo>
                    <a:cubicBezTo>
                      <a:pt x="14" y="19"/>
                      <a:pt x="15" y="19"/>
                      <a:pt x="16" y="18"/>
                    </a:cubicBezTo>
                    <a:cubicBezTo>
                      <a:pt x="17" y="18"/>
                      <a:pt x="17" y="20"/>
                      <a:pt x="19" y="19"/>
                    </a:cubicBezTo>
                    <a:cubicBezTo>
                      <a:pt x="20" y="17"/>
                      <a:pt x="21" y="16"/>
                      <a:pt x="20" y="14"/>
                    </a:cubicBezTo>
                    <a:cubicBezTo>
                      <a:pt x="20" y="12"/>
                      <a:pt x="19" y="9"/>
                      <a:pt x="19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8" name="Freeform 621">
                <a:extLst>
                  <a:ext uri="{FF2B5EF4-FFF2-40B4-BE49-F238E27FC236}">
                    <a16:creationId xmlns:a16="http://schemas.microsoft.com/office/drawing/2014/main" id="{2AEF28E6-3BDF-334B-A36C-6C90F535DB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5597" y="8771859"/>
                <a:ext cx="149682" cy="168837"/>
              </a:xfrm>
              <a:custGeom>
                <a:avLst/>
                <a:gdLst>
                  <a:gd name="T0" fmla="*/ 12 w 16"/>
                  <a:gd name="T1" fmla="*/ 5 h 18"/>
                  <a:gd name="T2" fmla="*/ 5 w 16"/>
                  <a:gd name="T3" fmla="*/ 1 h 18"/>
                  <a:gd name="T4" fmla="*/ 1 w 16"/>
                  <a:gd name="T5" fmla="*/ 6 h 18"/>
                  <a:gd name="T6" fmla="*/ 2 w 16"/>
                  <a:gd name="T7" fmla="*/ 12 h 18"/>
                  <a:gd name="T8" fmla="*/ 0 w 16"/>
                  <a:gd name="T9" fmla="*/ 17 h 18"/>
                  <a:gd name="T10" fmla="*/ 4 w 16"/>
                  <a:gd name="T11" fmla="*/ 17 h 18"/>
                  <a:gd name="T12" fmla="*/ 9 w 16"/>
                  <a:gd name="T13" fmla="*/ 17 h 18"/>
                  <a:gd name="T14" fmla="*/ 16 w 16"/>
                  <a:gd name="T15" fmla="*/ 8 h 18"/>
                  <a:gd name="T16" fmla="*/ 12 w 16"/>
                  <a:gd name="T17" fmla="*/ 5 h 18"/>
                  <a:gd name="T18" fmla="*/ 12 w 16"/>
                  <a:gd name="T19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8">
                    <a:moveTo>
                      <a:pt x="12" y="5"/>
                    </a:moveTo>
                    <a:cubicBezTo>
                      <a:pt x="10" y="3"/>
                      <a:pt x="8" y="1"/>
                      <a:pt x="5" y="1"/>
                    </a:cubicBezTo>
                    <a:cubicBezTo>
                      <a:pt x="3" y="0"/>
                      <a:pt x="0" y="4"/>
                      <a:pt x="1" y="6"/>
                    </a:cubicBezTo>
                    <a:cubicBezTo>
                      <a:pt x="1" y="8"/>
                      <a:pt x="2" y="10"/>
                      <a:pt x="2" y="12"/>
                    </a:cubicBezTo>
                    <a:cubicBezTo>
                      <a:pt x="3" y="14"/>
                      <a:pt x="1" y="16"/>
                      <a:pt x="0" y="17"/>
                    </a:cubicBezTo>
                    <a:cubicBezTo>
                      <a:pt x="1" y="18"/>
                      <a:pt x="3" y="17"/>
                      <a:pt x="4" y="17"/>
                    </a:cubicBezTo>
                    <a:cubicBezTo>
                      <a:pt x="6" y="17"/>
                      <a:pt x="7" y="18"/>
                      <a:pt x="9" y="17"/>
                    </a:cubicBezTo>
                    <a:cubicBezTo>
                      <a:pt x="12" y="16"/>
                      <a:pt x="13" y="10"/>
                      <a:pt x="16" y="8"/>
                    </a:cubicBezTo>
                    <a:cubicBezTo>
                      <a:pt x="14" y="7"/>
                      <a:pt x="13" y="6"/>
                      <a:pt x="12" y="5"/>
                    </a:cubicBezTo>
                    <a:cubicBezTo>
                      <a:pt x="10" y="4"/>
                      <a:pt x="13" y="6"/>
                      <a:pt x="12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9" name="Freeform 622">
                <a:extLst>
                  <a:ext uri="{FF2B5EF4-FFF2-40B4-BE49-F238E27FC236}">
                    <a16:creationId xmlns:a16="http://schemas.microsoft.com/office/drawing/2014/main" id="{35CE9B4D-48D2-1349-B1CD-6897088882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203" y="8453302"/>
                <a:ext cx="754779" cy="786831"/>
              </a:xfrm>
              <a:custGeom>
                <a:avLst/>
                <a:gdLst>
                  <a:gd name="T0" fmla="*/ 76 w 81"/>
                  <a:gd name="T1" fmla="*/ 39 h 84"/>
                  <a:gd name="T2" fmla="*/ 74 w 81"/>
                  <a:gd name="T3" fmla="*/ 32 h 84"/>
                  <a:gd name="T4" fmla="*/ 69 w 81"/>
                  <a:gd name="T5" fmla="*/ 33 h 84"/>
                  <a:gd name="T6" fmla="*/ 58 w 81"/>
                  <a:gd name="T7" fmla="*/ 28 h 84"/>
                  <a:gd name="T8" fmla="*/ 53 w 81"/>
                  <a:gd name="T9" fmla="*/ 20 h 84"/>
                  <a:gd name="T10" fmla="*/ 50 w 81"/>
                  <a:gd name="T11" fmla="*/ 15 h 84"/>
                  <a:gd name="T12" fmla="*/ 56 w 81"/>
                  <a:gd name="T13" fmla="*/ 5 h 84"/>
                  <a:gd name="T14" fmla="*/ 56 w 81"/>
                  <a:gd name="T15" fmla="*/ 1 h 84"/>
                  <a:gd name="T16" fmla="*/ 44 w 81"/>
                  <a:gd name="T17" fmla="*/ 8 h 84"/>
                  <a:gd name="T18" fmla="*/ 36 w 81"/>
                  <a:gd name="T19" fmla="*/ 16 h 84"/>
                  <a:gd name="T20" fmla="*/ 31 w 81"/>
                  <a:gd name="T21" fmla="*/ 23 h 84"/>
                  <a:gd name="T22" fmla="*/ 25 w 81"/>
                  <a:gd name="T23" fmla="*/ 17 h 84"/>
                  <a:gd name="T24" fmla="*/ 7 w 81"/>
                  <a:gd name="T25" fmla="*/ 18 h 84"/>
                  <a:gd name="T26" fmla="*/ 1 w 81"/>
                  <a:gd name="T27" fmla="*/ 16 h 84"/>
                  <a:gd name="T28" fmla="*/ 1 w 81"/>
                  <a:gd name="T29" fmla="*/ 21 h 84"/>
                  <a:gd name="T30" fmla="*/ 8 w 81"/>
                  <a:gd name="T31" fmla="*/ 24 h 84"/>
                  <a:gd name="T32" fmla="*/ 11 w 81"/>
                  <a:gd name="T33" fmla="*/ 26 h 84"/>
                  <a:gd name="T34" fmla="*/ 13 w 81"/>
                  <a:gd name="T35" fmla="*/ 23 h 84"/>
                  <a:gd name="T36" fmla="*/ 20 w 81"/>
                  <a:gd name="T37" fmla="*/ 18 h 84"/>
                  <a:gd name="T38" fmla="*/ 24 w 81"/>
                  <a:gd name="T39" fmla="*/ 20 h 84"/>
                  <a:gd name="T40" fmla="*/ 25 w 81"/>
                  <a:gd name="T41" fmla="*/ 26 h 84"/>
                  <a:gd name="T42" fmla="*/ 28 w 81"/>
                  <a:gd name="T43" fmla="*/ 42 h 84"/>
                  <a:gd name="T44" fmla="*/ 28 w 81"/>
                  <a:gd name="T45" fmla="*/ 47 h 84"/>
                  <a:gd name="T46" fmla="*/ 22 w 81"/>
                  <a:gd name="T47" fmla="*/ 53 h 84"/>
                  <a:gd name="T48" fmla="*/ 26 w 81"/>
                  <a:gd name="T49" fmla="*/ 58 h 84"/>
                  <a:gd name="T50" fmla="*/ 34 w 81"/>
                  <a:gd name="T51" fmla="*/ 61 h 84"/>
                  <a:gd name="T52" fmla="*/ 41 w 81"/>
                  <a:gd name="T53" fmla="*/ 64 h 84"/>
                  <a:gd name="T54" fmla="*/ 54 w 81"/>
                  <a:gd name="T55" fmla="*/ 76 h 84"/>
                  <a:gd name="T56" fmla="*/ 60 w 81"/>
                  <a:gd name="T57" fmla="*/ 75 h 84"/>
                  <a:gd name="T58" fmla="*/ 64 w 81"/>
                  <a:gd name="T59" fmla="*/ 80 h 84"/>
                  <a:gd name="T60" fmla="*/ 65 w 81"/>
                  <a:gd name="T61" fmla="*/ 84 h 84"/>
                  <a:gd name="T62" fmla="*/ 65 w 81"/>
                  <a:gd name="T63" fmla="*/ 63 h 84"/>
                  <a:gd name="T64" fmla="*/ 70 w 81"/>
                  <a:gd name="T65" fmla="*/ 58 h 84"/>
                  <a:gd name="T66" fmla="*/ 66 w 81"/>
                  <a:gd name="T67" fmla="*/ 55 h 84"/>
                  <a:gd name="T68" fmla="*/ 79 w 81"/>
                  <a:gd name="T69" fmla="*/ 53 h 84"/>
                  <a:gd name="T70" fmla="*/ 77 w 81"/>
                  <a:gd name="T71" fmla="*/ 4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84">
                    <a:moveTo>
                      <a:pt x="77" y="48"/>
                    </a:moveTo>
                    <a:cubicBezTo>
                      <a:pt x="81" y="45"/>
                      <a:pt x="76" y="42"/>
                      <a:pt x="76" y="39"/>
                    </a:cubicBezTo>
                    <a:cubicBezTo>
                      <a:pt x="76" y="37"/>
                      <a:pt x="78" y="35"/>
                      <a:pt x="78" y="33"/>
                    </a:cubicBezTo>
                    <a:cubicBezTo>
                      <a:pt x="79" y="30"/>
                      <a:pt x="75" y="32"/>
                      <a:pt x="74" y="32"/>
                    </a:cubicBezTo>
                    <a:cubicBezTo>
                      <a:pt x="73" y="32"/>
                      <a:pt x="72" y="32"/>
                      <a:pt x="71" y="32"/>
                    </a:cubicBezTo>
                    <a:cubicBezTo>
                      <a:pt x="70" y="32"/>
                      <a:pt x="70" y="33"/>
                      <a:pt x="69" y="33"/>
                    </a:cubicBezTo>
                    <a:cubicBezTo>
                      <a:pt x="68" y="33"/>
                      <a:pt x="67" y="30"/>
                      <a:pt x="66" y="30"/>
                    </a:cubicBezTo>
                    <a:cubicBezTo>
                      <a:pt x="64" y="26"/>
                      <a:pt x="62" y="28"/>
                      <a:pt x="58" y="28"/>
                    </a:cubicBezTo>
                    <a:cubicBezTo>
                      <a:pt x="56" y="28"/>
                      <a:pt x="55" y="28"/>
                      <a:pt x="54" y="26"/>
                    </a:cubicBezTo>
                    <a:cubicBezTo>
                      <a:pt x="53" y="24"/>
                      <a:pt x="56" y="22"/>
                      <a:pt x="53" y="20"/>
                    </a:cubicBezTo>
                    <a:cubicBezTo>
                      <a:pt x="52" y="19"/>
                      <a:pt x="52" y="17"/>
                      <a:pt x="50" y="17"/>
                    </a:cubicBezTo>
                    <a:cubicBezTo>
                      <a:pt x="48" y="17"/>
                      <a:pt x="49" y="17"/>
                      <a:pt x="50" y="15"/>
                    </a:cubicBezTo>
                    <a:cubicBezTo>
                      <a:pt x="51" y="13"/>
                      <a:pt x="50" y="11"/>
                      <a:pt x="51" y="9"/>
                    </a:cubicBezTo>
                    <a:cubicBezTo>
                      <a:pt x="52" y="7"/>
                      <a:pt x="54" y="6"/>
                      <a:pt x="56" y="5"/>
                    </a:cubicBezTo>
                    <a:cubicBezTo>
                      <a:pt x="57" y="4"/>
                      <a:pt x="59" y="4"/>
                      <a:pt x="60" y="2"/>
                    </a:cubicBezTo>
                    <a:cubicBezTo>
                      <a:pt x="60" y="0"/>
                      <a:pt x="56" y="0"/>
                      <a:pt x="56" y="1"/>
                    </a:cubicBezTo>
                    <a:cubicBezTo>
                      <a:pt x="54" y="3"/>
                      <a:pt x="51" y="6"/>
                      <a:pt x="48" y="6"/>
                    </a:cubicBezTo>
                    <a:cubicBezTo>
                      <a:pt x="45" y="6"/>
                      <a:pt x="45" y="6"/>
                      <a:pt x="44" y="8"/>
                    </a:cubicBezTo>
                    <a:cubicBezTo>
                      <a:pt x="43" y="10"/>
                      <a:pt x="43" y="7"/>
                      <a:pt x="41" y="7"/>
                    </a:cubicBezTo>
                    <a:cubicBezTo>
                      <a:pt x="37" y="8"/>
                      <a:pt x="39" y="14"/>
                      <a:pt x="36" y="16"/>
                    </a:cubicBezTo>
                    <a:cubicBezTo>
                      <a:pt x="35" y="17"/>
                      <a:pt x="33" y="18"/>
                      <a:pt x="32" y="20"/>
                    </a:cubicBezTo>
                    <a:cubicBezTo>
                      <a:pt x="32" y="20"/>
                      <a:pt x="32" y="23"/>
                      <a:pt x="31" y="23"/>
                    </a:cubicBezTo>
                    <a:cubicBezTo>
                      <a:pt x="30" y="21"/>
                      <a:pt x="29" y="20"/>
                      <a:pt x="28" y="19"/>
                    </a:cubicBezTo>
                    <a:cubicBezTo>
                      <a:pt x="27" y="17"/>
                      <a:pt x="26" y="17"/>
                      <a:pt x="25" y="17"/>
                    </a:cubicBezTo>
                    <a:cubicBezTo>
                      <a:pt x="21" y="16"/>
                      <a:pt x="19" y="13"/>
                      <a:pt x="15" y="16"/>
                    </a:cubicBezTo>
                    <a:cubicBezTo>
                      <a:pt x="13" y="17"/>
                      <a:pt x="9" y="20"/>
                      <a:pt x="7" y="18"/>
                    </a:cubicBezTo>
                    <a:cubicBezTo>
                      <a:pt x="6" y="17"/>
                      <a:pt x="5" y="17"/>
                      <a:pt x="4" y="16"/>
                    </a:cubicBezTo>
                    <a:cubicBezTo>
                      <a:pt x="2" y="16"/>
                      <a:pt x="3" y="14"/>
                      <a:pt x="1" y="16"/>
                    </a:cubicBezTo>
                    <a:cubicBezTo>
                      <a:pt x="0" y="17"/>
                      <a:pt x="1" y="17"/>
                      <a:pt x="2" y="18"/>
                    </a:cubicBezTo>
                    <a:cubicBezTo>
                      <a:pt x="2" y="19"/>
                      <a:pt x="1" y="20"/>
                      <a:pt x="1" y="21"/>
                    </a:cubicBezTo>
                    <a:cubicBezTo>
                      <a:pt x="3" y="21"/>
                      <a:pt x="5" y="22"/>
                      <a:pt x="6" y="22"/>
                    </a:cubicBezTo>
                    <a:cubicBezTo>
                      <a:pt x="7" y="23"/>
                      <a:pt x="8" y="23"/>
                      <a:pt x="8" y="24"/>
                    </a:cubicBezTo>
                    <a:cubicBezTo>
                      <a:pt x="9" y="25"/>
                      <a:pt x="9" y="24"/>
                      <a:pt x="10" y="24"/>
                    </a:cubicBezTo>
                    <a:cubicBezTo>
                      <a:pt x="10" y="23"/>
                      <a:pt x="10" y="26"/>
                      <a:pt x="11" y="26"/>
                    </a:cubicBezTo>
                    <a:cubicBezTo>
                      <a:pt x="12" y="27"/>
                      <a:pt x="13" y="26"/>
                      <a:pt x="15" y="25"/>
                    </a:cubicBezTo>
                    <a:cubicBezTo>
                      <a:pt x="16" y="25"/>
                      <a:pt x="13" y="23"/>
                      <a:pt x="13" y="23"/>
                    </a:cubicBezTo>
                    <a:cubicBezTo>
                      <a:pt x="13" y="22"/>
                      <a:pt x="16" y="20"/>
                      <a:pt x="16" y="19"/>
                    </a:cubicBezTo>
                    <a:cubicBezTo>
                      <a:pt x="17" y="18"/>
                      <a:pt x="19" y="17"/>
                      <a:pt x="20" y="18"/>
                    </a:cubicBezTo>
                    <a:cubicBezTo>
                      <a:pt x="21" y="18"/>
                      <a:pt x="23" y="19"/>
                      <a:pt x="23" y="19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1"/>
                      <a:pt x="23" y="22"/>
                      <a:pt x="23" y="22"/>
                    </a:cubicBezTo>
                    <a:cubicBezTo>
                      <a:pt x="23" y="23"/>
                      <a:pt x="25" y="25"/>
                      <a:pt x="25" y="26"/>
                    </a:cubicBezTo>
                    <a:cubicBezTo>
                      <a:pt x="27" y="29"/>
                      <a:pt x="29" y="29"/>
                      <a:pt x="29" y="33"/>
                    </a:cubicBezTo>
                    <a:cubicBezTo>
                      <a:pt x="29" y="36"/>
                      <a:pt x="29" y="39"/>
                      <a:pt x="28" y="42"/>
                    </a:cubicBezTo>
                    <a:cubicBezTo>
                      <a:pt x="28" y="43"/>
                      <a:pt x="30" y="43"/>
                      <a:pt x="30" y="44"/>
                    </a:cubicBezTo>
                    <a:cubicBezTo>
                      <a:pt x="29" y="45"/>
                      <a:pt x="28" y="46"/>
                      <a:pt x="28" y="47"/>
                    </a:cubicBezTo>
                    <a:cubicBezTo>
                      <a:pt x="27" y="48"/>
                      <a:pt x="27" y="50"/>
                      <a:pt x="26" y="50"/>
                    </a:cubicBezTo>
                    <a:cubicBezTo>
                      <a:pt x="24" y="51"/>
                      <a:pt x="22" y="50"/>
                      <a:pt x="22" y="53"/>
                    </a:cubicBezTo>
                    <a:cubicBezTo>
                      <a:pt x="22" y="55"/>
                      <a:pt x="19" y="55"/>
                      <a:pt x="22" y="56"/>
                    </a:cubicBezTo>
                    <a:cubicBezTo>
                      <a:pt x="23" y="57"/>
                      <a:pt x="24" y="57"/>
                      <a:pt x="26" y="58"/>
                    </a:cubicBezTo>
                    <a:cubicBezTo>
                      <a:pt x="27" y="59"/>
                      <a:pt x="28" y="60"/>
                      <a:pt x="29" y="61"/>
                    </a:cubicBezTo>
                    <a:cubicBezTo>
                      <a:pt x="31" y="62"/>
                      <a:pt x="32" y="61"/>
                      <a:pt x="34" y="61"/>
                    </a:cubicBezTo>
                    <a:cubicBezTo>
                      <a:pt x="35" y="61"/>
                      <a:pt x="36" y="62"/>
                      <a:pt x="38" y="63"/>
                    </a:cubicBezTo>
                    <a:cubicBezTo>
                      <a:pt x="39" y="63"/>
                      <a:pt x="40" y="63"/>
                      <a:pt x="41" y="64"/>
                    </a:cubicBezTo>
                    <a:cubicBezTo>
                      <a:pt x="44" y="66"/>
                      <a:pt x="46" y="68"/>
                      <a:pt x="48" y="71"/>
                    </a:cubicBezTo>
                    <a:cubicBezTo>
                      <a:pt x="49" y="74"/>
                      <a:pt x="50" y="75"/>
                      <a:pt x="54" y="76"/>
                    </a:cubicBezTo>
                    <a:cubicBezTo>
                      <a:pt x="55" y="76"/>
                      <a:pt x="56" y="75"/>
                      <a:pt x="57" y="74"/>
                    </a:cubicBezTo>
                    <a:cubicBezTo>
                      <a:pt x="58" y="74"/>
                      <a:pt x="59" y="76"/>
                      <a:pt x="60" y="75"/>
                    </a:cubicBezTo>
                    <a:cubicBezTo>
                      <a:pt x="62" y="74"/>
                      <a:pt x="64" y="75"/>
                      <a:pt x="65" y="76"/>
                    </a:cubicBezTo>
                    <a:cubicBezTo>
                      <a:pt x="65" y="77"/>
                      <a:pt x="64" y="79"/>
                      <a:pt x="64" y="80"/>
                    </a:cubicBezTo>
                    <a:cubicBezTo>
                      <a:pt x="63" y="81"/>
                      <a:pt x="62" y="81"/>
                      <a:pt x="64" y="82"/>
                    </a:cubicBezTo>
                    <a:cubicBezTo>
                      <a:pt x="64" y="82"/>
                      <a:pt x="66" y="84"/>
                      <a:pt x="65" y="84"/>
                    </a:cubicBezTo>
                    <a:cubicBezTo>
                      <a:pt x="67" y="84"/>
                      <a:pt x="68" y="73"/>
                      <a:pt x="69" y="71"/>
                    </a:cubicBezTo>
                    <a:cubicBezTo>
                      <a:pt x="69" y="67"/>
                      <a:pt x="66" y="66"/>
                      <a:pt x="65" y="63"/>
                    </a:cubicBezTo>
                    <a:cubicBezTo>
                      <a:pt x="65" y="61"/>
                      <a:pt x="65" y="60"/>
                      <a:pt x="66" y="60"/>
                    </a:cubicBezTo>
                    <a:cubicBezTo>
                      <a:pt x="67" y="60"/>
                      <a:pt x="70" y="59"/>
                      <a:pt x="70" y="58"/>
                    </a:cubicBezTo>
                    <a:cubicBezTo>
                      <a:pt x="69" y="58"/>
                      <a:pt x="67" y="58"/>
                      <a:pt x="67" y="57"/>
                    </a:cubicBezTo>
                    <a:cubicBezTo>
                      <a:pt x="66" y="57"/>
                      <a:pt x="66" y="55"/>
                      <a:pt x="66" y="55"/>
                    </a:cubicBezTo>
                    <a:cubicBezTo>
                      <a:pt x="68" y="55"/>
                      <a:pt x="70" y="55"/>
                      <a:pt x="72" y="55"/>
                    </a:cubicBezTo>
                    <a:cubicBezTo>
                      <a:pt x="73" y="55"/>
                      <a:pt x="79" y="52"/>
                      <a:pt x="79" y="53"/>
                    </a:cubicBezTo>
                    <a:cubicBezTo>
                      <a:pt x="79" y="51"/>
                      <a:pt x="76" y="48"/>
                      <a:pt x="77" y="48"/>
                    </a:cubicBezTo>
                    <a:cubicBezTo>
                      <a:pt x="78" y="47"/>
                      <a:pt x="76" y="48"/>
                      <a:pt x="77" y="4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0" name="Freeform 623">
                <a:extLst>
                  <a:ext uri="{FF2B5EF4-FFF2-40B4-BE49-F238E27FC236}">
                    <a16:creationId xmlns:a16="http://schemas.microsoft.com/office/drawing/2014/main" id="{92ACC89A-5BD0-544B-83EF-D7E4A337E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3112" y="8978916"/>
                <a:ext cx="261145" cy="309000"/>
              </a:xfrm>
              <a:custGeom>
                <a:avLst/>
                <a:gdLst>
                  <a:gd name="T0" fmla="*/ 20 w 28"/>
                  <a:gd name="T1" fmla="*/ 6 h 33"/>
                  <a:gd name="T2" fmla="*/ 15 w 28"/>
                  <a:gd name="T3" fmla="*/ 3 h 33"/>
                  <a:gd name="T4" fmla="*/ 10 w 28"/>
                  <a:gd name="T5" fmla="*/ 0 h 33"/>
                  <a:gd name="T6" fmla="*/ 4 w 28"/>
                  <a:gd name="T7" fmla="*/ 4 h 33"/>
                  <a:gd name="T8" fmla="*/ 3 w 28"/>
                  <a:gd name="T9" fmla="*/ 7 h 33"/>
                  <a:gd name="T10" fmla="*/ 2 w 28"/>
                  <a:gd name="T11" fmla="*/ 10 h 33"/>
                  <a:gd name="T12" fmla="*/ 0 w 28"/>
                  <a:gd name="T13" fmla="*/ 13 h 33"/>
                  <a:gd name="T14" fmla="*/ 0 w 28"/>
                  <a:gd name="T15" fmla="*/ 15 h 33"/>
                  <a:gd name="T16" fmla="*/ 0 w 28"/>
                  <a:gd name="T17" fmla="*/ 18 h 33"/>
                  <a:gd name="T18" fmla="*/ 2 w 28"/>
                  <a:gd name="T19" fmla="*/ 20 h 33"/>
                  <a:gd name="T20" fmla="*/ 5 w 28"/>
                  <a:gd name="T21" fmla="*/ 18 h 33"/>
                  <a:gd name="T22" fmla="*/ 5 w 28"/>
                  <a:gd name="T23" fmla="*/ 20 h 33"/>
                  <a:gd name="T24" fmla="*/ 3 w 28"/>
                  <a:gd name="T25" fmla="*/ 24 h 33"/>
                  <a:gd name="T26" fmla="*/ 3 w 28"/>
                  <a:gd name="T27" fmla="*/ 26 h 33"/>
                  <a:gd name="T28" fmla="*/ 3 w 28"/>
                  <a:gd name="T29" fmla="*/ 28 h 33"/>
                  <a:gd name="T30" fmla="*/ 8 w 28"/>
                  <a:gd name="T31" fmla="*/ 32 h 33"/>
                  <a:gd name="T32" fmla="*/ 11 w 28"/>
                  <a:gd name="T33" fmla="*/ 29 h 33"/>
                  <a:gd name="T34" fmla="*/ 16 w 28"/>
                  <a:gd name="T35" fmla="*/ 22 h 33"/>
                  <a:gd name="T36" fmla="*/ 22 w 28"/>
                  <a:gd name="T37" fmla="*/ 19 h 33"/>
                  <a:gd name="T38" fmla="*/ 27 w 28"/>
                  <a:gd name="T39" fmla="*/ 13 h 33"/>
                  <a:gd name="T40" fmla="*/ 27 w 28"/>
                  <a:gd name="T41" fmla="*/ 8 h 33"/>
                  <a:gd name="T42" fmla="*/ 24 w 28"/>
                  <a:gd name="T43" fmla="*/ 5 h 33"/>
                  <a:gd name="T44" fmla="*/ 20 w 28"/>
                  <a:gd name="T4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33">
                    <a:moveTo>
                      <a:pt x="20" y="6"/>
                    </a:moveTo>
                    <a:cubicBezTo>
                      <a:pt x="18" y="6"/>
                      <a:pt x="17" y="4"/>
                      <a:pt x="15" y="3"/>
                    </a:cubicBezTo>
                    <a:cubicBezTo>
                      <a:pt x="14" y="2"/>
                      <a:pt x="12" y="0"/>
                      <a:pt x="10" y="0"/>
                    </a:cubicBezTo>
                    <a:cubicBezTo>
                      <a:pt x="10" y="3"/>
                      <a:pt x="4" y="1"/>
                      <a:pt x="4" y="4"/>
                    </a:cubicBezTo>
                    <a:cubicBezTo>
                      <a:pt x="4" y="6"/>
                      <a:pt x="4" y="6"/>
                      <a:pt x="3" y="7"/>
                    </a:cubicBezTo>
                    <a:cubicBezTo>
                      <a:pt x="1" y="8"/>
                      <a:pt x="2" y="9"/>
                      <a:pt x="2" y="10"/>
                    </a:cubicBezTo>
                    <a:cubicBezTo>
                      <a:pt x="2" y="11"/>
                      <a:pt x="1" y="12"/>
                      <a:pt x="0" y="13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1" y="16"/>
                      <a:pt x="0" y="17"/>
                      <a:pt x="0" y="18"/>
                    </a:cubicBezTo>
                    <a:cubicBezTo>
                      <a:pt x="0" y="18"/>
                      <a:pt x="1" y="21"/>
                      <a:pt x="2" y="20"/>
                    </a:cubicBezTo>
                    <a:cubicBezTo>
                      <a:pt x="4" y="20"/>
                      <a:pt x="4" y="18"/>
                      <a:pt x="5" y="18"/>
                    </a:cubicBezTo>
                    <a:cubicBezTo>
                      <a:pt x="4" y="18"/>
                      <a:pt x="6" y="20"/>
                      <a:pt x="5" y="20"/>
                    </a:cubicBezTo>
                    <a:cubicBezTo>
                      <a:pt x="5" y="22"/>
                      <a:pt x="5" y="23"/>
                      <a:pt x="3" y="24"/>
                    </a:cubicBezTo>
                    <a:cubicBezTo>
                      <a:pt x="3" y="24"/>
                      <a:pt x="4" y="26"/>
                      <a:pt x="3" y="26"/>
                    </a:cubicBezTo>
                    <a:cubicBezTo>
                      <a:pt x="3" y="27"/>
                      <a:pt x="2" y="27"/>
                      <a:pt x="3" y="28"/>
                    </a:cubicBezTo>
                    <a:cubicBezTo>
                      <a:pt x="5" y="29"/>
                      <a:pt x="6" y="29"/>
                      <a:pt x="8" y="32"/>
                    </a:cubicBezTo>
                    <a:cubicBezTo>
                      <a:pt x="9" y="33"/>
                      <a:pt x="10" y="29"/>
                      <a:pt x="11" y="29"/>
                    </a:cubicBezTo>
                    <a:cubicBezTo>
                      <a:pt x="12" y="26"/>
                      <a:pt x="13" y="23"/>
                      <a:pt x="16" y="22"/>
                    </a:cubicBezTo>
                    <a:cubicBezTo>
                      <a:pt x="18" y="21"/>
                      <a:pt x="20" y="21"/>
                      <a:pt x="22" y="19"/>
                    </a:cubicBezTo>
                    <a:cubicBezTo>
                      <a:pt x="24" y="18"/>
                      <a:pt x="26" y="16"/>
                      <a:pt x="27" y="13"/>
                    </a:cubicBezTo>
                    <a:cubicBezTo>
                      <a:pt x="27" y="11"/>
                      <a:pt x="28" y="10"/>
                      <a:pt x="27" y="8"/>
                    </a:cubicBezTo>
                    <a:cubicBezTo>
                      <a:pt x="26" y="7"/>
                      <a:pt x="25" y="6"/>
                      <a:pt x="24" y="5"/>
                    </a:cubicBezTo>
                    <a:cubicBezTo>
                      <a:pt x="23" y="5"/>
                      <a:pt x="21" y="6"/>
                      <a:pt x="20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1" name="Freeform 624">
                <a:extLst>
                  <a:ext uri="{FF2B5EF4-FFF2-40B4-BE49-F238E27FC236}">
                    <a16:creationId xmlns:a16="http://schemas.microsoft.com/office/drawing/2014/main" id="{C47A35FF-0AAF-4D44-9467-B06097371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4450" y="9036257"/>
                <a:ext cx="598727" cy="888769"/>
              </a:xfrm>
              <a:custGeom>
                <a:avLst/>
                <a:gdLst>
                  <a:gd name="T0" fmla="*/ 57 w 64"/>
                  <a:gd name="T1" fmla="*/ 21 h 95"/>
                  <a:gd name="T2" fmla="*/ 56 w 64"/>
                  <a:gd name="T3" fmla="*/ 14 h 95"/>
                  <a:gd name="T4" fmla="*/ 50 w 64"/>
                  <a:gd name="T5" fmla="*/ 13 h 95"/>
                  <a:gd name="T6" fmla="*/ 46 w 64"/>
                  <a:gd name="T7" fmla="*/ 14 h 95"/>
                  <a:gd name="T8" fmla="*/ 41 w 64"/>
                  <a:gd name="T9" fmla="*/ 11 h 95"/>
                  <a:gd name="T10" fmla="*/ 38 w 64"/>
                  <a:gd name="T11" fmla="*/ 6 h 95"/>
                  <a:gd name="T12" fmla="*/ 33 w 64"/>
                  <a:gd name="T13" fmla="*/ 2 h 95"/>
                  <a:gd name="T14" fmla="*/ 28 w 64"/>
                  <a:gd name="T15" fmla="*/ 0 h 95"/>
                  <a:gd name="T16" fmla="*/ 31 w 64"/>
                  <a:gd name="T17" fmla="*/ 5 h 95"/>
                  <a:gd name="T18" fmla="*/ 28 w 64"/>
                  <a:gd name="T19" fmla="*/ 10 h 95"/>
                  <a:gd name="T20" fmla="*/ 23 w 64"/>
                  <a:gd name="T21" fmla="*/ 14 h 95"/>
                  <a:gd name="T22" fmla="*/ 17 w 64"/>
                  <a:gd name="T23" fmla="*/ 17 h 95"/>
                  <a:gd name="T24" fmla="*/ 11 w 64"/>
                  <a:gd name="T25" fmla="*/ 26 h 95"/>
                  <a:gd name="T26" fmla="*/ 6 w 64"/>
                  <a:gd name="T27" fmla="*/ 22 h 95"/>
                  <a:gd name="T28" fmla="*/ 6 w 64"/>
                  <a:gd name="T29" fmla="*/ 21 h 95"/>
                  <a:gd name="T30" fmla="*/ 6 w 64"/>
                  <a:gd name="T31" fmla="*/ 18 h 95"/>
                  <a:gd name="T32" fmla="*/ 2 w 64"/>
                  <a:gd name="T33" fmla="*/ 26 h 95"/>
                  <a:gd name="T34" fmla="*/ 3 w 64"/>
                  <a:gd name="T35" fmla="*/ 30 h 95"/>
                  <a:gd name="T36" fmla="*/ 3 w 64"/>
                  <a:gd name="T37" fmla="*/ 32 h 95"/>
                  <a:gd name="T38" fmla="*/ 14 w 64"/>
                  <a:gd name="T39" fmla="*/ 47 h 95"/>
                  <a:gd name="T40" fmla="*/ 23 w 64"/>
                  <a:gd name="T41" fmla="*/ 63 h 95"/>
                  <a:gd name="T42" fmla="*/ 26 w 64"/>
                  <a:gd name="T43" fmla="*/ 70 h 95"/>
                  <a:gd name="T44" fmla="*/ 25 w 64"/>
                  <a:gd name="T45" fmla="*/ 71 h 95"/>
                  <a:gd name="T46" fmla="*/ 28 w 64"/>
                  <a:gd name="T47" fmla="*/ 74 h 95"/>
                  <a:gd name="T48" fmla="*/ 32 w 64"/>
                  <a:gd name="T49" fmla="*/ 79 h 95"/>
                  <a:gd name="T50" fmla="*/ 41 w 64"/>
                  <a:gd name="T51" fmla="*/ 83 h 95"/>
                  <a:gd name="T52" fmla="*/ 48 w 64"/>
                  <a:gd name="T53" fmla="*/ 87 h 95"/>
                  <a:gd name="T54" fmla="*/ 54 w 64"/>
                  <a:gd name="T55" fmla="*/ 93 h 95"/>
                  <a:gd name="T56" fmla="*/ 59 w 64"/>
                  <a:gd name="T57" fmla="*/ 90 h 95"/>
                  <a:gd name="T58" fmla="*/ 61 w 64"/>
                  <a:gd name="T59" fmla="*/ 86 h 95"/>
                  <a:gd name="T60" fmla="*/ 63 w 64"/>
                  <a:gd name="T61" fmla="*/ 82 h 95"/>
                  <a:gd name="T62" fmla="*/ 61 w 64"/>
                  <a:gd name="T63" fmla="*/ 78 h 95"/>
                  <a:gd name="T64" fmla="*/ 61 w 64"/>
                  <a:gd name="T65" fmla="*/ 76 h 95"/>
                  <a:gd name="T66" fmla="*/ 63 w 64"/>
                  <a:gd name="T67" fmla="*/ 74 h 95"/>
                  <a:gd name="T68" fmla="*/ 64 w 64"/>
                  <a:gd name="T69" fmla="*/ 64 h 95"/>
                  <a:gd name="T70" fmla="*/ 62 w 64"/>
                  <a:gd name="T71" fmla="*/ 59 h 95"/>
                  <a:gd name="T72" fmla="*/ 57 w 64"/>
                  <a:gd name="T73" fmla="*/ 57 h 95"/>
                  <a:gd name="T74" fmla="*/ 55 w 64"/>
                  <a:gd name="T75" fmla="*/ 48 h 95"/>
                  <a:gd name="T76" fmla="*/ 50 w 64"/>
                  <a:gd name="T77" fmla="*/ 51 h 95"/>
                  <a:gd name="T78" fmla="*/ 46 w 64"/>
                  <a:gd name="T79" fmla="*/ 51 h 95"/>
                  <a:gd name="T80" fmla="*/ 44 w 64"/>
                  <a:gd name="T81" fmla="*/ 48 h 95"/>
                  <a:gd name="T82" fmla="*/ 40 w 64"/>
                  <a:gd name="T83" fmla="*/ 42 h 95"/>
                  <a:gd name="T84" fmla="*/ 39 w 64"/>
                  <a:gd name="T85" fmla="*/ 35 h 95"/>
                  <a:gd name="T86" fmla="*/ 42 w 64"/>
                  <a:gd name="T87" fmla="*/ 33 h 95"/>
                  <a:gd name="T88" fmla="*/ 42 w 64"/>
                  <a:gd name="T89" fmla="*/ 30 h 95"/>
                  <a:gd name="T90" fmla="*/ 45 w 64"/>
                  <a:gd name="T91" fmla="*/ 25 h 95"/>
                  <a:gd name="T92" fmla="*/ 50 w 64"/>
                  <a:gd name="T93" fmla="*/ 24 h 95"/>
                  <a:gd name="T94" fmla="*/ 53 w 64"/>
                  <a:gd name="T95" fmla="*/ 22 h 95"/>
                  <a:gd name="T96" fmla="*/ 57 w 64"/>
                  <a:gd name="T97" fmla="*/ 2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4" h="95">
                    <a:moveTo>
                      <a:pt x="57" y="21"/>
                    </a:moveTo>
                    <a:cubicBezTo>
                      <a:pt x="53" y="19"/>
                      <a:pt x="59" y="15"/>
                      <a:pt x="56" y="14"/>
                    </a:cubicBezTo>
                    <a:cubicBezTo>
                      <a:pt x="54" y="12"/>
                      <a:pt x="52" y="13"/>
                      <a:pt x="50" y="13"/>
                    </a:cubicBezTo>
                    <a:cubicBezTo>
                      <a:pt x="48" y="12"/>
                      <a:pt x="48" y="14"/>
                      <a:pt x="46" y="14"/>
                    </a:cubicBezTo>
                    <a:cubicBezTo>
                      <a:pt x="44" y="13"/>
                      <a:pt x="42" y="13"/>
                      <a:pt x="41" y="11"/>
                    </a:cubicBezTo>
                    <a:cubicBezTo>
                      <a:pt x="40" y="10"/>
                      <a:pt x="39" y="7"/>
                      <a:pt x="38" y="6"/>
                    </a:cubicBezTo>
                    <a:cubicBezTo>
                      <a:pt x="36" y="5"/>
                      <a:pt x="35" y="3"/>
                      <a:pt x="33" y="2"/>
                    </a:cubicBezTo>
                    <a:cubicBezTo>
                      <a:pt x="32" y="0"/>
                      <a:pt x="30" y="1"/>
                      <a:pt x="28" y="0"/>
                    </a:cubicBezTo>
                    <a:cubicBezTo>
                      <a:pt x="30" y="2"/>
                      <a:pt x="31" y="3"/>
                      <a:pt x="31" y="5"/>
                    </a:cubicBezTo>
                    <a:cubicBezTo>
                      <a:pt x="30" y="7"/>
                      <a:pt x="30" y="9"/>
                      <a:pt x="28" y="10"/>
                    </a:cubicBezTo>
                    <a:cubicBezTo>
                      <a:pt x="26" y="12"/>
                      <a:pt x="25" y="14"/>
                      <a:pt x="23" y="14"/>
                    </a:cubicBezTo>
                    <a:cubicBezTo>
                      <a:pt x="21" y="15"/>
                      <a:pt x="19" y="15"/>
                      <a:pt x="17" y="17"/>
                    </a:cubicBezTo>
                    <a:cubicBezTo>
                      <a:pt x="16" y="18"/>
                      <a:pt x="12" y="27"/>
                      <a:pt x="11" y="26"/>
                    </a:cubicBezTo>
                    <a:cubicBezTo>
                      <a:pt x="9" y="23"/>
                      <a:pt x="8" y="23"/>
                      <a:pt x="6" y="22"/>
                    </a:cubicBezTo>
                    <a:cubicBezTo>
                      <a:pt x="5" y="22"/>
                      <a:pt x="5" y="22"/>
                      <a:pt x="6" y="21"/>
                    </a:cubicBezTo>
                    <a:cubicBezTo>
                      <a:pt x="7" y="20"/>
                      <a:pt x="7" y="19"/>
                      <a:pt x="6" y="18"/>
                    </a:cubicBezTo>
                    <a:cubicBezTo>
                      <a:pt x="4" y="19"/>
                      <a:pt x="0" y="23"/>
                      <a:pt x="2" y="26"/>
                    </a:cubicBezTo>
                    <a:cubicBezTo>
                      <a:pt x="2" y="26"/>
                      <a:pt x="4" y="29"/>
                      <a:pt x="3" y="30"/>
                    </a:cubicBezTo>
                    <a:cubicBezTo>
                      <a:pt x="2" y="30"/>
                      <a:pt x="1" y="31"/>
                      <a:pt x="3" y="32"/>
                    </a:cubicBezTo>
                    <a:cubicBezTo>
                      <a:pt x="8" y="35"/>
                      <a:pt x="12" y="41"/>
                      <a:pt x="14" y="47"/>
                    </a:cubicBezTo>
                    <a:cubicBezTo>
                      <a:pt x="17" y="52"/>
                      <a:pt x="19" y="58"/>
                      <a:pt x="23" y="63"/>
                    </a:cubicBezTo>
                    <a:cubicBezTo>
                      <a:pt x="24" y="65"/>
                      <a:pt x="26" y="67"/>
                      <a:pt x="26" y="70"/>
                    </a:cubicBezTo>
                    <a:cubicBezTo>
                      <a:pt x="26" y="71"/>
                      <a:pt x="25" y="70"/>
                      <a:pt x="25" y="71"/>
                    </a:cubicBezTo>
                    <a:cubicBezTo>
                      <a:pt x="26" y="72"/>
                      <a:pt x="27" y="73"/>
                      <a:pt x="28" y="74"/>
                    </a:cubicBezTo>
                    <a:cubicBezTo>
                      <a:pt x="29" y="76"/>
                      <a:pt x="30" y="78"/>
                      <a:pt x="32" y="79"/>
                    </a:cubicBezTo>
                    <a:cubicBezTo>
                      <a:pt x="35" y="80"/>
                      <a:pt x="38" y="82"/>
                      <a:pt x="41" y="83"/>
                    </a:cubicBezTo>
                    <a:cubicBezTo>
                      <a:pt x="43" y="84"/>
                      <a:pt x="45" y="86"/>
                      <a:pt x="48" y="87"/>
                    </a:cubicBezTo>
                    <a:cubicBezTo>
                      <a:pt x="50" y="89"/>
                      <a:pt x="52" y="91"/>
                      <a:pt x="54" y="93"/>
                    </a:cubicBezTo>
                    <a:cubicBezTo>
                      <a:pt x="58" y="95"/>
                      <a:pt x="57" y="91"/>
                      <a:pt x="59" y="90"/>
                    </a:cubicBezTo>
                    <a:cubicBezTo>
                      <a:pt x="60" y="89"/>
                      <a:pt x="60" y="87"/>
                      <a:pt x="61" y="86"/>
                    </a:cubicBezTo>
                    <a:cubicBezTo>
                      <a:pt x="61" y="85"/>
                      <a:pt x="64" y="83"/>
                      <a:pt x="63" y="82"/>
                    </a:cubicBezTo>
                    <a:cubicBezTo>
                      <a:pt x="61" y="81"/>
                      <a:pt x="60" y="81"/>
                      <a:pt x="61" y="78"/>
                    </a:cubicBezTo>
                    <a:cubicBezTo>
                      <a:pt x="61" y="77"/>
                      <a:pt x="61" y="76"/>
                      <a:pt x="61" y="76"/>
                    </a:cubicBezTo>
                    <a:cubicBezTo>
                      <a:pt x="62" y="75"/>
                      <a:pt x="63" y="74"/>
                      <a:pt x="63" y="74"/>
                    </a:cubicBezTo>
                    <a:cubicBezTo>
                      <a:pt x="64" y="71"/>
                      <a:pt x="62" y="66"/>
                      <a:pt x="64" y="64"/>
                    </a:cubicBezTo>
                    <a:cubicBezTo>
                      <a:pt x="64" y="63"/>
                      <a:pt x="63" y="61"/>
                      <a:pt x="62" y="59"/>
                    </a:cubicBezTo>
                    <a:cubicBezTo>
                      <a:pt x="61" y="56"/>
                      <a:pt x="60" y="56"/>
                      <a:pt x="57" y="57"/>
                    </a:cubicBezTo>
                    <a:cubicBezTo>
                      <a:pt x="53" y="57"/>
                      <a:pt x="55" y="50"/>
                      <a:pt x="55" y="48"/>
                    </a:cubicBezTo>
                    <a:cubicBezTo>
                      <a:pt x="53" y="49"/>
                      <a:pt x="52" y="51"/>
                      <a:pt x="50" y="51"/>
                    </a:cubicBezTo>
                    <a:cubicBezTo>
                      <a:pt x="49" y="51"/>
                      <a:pt x="47" y="51"/>
                      <a:pt x="46" y="51"/>
                    </a:cubicBezTo>
                    <a:cubicBezTo>
                      <a:pt x="45" y="50"/>
                      <a:pt x="45" y="48"/>
                      <a:pt x="44" y="48"/>
                    </a:cubicBezTo>
                    <a:cubicBezTo>
                      <a:pt x="41" y="48"/>
                      <a:pt x="41" y="44"/>
                      <a:pt x="40" y="42"/>
                    </a:cubicBezTo>
                    <a:cubicBezTo>
                      <a:pt x="38" y="40"/>
                      <a:pt x="37" y="37"/>
                      <a:pt x="39" y="35"/>
                    </a:cubicBezTo>
                    <a:cubicBezTo>
                      <a:pt x="40" y="34"/>
                      <a:pt x="42" y="34"/>
                      <a:pt x="42" y="33"/>
                    </a:cubicBezTo>
                    <a:cubicBezTo>
                      <a:pt x="42" y="32"/>
                      <a:pt x="42" y="31"/>
                      <a:pt x="42" y="30"/>
                    </a:cubicBezTo>
                    <a:cubicBezTo>
                      <a:pt x="42" y="27"/>
                      <a:pt x="42" y="26"/>
                      <a:pt x="45" y="25"/>
                    </a:cubicBezTo>
                    <a:cubicBezTo>
                      <a:pt x="47" y="24"/>
                      <a:pt x="48" y="24"/>
                      <a:pt x="50" y="24"/>
                    </a:cubicBezTo>
                    <a:cubicBezTo>
                      <a:pt x="51" y="24"/>
                      <a:pt x="52" y="23"/>
                      <a:pt x="53" y="22"/>
                    </a:cubicBezTo>
                    <a:cubicBezTo>
                      <a:pt x="54" y="22"/>
                      <a:pt x="59" y="23"/>
                      <a:pt x="57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2" name="Freeform 625">
                <a:extLst>
                  <a:ext uri="{FF2B5EF4-FFF2-40B4-BE49-F238E27FC236}">
                    <a16:creationId xmlns:a16="http://schemas.microsoft.com/office/drawing/2014/main" id="{418BE8A5-EF9C-CC44-9334-414AE4DF7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8782" y="9867685"/>
                <a:ext cx="407642" cy="1984597"/>
              </a:xfrm>
              <a:custGeom>
                <a:avLst/>
                <a:gdLst>
                  <a:gd name="T0" fmla="*/ 38 w 44"/>
                  <a:gd name="T1" fmla="*/ 20 h 212"/>
                  <a:gd name="T2" fmla="*/ 36 w 44"/>
                  <a:gd name="T3" fmla="*/ 12 h 212"/>
                  <a:gd name="T4" fmla="*/ 34 w 44"/>
                  <a:gd name="T5" fmla="*/ 5 h 212"/>
                  <a:gd name="T6" fmla="*/ 30 w 44"/>
                  <a:gd name="T7" fmla="*/ 3 h 212"/>
                  <a:gd name="T8" fmla="*/ 28 w 44"/>
                  <a:gd name="T9" fmla="*/ 15 h 212"/>
                  <a:gd name="T10" fmla="*/ 26 w 44"/>
                  <a:gd name="T11" fmla="*/ 31 h 212"/>
                  <a:gd name="T12" fmla="*/ 23 w 44"/>
                  <a:gd name="T13" fmla="*/ 56 h 212"/>
                  <a:gd name="T14" fmla="*/ 21 w 44"/>
                  <a:gd name="T15" fmla="*/ 68 h 212"/>
                  <a:gd name="T16" fmla="*/ 21 w 44"/>
                  <a:gd name="T17" fmla="*/ 80 h 212"/>
                  <a:gd name="T18" fmla="*/ 20 w 44"/>
                  <a:gd name="T19" fmla="*/ 88 h 212"/>
                  <a:gd name="T20" fmla="*/ 11 w 44"/>
                  <a:gd name="T21" fmla="*/ 110 h 212"/>
                  <a:gd name="T22" fmla="*/ 10 w 44"/>
                  <a:gd name="T23" fmla="*/ 132 h 212"/>
                  <a:gd name="T24" fmla="*/ 17 w 44"/>
                  <a:gd name="T25" fmla="*/ 133 h 212"/>
                  <a:gd name="T26" fmla="*/ 16 w 44"/>
                  <a:gd name="T27" fmla="*/ 136 h 212"/>
                  <a:gd name="T28" fmla="*/ 14 w 44"/>
                  <a:gd name="T29" fmla="*/ 145 h 212"/>
                  <a:gd name="T30" fmla="*/ 15 w 44"/>
                  <a:gd name="T31" fmla="*/ 150 h 212"/>
                  <a:gd name="T32" fmla="*/ 13 w 44"/>
                  <a:gd name="T33" fmla="*/ 152 h 212"/>
                  <a:gd name="T34" fmla="*/ 11 w 44"/>
                  <a:gd name="T35" fmla="*/ 158 h 212"/>
                  <a:gd name="T36" fmla="*/ 8 w 44"/>
                  <a:gd name="T37" fmla="*/ 159 h 212"/>
                  <a:gd name="T38" fmla="*/ 4 w 44"/>
                  <a:gd name="T39" fmla="*/ 159 h 212"/>
                  <a:gd name="T40" fmla="*/ 0 w 44"/>
                  <a:gd name="T41" fmla="*/ 164 h 212"/>
                  <a:gd name="T42" fmla="*/ 2 w 44"/>
                  <a:gd name="T43" fmla="*/ 163 h 212"/>
                  <a:gd name="T44" fmla="*/ 7 w 44"/>
                  <a:gd name="T45" fmla="*/ 171 h 212"/>
                  <a:gd name="T46" fmla="*/ 11 w 44"/>
                  <a:gd name="T47" fmla="*/ 173 h 212"/>
                  <a:gd name="T48" fmla="*/ 7 w 44"/>
                  <a:gd name="T49" fmla="*/ 174 h 212"/>
                  <a:gd name="T50" fmla="*/ 7 w 44"/>
                  <a:gd name="T51" fmla="*/ 179 h 212"/>
                  <a:gd name="T52" fmla="*/ 9 w 44"/>
                  <a:gd name="T53" fmla="*/ 182 h 212"/>
                  <a:gd name="T54" fmla="*/ 9 w 44"/>
                  <a:gd name="T55" fmla="*/ 185 h 212"/>
                  <a:gd name="T56" fmla="*/ 7 w 44"/>
                  <a:gd name="T57" fmla="*/ 187 h 212"/>
                  <a:gd name="T58" fmla="*/ 10 w 44"/>
                  <a:gd name="T59" fmla="*/ 190 h 212"/>
                  <a:gd name="T60" fmla="*/ 8 w 44"/>
                  <a:gd name="T61" fmla="*/ 193 h 212"/>
                  <a:gd name="T62" fmla="*/ 11 w 44"/>
                  <a:gd name="T63" fmla="*/ 194 h 212"/>
                  <a:gd name="T64" fmla="*/ 11 w 44"/>
                  <a:gd name="T65" fmla="*/ 198 h 212"/>
                  <a:gd name="T66" fmla="*/ 15 w 44"/>
                  <a:gd name="T67" fmla="*/ 197 h 212"/>
                  <a:gd name="T68" fmla="*/ 15 w 44"/>
                  <a:gd name="T69" fmla="*/ 197 h 212"/>
                  <a:gd name="T70" fmla="*/ 16 w 44"/>
                  <a:gd name="T71" fmla="*/ 198 h 212"/>
                  <a:gd name="T72" fmla="*/ 18 w 44"/>
                  <a:gd name="T73" fmla="*/ 202 h 212"/>
                  <a:gd name="T74" fmla="*/ 16 w 44"/>
                  <a:gd name="T75" fmla="*/ 207 h 212"/>
                  <a:gd name="T76" fmla="*/ 18 w 44"/>
                  <a:gd name="T77" fmla="*/ 209 h 212"/>
                  <a:gd name="T78" fmla="*/ 25 w 44"/>
                  <a:gd name="T79" fmla="*/ 204 h 212"/>
                  <a:gd name="T80" fmla="*/ 26 w 44"/>
                  <a:gd name="T81" fmla="*/ 199 h 212"/>
                  <a:gd name="T82" fmla="*/ 17 w 44"/>
                  <a:gd name="T83" fmla="*/ 192 h 212"/>
                  <a:gd name="T84" fmla="*/ 12 w 44"/>
                  <a:gd name="T85" fmla="*/ 185 h 212"/>
                  <a:gd name="T86" fmla="*/ 15 w 44"/>
                  <a:gd name="T87" fmla="*/ 177 h 212"/>
                  <a:gd name="T88" fmla="*/ 17 w 44"/>
                  <a:gd name="T89" fmla="*/ 169 h 212"/>
                  <a:gd name="T90" fmla="*/ 21 w 44"/>
                  <a:gd name="T91" fmla="*/ 158 h 212"/>
                  <a:gd name="T92" fmla="*/ 21 w 44"/>
                  <a:gd name="T93" fmla="*/ 152 h 212"/>
                  <a:gd name="T94" fmla="*/ 19 w 44"/>
                  <a:gd name="T95" fmla="*/ 140 h 212"/>
                  <a:gd name="T96" fmla="*/ 23 w 44"/>
                  <a:gd name="T97" fmla="*/ 117 h 212"/>
                  <a:gd name="T98" fmla="*/ 26 w 44"/>
                  <a:gd name="T99" fmla="*/ 102 h 212"/>
                  <a:gd name="T100" fmla="*/ 29 w 44"/>
                  <a:gd name="T101" fmla="*/ 85 h 212"/>
                  <a:gd name="T102" fmla="*/ 27 w 44"/>
                  <a:gd name="T103" fmla="*/ 73 h 212"/>
                  <a:gd name="T104" fmla="*/ 30 w 44"/>
                  <a:gd name="T105" fmla="*/ 62 h 212"/>
                  <a:gd name="T106" fmla="*/ 34 w 44"/>
                  <a:gd name="T107" fmla="*/ 54 h 212"/>
                  <a:gd name="T108" fmla="*/ 36 w 44"/>
                  <a:gd name="T109" fmla="*/ 44 h 212"/>
                  <a:gd name="T110" fmla="*/ 40 w 44"/>
                  <a:gd name="T111" fmla="*/ 35 h 212"/>
                  <a:gd name="T112" fmla="*/ 40 w 44"/>
                  <a:gd name="T113" fmla="*/ 2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4" h="212">
                    <a:moveTo>
                      <a:pt x="40" y="28"/>
                    </a:moveTo>
                    <a:cubicBezTo>
                      <a:pt x="38" y="27"/>
                      <a:pt x="40" y="22"/>
                      <a:pt x="38" y="20"/>
                    </a:cubicBezTo>
                    <a:cubicBezTo>
                      <a:pt x="37" y="19"/>
                      <a:pt x="35" y="16"/>
                      <a:pt x="36" y="14"/>
                    </a:cubicBezTo>
                    <a:cubicBezTo>
                      <a:pt x="38" y="13"/>
                      <a:pt x="35" y="13"/>
                      <a:pt x="36" y="12"/>
                    </a:cubicBezTo>
                    <a:cubicBezTo>
                      <a:pt x="37" y="11"/>
                      <a:pt x="36" y="10"/>
                      <a:pt x="35" y="9"/>
                    </a:cubicBezTo>
                    <a:cubicBezTo>
                      <a:pt x="34" y="8"/>
                      <a:pt x="34" y="7"/>
                      <a:pt x="34" y="5"/>
                    </a:cubicBezTo>
                    <a:cubicBezTo>
                      <a:pt x="34" y="3"/>
                      <a:pt x="33" y="2"/>
                      <a:pt x="32" y="0"/>
                    </a:cubicBezTo>
                    <a:cubicBezTo>
                      <a:pt x="31" y="1"/>
                      <a:pt x="30" y="2"/>
                      <a:pt x="30" y="3"/>
                    </a:cubicBezTo>
                    <a:cubicBezTo>
                      <a:pt x="29" y="5"/>
                      <a:pt x="27" y="4"/>
                      <a:pt x="28" y="6"/>
                    </a:cubicBezTo>
                    <a:cubicBezTo>
                      <a:pt x="28" y="9"/>
                      <a:pt x="28" y="12"/>
                      <a:pt x="28" y="15"/>
                    </a:cubicBezTo>
                    <a:cubicBezTo>
                      <a:pt x="28" y="19"/>
                      <a:pt x="29" y="24"/>
                      <a:pt x="28" y="28"/>
                    </a:cubicBezTo>
                    <a:cubicBezTo>
                      <a:pt x="27" y="29"/>
                      <a:pt x="26" y="30"/>
                      <a:pt x="26" y="31"/>
                    </a:cubicBezTo>
                    <a:cubicBezTo>
                      <a:pt x="26" y="33"/>
                      <a:pt x="27" y="35"/>
                      <a:pt x="27" y="37"/>
                    </a:cubicBezTo>
                    <a:cubicBezTo>
                      <a:pt x="27" y="43"/>
                      <a:pt x="25" y="50"/>
                      <a:pt x="23" y="56"/>
                    </a:cubicBezTo>
                    <a:cubicBezTo>
                      <a:pt x="22" y="59"/>
                      <a:pt x="22" y="61"/>
                      <a:pt x="23" y="64"/>
                    </a:cubicBezTo>
                    <a:cubicBezTo>
                      <a:pt x="23" y="66"/>
                      <a:pt x="23" y="67"/>
                      <a:pt x="21" y="68"/>
                    </a:cubicBezTo>
                    <a:cubicBezTo>
                      <a:pt x="20" y="69"/>
                      <a:pt x="21" y="70"/>
                      <a:pt x="21" y="71"/>
                    </a:cubicBezTo>
                    <a:cubicBezTo>
                      <a:pt x="21" y="74"/>
                      <a:pt x="21" y="77"/>
                      <a:pt x="21" y="80"/>
                    </a:cubicBezTo>
                    <a:cubicBezTo>
                      <a:pt x="21" y="81"/>
                      <a:pt x="21" y="83"/>
                      <a:pt x="21" y="84"/>
                    </a:cubicBezTo>
                    <a:cubicBezTo>
                      <a:pt x="20" y="85"/>
                      <a:pt x="21" y="87"/>
                      <a:pt x="20" y="88"/>
                    </a:cubicBezTo>
                    <a:cubicBezTo>
                      <a:pt x="18" y="93"/>
                      <a:pt x="16" y="98"/>
                      <a:pt x="14" y="103"/>
                    </a:cubicBezTo>
                    <a:cubicBezTo>
                      <a:pt x="13" y="106"/>
                      <a:pt x="10" y="107"/>
                      <a:pt x="11" y="110"/>
                    </a:cubicBezTo>
                    <a:cubicBezTo>
                      <a:pt x="12" y="113"/>
                      <a:pt x="14" y="118"/>
                      <a:pt x="12" y="122"/>
                    </a:cubicBezTo>
                    <a:cubicBezTo>
                      <a:pt x="10" y="124"/>
                      <a:pt x="8" y="129"/>
                      <a:pt x="10" y="132"/>
                    </a:cubicBezTo>
                    <a:cubicBezTo>
                      <a:pt x="11" y="134"/>
                      <a:pt x="12" y="134"/>
                      <a:pt x="13" y="133"/>
                    </a:cubicBezTo>
                    <a:cubicBezTo>
                      <a:pt x="14" y="132"/>
                      <a:pt x="18" y="132"/>
                      <a:pt x="17" y="133"/>
                    </a:cubicBezTo>
                    <a:cubicBezTo>
                      <a:pt x="17" y="133"/>
                      <a:pt x="16" y="133"/>
                      <a:pt x="15" y="134"/>
                    </a:cubicBezTo>
                    <a:cubicBezTo>
                      <a:pt x="15" y="135"/>
                      <a:pt x="15" y="135"/>
                      <a:pt x="16" y="136"/>
                    </a:cubicBezTo>
                    <a:cubicBezTo>
                      <a:pt x="16" y="136"/>
                      <a:pt x="15" y="137"/>
                      <a:pt x="15" y="137"/>
                    </a:cubicBezTo>
                    <a:cubicBezTo>
                      <a:pt x="14" y="139"/>
                      <a:pt x="13" y="143"/>
                      <a:pt x="14" y="145"/>
                    </a:cubicBezTo>
                    <a:cubicBezTo>
                      <a:pt x="14" y="146"/>
                      <a:pt x="14" y="146"/>
                      <a:pt x="13" y="148"/>
                    </a:cubicBezTo>
                    <a:cubicBezTo>
                      <a:pt x="12" y="149"/>
                      <a:pt x="14" y="149"/>
                      <a:pt x="15" y="150"/>
                    </a:cubicBezTo>
                    <a:cubicBezTo>
                      <a:pt x="15" y="150"/>
                      <a:pt x="15" y="150"/>
                      <a:pt x="14" y="151"/>
                    </a:cubicBezTo>
                    <a:cubicBezTo>
                      <a:pt x="13" y="151"/>
                      <a:pt x="11" y="152"/>
                      <a:pt x="13" y="152"/>
                    </a:cubicBezTo>
                    <a:cubicBezTo>
                      <a:pt x="12" y="153"/>
                      <a:pt x="13" y="156"/>
                      <a:pt x="14" y="156"/>
                    </a:cubicBezTo>
                    <a:cubicBezTo>
                      <a:pt x="13" y="156"/>
                      <a:pt x="10" y="155"/>
                      <a:pt x="11" y="158"/>
                    </a:cubicBezTo>
                    <a:cubicBezTo>
                      <a:pt x="11" y="158"/>
                      <a:pt x="12" y="163"/>
                      <a:pt x="10" y="162"/>
                    </a:cubicBezTo>
                    <a:cubicBezTo>
                      <a:pt x="10" y="162"/>
                      <a:pt x="8" y="160"/>
                      <a:pt x="8" y="159"/>
                    </a:cubicBezTo>
                    <a:cubicBezTo>
                      <a:pt x="6" y="158"/>
                      <a:pt x="7" y="157"/>
                      <a:pt x="5" y="158"/>
                    </a:cubicBezTo>
                    <a:cubicBezTo>
                      <a:pt x="5" y="158"/>
                      <a:pt x="4" y="159"/>
                      <a:pt x="4" y="159"/>
                    </a:cubicBezTo>
                    <a:cubicBezTo>
                      <a:pt x="4" y="160"/>
                      <a:pt x="5" y="160"/>
                      <a:pt x="4" y="161"/>
                    </a:cubicBezTo>
                    <a:cubicBezTo>
                      <a:pt x="4" y="162"/>
                      <a:pt x="0" y="162"/>
                      <a:pt x="0" y="164"/>
                    </a:cubicBezTo>
                    <a:cubicBezTo>
                      <a:pt x="0" y="164"/>
                      <a:pt x="1" y="165"/>
                      <a:pt x="2" y="165"/>
                    </a:cubicBezTo>
                    <a:cubicBezTo>
                      <a:pt x="2" y="165"/>
                      <a:pt x="1" y="164"/>
                      <a:pt x="2" y="163"/>
                    </a:cubicBezTo>
                    <a:cubicBezTo>
                      <a:pt x="2" y="163"/>
                      <a:pt x="5" y="165"/>
                      <a:pt x="7" y="164"/>
                    </a:cubicBezTo>
                    <a:cubicBezTo>
                      <a:pt x="11" y="163"/>
                      <a:pt x="5" y="170"/>
                      <a:pt x="7" y="171"/>
                    </a:cubicBezTo>
                    <a:cubicBezTo>
                      <a:pt x="8" y="171"/>
                      <a:pt x="10" y="170"/>
                      <a:pt x="11" y="171"/>
                    </a:cubicBezTo>
                    <a:cubicBezTo>
                      <a:pt x="12" y="171"/>
                      <a:pt x="12" y="174"/>
                      <a:pt x="11" y="173"/>
                    </a:cubicBezTo>
                    <a:cubicBezTo>
                      <a:pt x="11" y="173"/>
                      <a:pt x="8" y="171"/>
                      <a:pt x="8" y="172"/>
                    </a:cubicBezTo>
                    <a:cubicBezTo>
                      <a:pt x="7" y="173"/>
                      <a:pt x="6" y="173"/>
                      <a:pt x="7" y="174"/>
                    </a:cubicBezTo>
                    <a:cubicBezTo>
                      <a:pt x="7" y="174"/>
                      <a:pt x="9" y="176"/>
                      <a:pt x="8" y="176"/>
                    </a:cubicBezTo>
                    <a:cubicBezTo>
                      <a:pt x="7" y="176"/>
                      <a:pt x="7" y="179"/>
                      <a:pt x="7" y="179"/>
                    </a:cubicBezTo>
                    <a:cubicBezTo>
                      <a:pt x="6" y="182"/>
                      <a:pt x="9" y="178"/>
                      <a:pt x="9" y="178"/>
                    </a:cubicBezTo>
                    <a:cubicBezTo>
                      <a:pt x="9" y="178"/>
                      <a:pt x="8" y="183"/>
                      <a:pt x="9" y="182"/>
                    </a:cubicBezTo>
                    <a:cubicBezTo>
                      <a:pt x="9" y="182"/>
                      <a:pt x="8" y="182"/>
                      <a:pt x="8" y="183"/>
                    </a:cubicBezTo>
                    <a:cubicBezTo>
                      <a:pt x="7" y="184"/>
                      <a:pt x="8" y="184"/>
                      <a:pt x="9" y="185"/>
                    </a:cubicBezTo>
                    <a:cubicBezTo>
                      <a:pt x="9" y="185"/>
                      <a:pt x="7" y="186"/>
                      <a:pt x="7" y="186"/>
                    </a:cubicBezTo>
                    <a:cubicBezTo>
                      <a:pt x="6" y="186"/>
                      <a:pt x="7" y="186"/>
                      <a:pt x="7" y="187"/>
                    </a:cubicBezTo>
                    <a:cubicBezTo>
                      <a:pt x="6" y="189"/>
                      <a:pt x="10" y="189"/>
                      <a:pt x="10" y="188"/>
                    </a:cubicBezTo>
                    <a:cubicBezTo>
                      <a:pt x="10" y="189"/>
                      <a:pt x="9" y="189"/>
                      <a:pt x="10" y="190"/>
                    </a:cubicBezTo>
                    <a:cubicBezTo>
                      <a:pt x="10" y="190"/>
                      <a:pt x="10" y="190"/>
                      <a:pt x="10" y="190"/>
                    </a:cubicBezTo>
                    <a:cubicBezTo>
                      <a:pt x="10" y="191"/>
                      <a:pt x="8" y="192"/>
                      <a:pt x="8" y="193"/>
                    </a:cubicBezTo>
                    <a:cubicBezTo>
                      <a:pt x="7" y="195"/>
                      <a:pt x="10" y="192"/>
                      <a:pt x="11" y="192"/>
                    </a:cubicBezTo>
                    <a:cubicBezTo>
                      <a:pt x="10" y="193"/>
                      <a:pt x="11" y="194"/>
                      <a:pt x="11" y="194"/>
                    </a:cubicBezTo>
                    <a:cubicBezTo>
                      <a:pt x="11" y="195"/>
                      <a:pt x="8" y="196"/>
                      <a:pt x="8" y="196"/>
                    </a:cubicBezTo>
                    <a:cubicBezTo>
                      <a:pt x="10" y="197"/>
                      <a:pt x="10" y="196"/>
                      <a:pt x="11" y="198"/>
                    </a:cubicBezTo>
                    <a:cubicBezTo>
                      <a:pt x="12" y="200"/>
                      <a:pt x="14" y="195"/>
                      <a:pt x="13" y="195"/>
                    </a:cubicBezTo>
                    <a:cubicBezTo>
                      <a:pt x="14" y="195"/>
                      <a:pt x="14" y="196"/>
                      <a:pt x="15" y="197"/>
                    </a:cubicBezTo>
                    <a:cubicBezTo>
                      <a:pt x="15" y="197"/>
                      <a:pt x="15" y="195"/>
                      <a:pt x="15" y="195"/>
                    </a:cubicBezTo>
                    <a:cubicBezTo>
                      <a:pt x="15" y="195"/>
                      <a:pt x="15" y="197"/>
                      <a:pt x="15" y="197"/>
                    </a:cubicBezTo>
                    <a:cubicBezTo>
                      <a:pt x="16" y="196"/>
                      <a:pt x="16" y="195"/>
                      <a:pt x="16" y="196"/>
                    </a:cubicBezTo>
                    <a:cubicBezTo>
                      <a:pt x="17" y="196"/>
                      <a:pt x="16" y="198"/>
                      <a:pt x="16" y="198"/>
                    </a:cubicBezTo>
                    <a:cubicBezTo>
                      <a:pt x="15" y="199"/>
                      <a:pt x="17" y="199"/>
                      <a:pt x="16" y="200"/>
                    </a:cubicBezTo>
                    <a:cubicBezTo>
                      <a:pt x="15" y="202"/>
                      <a:pt x="17" y="201"/>
                      <a:pt x="18" y="202"/>
                    </a:cubicBezTo>
                    <a:cubicBezTo>
                      <a:pt x="21" y="202"/>
                      <a:pt x="24" y="204"/>
                      <a:pt x="21" y="206"/>
                    </a:cubicBezTo>
                    <a:cubicBezTo>
                      <a:pt x="20" y="207"/>
                      <a:pt x="17" y="206"/>
                      <a:pt x="16" y="207"/>
                    </a:cubicBezTo>
                    <a:cubicBezTo>
                      <a:pt x="15" y="209"/>
                      <a:pt x="18" y="208"/>
                      <a:pt x="19" y="209"/>
                    </a:cubicBezTo>
                    <a:cubicBezTo>
                      <a:pt x="18" y="209"/>
                      <a:pt x="18" y="209"/>
                      <a:pt x="18" y="209"/>
                    </a:cubicBezTo>
                    <a:cubicBezTo>
                      <a:pt x="18" y="209"/>
                      <a:pt x="22" y="212"/>
                      <a:pt x="24" y="210"/>
                    </a:cubicBezTo>
                    <a:cubicBezTo>
                      <a:pt x="25" y="208"/>
                      <a:pt x="23" y="206"/>
                      <a:pt x="25" y="204"/>
                    </a:cubicBezTo>
                    <a:cubicBezTo>
                      <a:pt x="26" y="202"/>
                      <a:pt x="29" y="202"/>
                      <a:pt x="30" y="202"/>
                    </a:cubicBezTo>
                    <a:cubicBezTo>
                      <a:pt x="35" y="199"/>
                      <a:pt x="28" y="199"/>
                      <a:pt x="26" y="199"/>
                    </a:cubicBezTo>
                    <a:cubicBezTo>
                      <a:pt x="24" y="199"/>
                      <a:pt x="21" y="199"/>
                      <a:pt x="19" y="198"/>
                    </a:cubicBezTo>
                    <a:cubicBezTo>
                      <a:pt x="17" y="196"/>
                      <a:pt x="17" y="196"/>
                      <a:pt x="17" y="192"/>
                    </a:cubicBezTo>
                    <a:cubicBezTo>
                      <a:pt x="17" y="188"/>
                      <a:pt x="16" y="191"/>
                      <a:pt x="13" y="189"/>
                    </a:cubicBezTo>
                    <a:cubicBezTo>
                      <a:pt x="12" y="189"/>
                      <a:pt x="12" y="186"/>
                      <a:pt x="12" y="185"/>
                    </a:cubicBezTo>
                    <a:cubicBezTo>
                      <a:pt x="11" y="183"/>
                      <a:pt x="11" y="180"/>
                      <a:pt x="13" y="179"/>
                    </a:cubicBezTo>
                    <a:cubicBezTo>
                      <a:pt x="14" y="178"/>
                      <a:pt x="14" y="178"/>
                      <a:pt x="15" y="177"/>
                    </a:cubicBezTo>
                    <a:cubicBezTo>
                      <a:pt x="15" y="176"/>
                      <a:pt x="16" y="175"/>
                      <a:pt x="17" y="175"/>
                    </a:cubicBezTo>
                    <a:cubicBezTo>
                      <a:pt x="18" y="174"/>
                      <a:pt x="16" y="171"/>
                      <a:pt x="17" y="169"/>
                    </a:cubicBezTo>
                    <a:cubicBezTo>
                      <a:pt x="17" y="168"/>
                      <a:pt x="19" y="167"/>
                      <a:pt x="20" y="165"/>
                    </a:cubicBezTo>
                    <a:cubicBezTo>
                      <a:pt x="20" y="163"/>
                      <a:pt x="20" y="160"/>
                      <a:pt x="21" y="158"/>
                    </a:cubicBezTo>
                    <a:cubicBezTo>
                      <a:pt x="21" y="156"/>
                      <a:pt x="23" y="156"/>
                      <a:pt x="21" y="154"/>
                    </a:cubicBezTo>
                    <a:cubicBezTo>
                      <a:pt x="20" y="153"/>
                      <a:pt x="17" y="153"/>
                      <a:pt x="21" y="152"/>
                    </a:cubicBezTo>
                    <a:cubicBezTo>
                      <a:pt x="26" y="151"/>
                      <a:pt x="20" y="151"/>
                      <a:pt x="19" y="149"/>
                    </a:cubicBezTo>
                    <a:cubicBezTo>
                      <a:pt x="19" y="146"/>
                      <a:pt x="19" y="142"/>
                      <a:pt x="19" y="140"/>
                    </a:cubicBezTo>
                    <a:cubicBezTo>
                      <a:pt x="19" y="136"/>
                      <a:pt x="19" y="131"/>
                      <a:pt x="19" y="127"/>
                    </a:cubicBezTo>
                    <a:cubicBezTo>
                      <a:pt x="20" y="124"/>
                      <a:pt x="21" y="119"/>
                      <a:pt x="23" y="117"/>
                    </a:cubicBezTo>
                    <a:cubicBezTo>
                      <a:pt x="26" y="114"/>
                      <a:pt x="23" y="109"/>
                      <a:pt x="23" y="106"/>
                    </a:cubicBezTo>
                    <a:cubicBezTo>
                      <a:pt x="23" y="104"/>
                      <a:pt x="24" y="103"/>
                      <a:pt x="26" y="102"/>
                    </a:cubicBezTo>
                    <a:cubicBezTo>
                      <a:pt x="28" y="100"/>
                      <a:pt x="27" y="99"/>
                      <a:pt x="27" y="96"/>
                    </a:cubicBezTo>
                    <a:cubicBezTo>
                      <a:pt x="27" y="92"/>
                      <a:pt x="30" y="89"/>
                      <a:pt x="29" y="85"/>
                    </a:cubicBezTo>
                    <a:cubicBezTo>
                      <a:pt x="29" y="82"/>
                      <a:pt x="28" y="79"/>
                      <a:pt x="27" y="76"/>
                    </a:cubicBezTo>
                    <a:cubicBezTo>
                      <a:pt x="27" y="75"/>
                      <a:pt x="26" y="74"/>
                      <a:pt x="27" y="73"/>
                    </a:cubicBezTo>
                    <a:cubicBezTo>
                      <a:pt x="28" y="72"/>
                      <a:pt x="29" y="68"/>
                      <a:pt x="29" y="67"/>
                    </a:cubicBezTo>
                    <a:cubicBezTo>
                      <a:pt x="29" y="66"/>
                      <a:pt x="28" y="64"/>
                      <a:pt x="30" y="62"/>
                    </a:cubicBezTo>
                    <a:cubicBezTo>
                      <a:pt x="31" y="61"/>
                      <a:pt x="30" y="59"/>
                      <a:pt x="31" y="58"/>
                    </a:cubicBezTo>
                    <a:cubicBezTo>
                      <a:pt x="31" y="56"/>
                      <a:pt x="33" y="55"/>
                      <a:pt x="34" y="54"/>
                    </a:cubicBezTo>
                    <a:cubicBezTo>
                      <a:pt x="34" y="53"/>
                      <a:pt x="37" y="50"/>
                      <a:pt x="37" y="49"/>
                    </a:cubicBezTo>
                    <a:cubicBezTo>
                      <a:pt x="37" y="48"/>
                      <a:pt x="36" y="46"/>
                      <a:pt x="36" y="44"/>
                    </a:cubicBezTo>
                    <a:cubicBezTo>
                      <a:pt x="36" y="42"/>
                      <a:pt x="36" y="41"/>
                      <a:pt x="36" y="39"/>
                    </a:cubicBezTo>
                    <a:cubicBezTo>
                      <a:pt x="36" y="36"/>
                      <a:pt x="37" y="36"/>
                      <a:pt x="40" y="35"/>
                    </a:cubicBezTo>
                    <a:cubicBezTo>
                      <a:pt x="44" y="34"/>
                      <a:pt x="44" y="32"/>
                      <a:pt x="44" y="28"/>
                    </a:cubicBezTo>
                    <a:cubicBezTo>
                      <a:pt x="43" y="29"/>
                      <a:pt x="41" y="29"/>
                      <a:pt x="40" y="28"/>
                    </a:cubicBezTo>
                    <a:cubicBezTo>
                      <a:pt x="40" y="28"/>
                      <a:pt x="40" y="29"/>
                      <a:pt x="40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3" name="Freeform 626">
                <a:extLst>
                  <a:ext uri="{FF2B5EF4-FFF2-40B4-BE49-F238E27FC236}">
                    <a16:creationId xmlns:a16="http://schemas.microsoft.com/office/drawing/2014/main" id="{5CA63F47-94F9-4741-B0C9-F369DC4C6E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5851" y="9485418"/>
                <a:ext cx="598727" cy="653038"/>
              </a:xfrm>
              <a:custGeom>
                <a:avLst/>
                <a:gdLst>
                  <a:gd name="T0" fmla="*/ 61 w 64"/>
                  <a:gd name="T1" fmla="*/ 42 h 70"/>
                  <a:gd name="T2" fmla="*/ 58 w 64"/>
                  <a:gd name="T3" fmla="*/ 35 h 70"/>
                  <a:gd name="T4" fmla="*/ 50 w 64"/>
                  <a:gd name="T5" fmla="*/ 35 h 70"/>
                  <a:gd name="T6" fmla="*/ 49 w 64"/>
                  <a:gd name="T7" fmla="*/ 33 h 70"/>
                  <a:gd name="T8" fmla="*/ 47 w 64"/>
                  <a:gd name="T9" fmla="*/ 30 h 70"/>
                  <a:gd name="T10" fmla="*/ 48 w 64"/>
                  <a:gd name="T11" fmla="*/ 28 h 70"/>
                  <a:gd name="T12" fmla="*/ 47 w 64"/>
                  <a:gd name="T13" fmla="*/ 26 h 70"/>
                  <a:gd name="T14" fmla="*/ 47 w 64"/>
                  <a:gd name="T15" fmla="*/ 23 h 70"/>
                  <a:gd name="T16" fmla="*/ 41 w 64"/>
                  <a:gd name="T17" fmla="*/ 21 h 70"/>
                  <a:gd name="T18" fmla="*/ 37 w 64"/>
                  <a:gd name="T19" fmla="*/ 18 h 70"/>
                  <a:gd name="T20" fmla="*/ 33 w 64"/>
                  <a:gd name="T21" fmla="*/ 16 h 70"/>
                  <a:gd name="T22" fmla="*/ 29 w 64"/>
                  <a:gd name="T23" fmla="*/ 16 h 70"/>
                  <a:gd name="T24" fmla="*/ 23 w 64"/>
                  <a:gd name="T25" fmla="*/ 9 h 70"/>
                  <a:gd name="T26" fmla="*/ 23 w 64"/>
                  <a:gd name="T27" fmla="*/ 6 h 70"/>
                  <a:gd name="T28" fmla="*/ 23 w 64"/>
                  <a:gd name="T29" fmla="*/ 4 h 70"/>
                  <a:gd name="T30" fmla="*/ 18 w 64"/>
                  <a:gd name="T31" fmla="*/ 3 h 70"/>
                  <a:gd name="T32" fmla="*/ 10 w 64"/>
                  <a:gd name="T33" fmla="*/ 6 h 70"/>
                  <a:gd name="T34" fmla="*/ 7 w 64"/>
                  <a:gd name="T35" fmla="*/ 9 h 70"/>
                  <a:gd name="T36" fmla="*/ 2 w 64"/>
                  <a:gd name="T37" fmla="*/ 8 h 70"/>
                  <a:gd name="T38" fmla="*/ 6 w 64"/>
                  <a:gd name="T39" fmla="*/ 16 h 70"/>
                  <a:gd name="T40" fmla="*/ 5 w 64"/>
                  <a:gd name="T41" fmla="*/ 23 h 70"/>
                  <a:gd name="T42" fmla="*/ 4 w 64"/>
                  <a:gd name="T43" fmla="*/ 27 h 70"/>
                  <a:gd name="T44" fmla="*/ 3 w 64"/>
                  <a:gd name="T45" fmla="*/ 31 h 70"/>
                  <a:gd name="T46" fmla="*/ 5 w 64"/>
                  <a:gd name="T47" fmla="*/ 35 h 70"/>
                  <a:gd name="T48" fmla="*/ 3 w 64"/>
                  <a:gd name="T49" fmla="*/ 38 h 70"/>
                  <a:gd name="T50" fmla="*/ 4 w 64"/>
                  <a:gd name="T51" fmla="*/ 46 h 70"/>
                  <a:gd name="T52" fmla="*/ 4 w 64"/>
                  <a:gd name="T53" fmla="*/ 49 h 70"/>
                  <a:gd name="T54" fmla="*/ 7 w 64"/>
                  <a:gd name="T55" fmla="*/ 52 h 70"/>
                  <a:gd name="T56" fmla="*/ 7 w 64"/>
                  <a:gd name="T57" fmla="*/ 54 h 70"/>
                  <a:gd name="T58" fmla="*/ 6 w 64"/>
                  <a:gd name="T59" fmla="*/ 56 h 70"/>
                  <a:gd name="T60" fmla="*/ 9 w 64"/>
                  <a:gd name="T61" fmla="*/ 63 h 70"/>
                  <a:gd name="T62" fmla="*/ 13 w 64"/>
                  <a:gd name="T63" fmla="*/ 69 h 70"/>
                  <a:gd name="T64" fmla="*/ 14 w 64"/>
                  <a:gd name="T65" fmla="*/ 67 h 70"/>
                  <a:gd name="T66" fmla="*/ 17 w 64"/>
                  <a:gd name="T67" fmla="*/ 65 h 70"/>
                  <a:gd name="T68" fmla="*/ 20 w 64"/>
                  <a:gd name="T69" fmla="*/ 65 h 70"/>
                  <a:gd name="T70" fmla="*/ 25 w 64"/>
                  <a:gd name="T71" fmla="*/ 65 h 70"/>
                  <a:gd name="T72" fmla="*/ 28 w 64"/>
                  <a:gd name="T73" fmla="*/ 68 h 70"/>
                  <a:gd name="T74" fmla="*/ 31 w 64"/>
                  <a:gd name="T75" fmla="*/ 65 h 70"/>
                  <a:gd name="T76" fmla="*/ 37 w 64"/>
                  <a:gd name="T77" fmla="*/ 64 h 70"/>
                  <a:gd name="T78" fmla="*/ 44 w 64"/>
                  <a:gd name="T79" fmla="*/ 52 h 70"/>
                  <a:gd name="T80" fmla="*/ 52 w 64"/>
                  <a:gd name="T81" fmla="*/ 51 h 70"/>
                  <a:gd name="T82" fmla="*/ 59 w 64"/>
                  <a:gd name="T83" fmla="*/ 54 h 70"/>
                  <a:gd name="T84" fmla="*/ 61 w 64"/>
                  <a:gd name="T85" fmla="*/ 42 h 70"/>
                  <a:gd name="T86" fmla="*/ 61 w 64"/>
                  <a:gd name="T87" fmla="*/ 4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4" h="70">
                    <a:moveTo>
                      <a:pt x="61" y="42"/>
                    </a:moveTo>
                    <a:cubicBezTo>
                      <a:pt x="57" y="40"/>
                      <a:pt x="58" y="39"/>
                      <a:pt x="58" y="35"/>
                    </a:cubicBezTo>
                    <a:cubicBezTo>
                      <a:pt x="55" y="35"/>
                      <a:pt x="52" y="35"/>
                      <a:pt x="50" y="35"/>
                    </a:cubicBezTo>
                    <a:cubicBezTo>
                      <a:pt x="48" y="35"/>
                      <a:pt x="49" y="34"/>
                      <a:pt x="49" y="33"/>
                    </a:cubicBezTo>
                    <a:cubicBezTo>
                      <a:pt x="49" y="32"/>
                      <a:pt x="48" y="30"/>
                      <a:pt x="47" y="30"/>
                    </a:cubicBezTo>
                    <a:cubicBezTo>
                      <a:pt x="47" y="29"/>
                      <a:pt x="48" y="29"/>
                      <a:pt x="48" y="28"/>
                    </a:cubicBezTo>
                    <a:cubicBezTo>
                      <a:pt x="49" y="27"/>
                      <a:pt x="48" y="26"/>
                      <a:pt x="47" y="26"/>
                    </a:cubicBezTo>
                    <a:cubicBezTo>
                      <a:pt x="47" y="25"/>
                      <a:pt x="48" y="24"/>
                      <a:pt x="47" y="23"/>
                    </a:cubicBezTo>
                    <a:cubicBezTo>
                      <a:pt x="45" y="21"/>
                      <a:pt x="43" y="21"/>
                      <a:pt x="41" y="21"/>
                    </a:cubicBezTo>
                    <a:cubicBezTo>
                      <a:pt x="40" y="21"/>
                      <a:pt x="38" y="19"/>
                      <a:pt x="37" y="18"/>
                    </a:cubicBezTo>
                    <a:cubicBezTo>
                      <a:pt x="35" y="18"/>
                      <a:pt x="34" y="16"/>
                      <a:pt x="33" y="16"/>
                    </a:cubicBezTo>
                    <a:cubicBezTo>
                      <a:pt x="31" y="16"/>
                      <a:pt x="30" y="16"/>
                      <a:pt x="29" y="16"/>
                    </a:cubicBezTo>
                    <a:cubicBezTo>
                      <a:pt x="27" y="16"/>
                      <a:pt x="23" y="11"/>
                      <a:pt x="23" y="9"/>
                    </a:cubicBezTo>
                    <a:cubicBezTo>
                      <a:pt x="23" y="8"/>
                      <a:pt x="23" y="7"/>
                      <a:pt x="23" y="6"/>
                    </a:cubicBezTo>
                    <a:cubicBezTo>
                      <a:pt x="23" y="5"/>
                      <a:pt x="23" y="5"/>
                      <a:pt x="23" y="4"/>
                    </a:cubicBezTo>
                    <a:cubicBezTo>
                      <a:pt x="23" y="0"/>
                      <a:pt x="21" y="2"/>
                      <a:pt x="18" y="3"/>
                    </a:cubicBezTo>
                    <a:cubicBezTo>
                      <a:pt x="15" y="3"/>
                      <a:pt x="13" y="6"/>
                      <a:pt x="10" y="6"/>
                    </a:cubicBezTo>
                    <a:cubicBezTo>
                      <a:pt x="8" y="6"/>
                      <a:pt x="8" y="8"/>
                      <a:pt x="7" y="9"/>
                    </a:cubicBezTo>
                    <a:cubicBezTo>
                      <a:pt x="6" y="9"/>
                      <a:pt x="3" y="8"/>
                      <a:pt x="2" y="8"/>
                    </a:cubicBezTo>
                    <a:cubicBezTo>
                      <a:pt x="4" y="9"/>
                      <a:pt x="5" y="14"/>
                      <a:pt x="6" y="16"/>
                    </a:cubicBezTo>
                    <a:cubicBezTo>
                      <a:pt x="4" y="17"/>
                      <a:pt x="5" y="21"/>
                      <a:pt x="5" y="23"/>
                    </a:cubicBezTo>
                    <a:cubicBezTo>
                      <a:pt x="5" y="25"/>
                      <a:pt x="5" y="26"/>
                      <a:pt x="4" y="27"/>
                    </a:cubicBezTo>
                    <a:cubicBezTo>
                      <a:pt x="3" y="28"/>
                      <a:pt x="3" y="30"/>
                      <a:pt x="3" y="31"/>
                    </a:cubicBezTo>
                    <a:cubicBezTo>
                      <a:pt x="2" y="33"/>
                      <a:pt x="5" y="33"/>
                      <a:pt x="5" y="35"/>
                    </a:cubicBezTo>
                    <a:cubicBezTo>
                      <a:pt x="5" y="36"/>
                      <a:pt x="3" y="37"/>
                      <a:pt x="3" y="38"/>
                    </a:cubicBezTo>
                    <a:cubicBezTo>
                      <a:pt x="0" y="41"/>
                      <a:pt x="4" y="42"/>
                      <a:pt x="4" y="46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50"/>
                      <a:pt x="6" y="51"/>
                      <a:pt x="7" y="52"/>
                    </a:cubicBezTo>
                    <a:cubicBezTo>
                      <a:pt x="7" y="53"/>
                      <a:pt x="5" y="53"/>
                      <a:pt x="7" y="54"/>
                    </a:cubicBezTo>
                    <a:cubicBezTo>
                      <a:pt x="7" y="54"/>
                      <a:pt x="6" y="56"/>
                      <a:pt x="6" y="56"/>
                    </a:cubicBezTo>
                    <a:cubicBezTo>
                      <a:pt x="6" y="59"/>
                      <a:pt x="9" y="61"/>
                      <a:pt x="9" y="63"/>
                    </a:cubicBezTo>
                    <a:cubicBezTo>
                      <a:pt x="10" y="66"/>
                      <a:pt x="8" y="69"/>
                      <a:pt x="13" y="69"/>
                    </a:cubicBezTo>
                    <a:cubicBezTo>
                      <a:pt x="14" y="70"/>
                      <a:pt x="14" y="68"/>
                      <a:pt x="14" y="67"/>
                    </a:cubicBezTo>
                    <a:cubicBezTo>
                      <a:pt x="14" y="66"/>
                      <a:pt x="16" y="65"/>
                      <a:pt x="17" y="65"/>
                    </a:cubicBezTo>
                    <a:cubicBezTo>
                      <a:pt x="18" y="64"/>
                      <a:pt x="19" y="63"/>
                      <a:pt x="20" y="65"/>
                    </a:cubicBezTo>
                    <a:cubicBezTo>
                      <a:pt x="22" y="66"/>
                      <a:pt x="24" y="65"/>
                      <a:pt x="25" y="65"/>
                    </a:cubicBezTo>
                    <a:cubicBezTo>
                      <a:pt x="27" y="65"/>
                      <a:pt x="27" y="68"/>
                      <a:pt x="28" y="68"/>
                    </a:cubicBezTo>
                    <a:cubicBezTo>
                      <a:pt x="29" y="68"/>
                      <a:pt x="30" y="66"/>
                      <a:pt x="31" y="65"/>
                    </a:cubicBezTo>
                    <a:cubicBezTo>
                      <a:pt x="32" y="63"/>
                      <a:pt x="36" y="66"/>
                      <a:pt x="37" y="64"/>
                    </a:cubicBezTo>
                    <a:cubicBezTo>
                      <a:pt x="39" y="59"/>
                      <a:pt x="38" y="54"/>
                      <a:pt x="44" y="52"/>
                    </a:cubicBezTo>
                    <a:cubicBezTo>
                      <a:pt x="46" y="51"/>
                      <a:pt x="49" y="51"/>
                      <a:pt x="52" y="51"/>
                    </a:cubicBezTo>
                    <a:cubicBezTo>
                      <a:pt x="55" y="51"/>
                      <a:pt x="57" y="52"/>
                      <a:pt x="59" y="54"/>
                    </a:cubicBezTo>
                    <a:cubicBezTo>
                      <a:pt x="60" y="51"/>
                      <a:pt x="64" y="43"/>
                      <a:pt x="61" y="42"/>
                    </a:cubicBezTo>
                    <a:cubicBezTo>
                      <a:pt x="60" y="41"/>
                      <a:pt x="62" y="42"/>
                      <a:pt x="61" y="4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4" name="Freeform 627">
                <a:extLst>
                  <a:ext uri="{FF2B5EF4-FFF2-40B4-BE49-F238E27FC236}">
                    <a16:creationId xmlns:a16="http://schemas.microsoft.com/office/drawing/2014/main" id="{63C7A740-F3EB-FC4B-9433-0C25D64B4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3432" y="9950508"/>
                <a:ext cx="420382" cy="414121"/>
              </a:xfrm>
              <a:custGeom>
                <a:avLst/>
                <a:gdLst>
                  <a:gd name="T0" fmla="*/ 40 w 45"/>
                  <a:gd name="T1" fmla="*/ 24 h 44"/>
                  <a:gd name="T2" fmla="*/ 36 w 45"/>
                  <a:gd name="T3" fmla="*/ 24 h 44"/>
                  <a:gd name="T4" fmla="*/ 36 w 45"/>
                  <a:gd name="T5" fmla="*/ 20 h 44"/>
                  <a:gd name="T6" fmla="*/ 34 w 45"/>
                  <a:gd name="T7" fmla="*/ 17 h 44"/>
                  <a:gd name="T8" fmla="*/ 29 w 45"/>
                  <a:gd name="T9" fmla="*/ 16 h 44"/>
                  <a:gd name="T10" fmla="*/ 25 w 45"/>
                  <a:gd name="T11" fmla="*/ 15 h 44"/>
                  <a:gd name="T12" fmla="*/ 25 w 45"/>
                  <a:gd name="T13" fmla="*/ 12 h 44"/>
                  <a:gd name="T14" fmla="*/ 24 w 45"/>
                  <a:gd name="T15" fmla="*/ 7 h 44"/>
                  <a:gd name="T16" fmla="*/ 21 w 45"/>
                  <a:gd name="T17" fmla="*/ 3 h 44"/>
                  <a:gd name="T18" fmla="*/ 14 w 45"/>
                  <a:gd name="T19" fmla="*/ 1 h 44"/>
                  <a:gd name="T20" fmla="*/ 5 w 45"/>
                  <a:gd name="T21" fmla="*/ 3 h 44"/>
                  <a:gd name="T22" fmla="*/ 2 w 45"/>
                  <a:gd name="T23" fmla="*/ 11 h 44"/>
                  <a:gd name="T24" fmla="*/ 1 w 45"/>
                  <a:gd name="T25" fmla="*/ 14 h 44"/>
                  <a:gd name="T26" fmla="*/ 2 w 45"/>
                  <a:gd name="T27" fmla="*/ 17 h 44"/>
                  <a:gd name="T28" fmla="*/ 9 w 45"/>
                  <a:gd name="T29" fmla="*/ 24 h 44"/>
                  <a:gd name="T30" fmla="*/ 13 w 45"/>
                  <a:gd name="T31" fmla="*/ 25 h 44"/>
                  <a:gd name="T32" fmla="*/ 17 w 45"/>
                  <a:gd name="T33" fmla="*/ 27 h 44"/>
                  <a:gd name="T34" fmla="*/ 25 w 45"/>
                  <a:gd name="T35" fmla="*/ 35 h 44"/>
                  <a:gd name="T36" fmla="*/ 22 w 45"/>
                  <a:gd name="T37" fmla="*/ 39 h 44"/>
                  <a:gd name="T38" fmla="*/ 20 w 45"/>
                  <a:gd name="T39" fmla="*/ 42 h 44"/>
                  <a:gd name="T40" fmla="*/ 28 w 45"/>
                  <a:gd name="T41" fmla="*/ 44 h 44"/>
                  <a:gd name="T42" fmla="*/ 32 w 45"/>
                  <a:gd name="T43" fmla="*/ 43 h 44"/>
                  <a:gd name="T44" fmla="*/ 37 w 45"/>
                  <a:gd name="T45" fmla="*/ 42 h 44"/>
                  <a:gd name="T46" fmla="*/ 40 w 45"/>
                  <a:gd name="T47" fmla="*/ 39 h 44"/>
                  <a:gd name="T48" fmla="*/ 41 w 45"/>
                  <a:gd name="T49" fmla="*/ 34 h 44"/>
                  <a:gd name="T50" fmla="*/ 40 w 45"/>
                  <a:gd name="T51" fmla="*/ 24 h 44"/>
                  <a:gd name="T52" fmla="*/ 40 w 45"/>
                  <a:gd name="T53" fmla="*/ 2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" h="44">
                    <a:moveTo>
                      <a:pt x="40" y="24"/>
                    </a:moveTo>
                    <a:cubicBezTo>
                      <a:pt x="39" y="25"/>
                      <a:pt x="37" y="26"/>
                      <a:pt x="36" y="24"/>
                    </a:cubicBezTo>
                    <a:cubicBezTo>
                      <a:pt x="35" y="23"/>
                      <a:pt x="37" y="22"/>
                      <a:pt x="36" y="20"/>
                    </a:cubicBezTo>
                    <a:cubicBezTo>
                      <a:pt x="35" y="19"/>
                      <a:pt x="35" y="18"/>
                      <a:pt x="34" y="17"/>
                    </a:cubicBezTo>
                    <a:cubicBezTo>
                      <a:pt x="31" y="15"/>
                      <a:pt x="31" y="17"/>
                      <a:pt x="29" y="16"/>
                    </a:cubicBezTo>
                    <a:cubicBezTo>
                      <a:pt x="28" y="16"/>
                      <a:pt x="27" y="16"/>
                      <a:pt x="25" y="15"/>
                    </a:cubicBezTo>
                    <a:cubicBezTo>
                      <a:pt x="23" y="15"/>
                      <a:pt x="24" y="13"/>
                      <a:pt x="25" y="12"/>
                    </a:cubicBezTo>
                    <a:cubicBezTo>
                      <a:pt x="25" y="10"/>
                      <a:pt x="24" y="8"/>
                      <a:pt x="24" y="7"/>
                    </a:cubicBezTo>
                    <a:cubicBezTo>
                      <a:pt x="23" y="4"/>
                      <a:pt x="24" y="4"/>
                      <a:pt x="21" y="3"/>
                    </a:cubicBezTo>
                    <a:cubicBezTo>
                      <a:pt x="19" y="1"/>
                      <a:pt x="18" y="0"/>
                      <a:pt x="14" y="1"/>
                    </a:cubicBezTo>
                    <a:cubicBezTo>
                      <a:pt x="11" y="1"/>
                      <a:pt x="7" y="2"/>
                      <a:pt x="5" y="3"/>
                    </a:cubicBezTo>
                    <a:cubicBezTo>
                      <a:pt x="2" y="6"/>
                      <a:pt x="3" y="8"/>
                      <a:pt x="2" y="11"/>
                    </a:cubicBezTo>
                    <a:cubicBezTo>
                      <a:pt x="2" y="12"/>
                      <a:pt x="1" y="13"/>
                      <a:pt x="1" y="14"/>
                    </a:cubicBezTo>
                    <a:cubicBezTo>
                      <a:pt x="0" y="15"/>
                      <a:pt x="1" y="15"/>
                      <a:pt x="2" y="17"/>
                    </a:cubicBezTo>
                    <a:cubicBezTo>
                      <a:pt x="4" y="20"/>
                      <a:pt x="6" y="21"/>
                      <a:pt x="9" y="24"/>
                    </a:cubicBezTo>
                    <a:cubicBezTo>
                      <a:pt x="10" y="25"/>
                      <a:pt x="12" y="25"/>
                      <a:pt x="13" y="25"/>
                    </a:cubicBezTo>
                    <a:cubicBezTo>
                      <a:pt x="15" y="25"/>
                      <a:pt x="16" y="26"/>
                      <a:pt x="17" y="27"/>
                    </a:cubicBezTo>
                    <a:cubicBezTo>
                      <a:pt x="19" y="28"/>
                      <a:pt x="27" y="31"/>
                      <a:pt x="25" y="35"/>
                    </a:cubicBezTo>
                    <a:cubicBezTo>
                      <a:pt x="24" y="36"/>
                      <a:pt x="22" y="37"/>
                      <a:pt x="22" y="39"/>
                    </a:cubicBezTo>
                    <a:cubicBezTo>
                      <a:pt x="22" y="41"/>
                      <a:pt x="22" y="41"/>
                      <a:pt x="20" y="42"/>
                    </a:cubicBezTo>
                    <a:cubicBezTo>
                      <a:pt x="19" y="44"/>
                      <a:pt x="27" y="43"/>
                      <a:pt x="28" y="44"/>
                    </a:cubicBezTo>
                    <a:cubicBezTo>
                      <a:pt x="30" y="44"/>
                      <a:pt x="30" y="44"/>
                      <a:pt x="32" y="43"/>
                    </a:cubicBezTo>
                    <a:cubicBezTo>
                      <a:pt x="33" y="41"/>
                      <a:pt x="36" y="43"/>
                      <a:pt x="37" y="42"/>
                    </a:cubicBezTo>
                    <a:cubicBezTo>
                      <a:pt x="38" y="41"/>
                      <a:pt x="39" y="40"/>
                      <a:pt x="40" y="39"/>
                    </a:cubicBezTo>
                    <a:cubicBezTo>
                      <a:pt x="41" y="37"/>
                      <a:pt x="40" y="35"/>
                      <a:pt x="41" y="34"/>
                    </a:cubicBezTo>
                    <a:cubicBezTo>
                      <a:pt x="41" y="32"/>
                      <a:pt x="45" y="24"/>
                      <a:pt x="40" y="24"/>
                    </a:cubicBezTo>
                    <a:cubicBezTo>
                      <a:pt x="40" y="25"/>
                      <a:pt x="41" y="24"/>
                      <a:pt x="40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5" name="Freeform 628">
                <a:extLst>
                  <a:ext uri="{FF2B5EF4-FFF2-40B4-BE49-F238E27FC236}">
                    <a16:creationId xmlns:a16="http://schemas.microsoft.com/office/drawing/2014/main" id="{BB77DD35-F958-9145-9F52-C5AF0AA95D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41585" y="8800525"/>
                <a:ext cx="1856686" cy="1882659"/>
              </a:xfrm>
              <a:custGeom>
                <a:avLst/>
                <a:gdLst>
                  <a:gd name="T0" fmla="*/ 188 w 199"/>
                  <a:gd name="T1" fmla="*/ 51 h 201"/>
                  <a:gd name="T2" fmla="*/ 165 w 199"/>
                  <a:gd name="T3" fmla="*/ 41 h 201"/>
                  <a:gd name="T4" fmla="*/ 135 w 199"/>
                  <a:gd name="T5" fmla="*/ 30 h 201"/>
                  <a:gd name="T6" fmla="*/ 122 w 199"/>
                  <a:gd name="T7" fmla="*/ 36 h 201"/>
                  <a:gd name="T8" fmla="*/ 116 w 199"/>
                  <a:gd name="T9" fmla="*/ 29 h 201"/>
                  <a:gd name="T10" fmla="*/ 111 w 199"/>
                  <a:gd name="T11" fmla="*/ 33 h 201"/>
                  <a:gd name="T12" fmla="*/ 120 w 199"/>
                  <a:gd name="T13" fmla="*/ 23 h 201"/>
                  <a:gd name="T14" fmla="*/ 116 w 199"/>
                  <a:gd name="T15" fmla="*/ 8 h 201"/>
                  <a:gd name="T16" fmla="*/ 105 w 199"/>
                  <a:gd name="T17" fmla="*/ 15 h 201"/>
                  <a:gd name="T18" fmla="*/ 93 w 199"/>
                  <a:gd name="T19" fmla="*/ 14 h 201"/>
                  <a:gd name="T20" fmla="*/ 77 w 199"/>
                  <a:gd name="T21" fmla="*/ 19 h 201"/>
                  <a:gd name="T22" fmla="*/ 69 w 199"/>
                  <a:gd name="T23" fmla="*/ 1 h 201"/>
                  <a:gd name="T24" fmla="*/ 56 w 199"/>
                  <a:gd name="T25" fmla="*/ 7 h 201"/>
                  <a:gd name="T26" fmla="*/ 50 w 199"/>
                  <a:gd name="T27" fmla="*/ 11 h 201"/>
                  <a:gd name="T28" fmla="*/ 51 w 199"/>
                  <a:gd name="T29" fmla="*/ 16 h 201"/>
                  <a:gd name="T30" fmla="*/ 41 w 199"/>
                  <a:gd name="T31" fmla="*/ 22 h 201"/>
                  <a:gd name="T32" fmla="*/ 27 w 199"/>
                  <a:gd name="T33" fmla="*/ 18 h 201"/>
                  <a:gd name="T34" fmla="*/ 25 w 199"/>
                  <a:gd name="T35" fmla="*/ 21 h 201"/>
                  <a:gd name="T36" fmla="*/ 22 w 199"/>
                  <a:gd name="T37" fmla="*/ 39 h 201"/>
                  <a:gd name="T38" fmla="*/ 10 w 199"/>
                  <a:gd name="T39" fmla="*/ 49 h 201"/>
                  <a:gd name="T40" fmla="*/ 2 w 199"/>
                  <a:gd name="T41" fmla="*/ 66 h 201"/>
                  <a:gd name="T42" fmla="*/ 9 w 199"/>
                  <a:gd name="T43" fmla="*/ 75 h 201"/>
                  <a:gd name="T44" fmla="*/ 24 w 199"/>
                  <a:gd name="T45" fmla="*/ 81 h 201"/>
                  <a:gd name="T46" fmla="*/ 39 w 199"/>
                  <a:gd name="T47" fmla="*/ 76 h 201"/>
                  <a:gd name="T48" fmla="*/ 49 w 199"/>
                  <a:gd name="T49" fmla="*/ 88 h 201"/>
                  <a:gd name="T50" fmla="*/ 61 w 199"/>
                  <a:gd name="T51" fmla="*/ 94 h 201"/>
                  <a:gd name="T52" fmla="*/ 68 w 199"/>
                  <a:gd name="T53" fmla="*/ 102 h 201"/>
                  <a:gd name="T54" fmla="*/ 80 w 199"/>
                  <a:gd name="T55" fmla="*/ 114 h 201"/>
                  <a:gd name="T56" fmla="*/ 82 w 199"/>
                  <a:gd name="T57" fmla="*/ 135 h 201"/>
                  <a:gd name="T58" fmla="*/ 93 w 199"/>
                  <a:gd name="T59" fmla="*/ 145 h 201"/>
                  <a:gd name="T60" fmla="*/ 98 w 199"/>
                  <a:gd name="T61" fmla="*/ 157 h 201"/>
                  <a:gd name="T62" fmla="*/ 90 w 199"/>
                  <a:gd name="T63" fmla="*/ 173 h 201"/>
                  <a:gd name="T64" fmla="*/ 86 w 199"/>
                  <a:gd name="T65" fmla="*/ 181 h 201"/>
                  <a:gd name="T66" fmla="*/ 94 w 199"/>
                  <a:gd name="T67" fmla="*/ 187 h 201"/>
                  <a:gd name="T68" fmla="*/ 107 w 199"/>
                  <a:gd name="T69" fmla="*/ 197 h 201"/>
                  <a:gd name="T70" fmla="*/ 119 w 199"/>
                  <a:gd name="T71" fmla="*/ 180 h 201"/>
                  <a:gd name="T72" fmla="*/ 128 w 199"/>
                  <a:gd name="T73" fmla="*/ 157 h 201"/>
                  <a:gd name="T74" fmla="*/ 137 w 199"/>
                  <a:gd name="T75" fmla="*/ 149 h 201"/>
                  <a:gd name="T76" fmla="*/ 144 w 199"/>
                  <a:gd name="T77" fmla="*/ 147 h 201"/>
                  <a:gd name="T78" fmla="*/ 155 w 199"/>
                  <a:gd name="T79" fmla="*/ 142 h 201"/>
                  <a:gd name="T80" fmla="*/ 163 w 199"/>
                  <a:gd name="T81" fmla="*/ 139 h 201"/>
                  <a:gd name="T82" fmla="*/ 169 w 199"/>
                  <a:gd name="T83" fmla="*/ 130 h 201"/>
                  <a:gd name="T84" fmla="*/ 175 w 199"/>
                  <a:gd name="T85" fmla="*/ 116 h 201"/>
                  <a:gd name="T86" fmla="*/ 176 w 199"/>
                  <a:gd name="T87" fmla="*/ 98 h 201"/>
                  <a:gd name="T88" fmla="*/ 178 w 199"/>
                  <a:gd name="T89" fmla="*/ 91 h 201"/>
                  <a:gd name="T90" fmla="*/ 182 w 199"/>
                  <a:gd name="T91" fmla="*/ 86 h 201"/>
                  <a:gd name="T92" fmla="*/ 196 w 199"/>
                  <a:gd name="T93" fmla="*/ 57 h 201"/>
                  <a:gd name="T94" fmla="*/ 110 w 199"/>
                  <a:gd name="T95" fmla="*/ 190 h 201"/>
                  <a:gd name="T96" fmla="*/ 115 w 199"/>
                  <a:gd name="T97" fmla="*/ 186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9" h="201">
                    <a:moveTo>
                      <a:pt x="196" y="57"/>
                    </a:moveTo>
                    <a:cubicBezTo>
                      <a:pt x="195" y="55"/>
                      <a:pt x="195" y="53"/>
                      <a:pt x="194" y="52"/>
                    </a:cubicBezTo>
                    <a:cubicBezTo>
                      <a:pt x="192" y="51"/>
                      <a:pt x="189" y="52"/>
                      <a:pt x="188" y="51"/>
                    </a:cubicBezTo>
                    <a:cubicBezTo>
                      <a:pt x="183" y="50"/>
                      <a:pt x="180" y="46"/>
                      <a:pt x="177" y="44"/>
                    </a:cubicBezTo>
                    <a:cubicBezTo>
                      <a:pt x="175" y="43"/>
                      <a:pt x="173" y="42"/>
                      <a:pt x="172" y="41"/>
                    </a:cubicBezTo>
                    <a:cubicBezTo>
                      <a:pt x="169" y="40"/>
                      <a:pt x="168" y="41"/>
                      <a:pt x="165" y="41"/>
                    </a:cubicBezTo>
                    <a:cubicBezTo>
                      <a:pt x="161" y="42"/>
                      <a:pt x="157" y="37"/>
                      <a:pt x="153" y="39"/>
                    </a:cubicBezTo>
                    <a:cubicBezTo>
                      <a:pt x="150" y="40"/>
                      <a:pt x="147" y="35"/>
                      <a:pt x="145" y="34"/>
                    </a:cubicBezTo>
                    <a:cubicBezTo>
                      <a:pt x="142" y="32"/>
                      <a:pt x="138" y="30"/>
                      <a:pt x="135" y="30"/>
                    </a:cubicBezTo>
                    <a:cubicBezTo>
                      <a:pt x="133" y="29"/>
                      <a:pt x="131" y="29"/>
                      <a:pt x="130" y="30"/>
                    </a:cubicBezTo>
                    <a:cubicBezTo>
                      <a:pt x="129" y="33"/>
                      <a:pt x="126" y="34"/>
                      <a:pt x="125" y="36"/>
                    </a:cubicBezTo>
                    <a:cubicBezTo>
                      <a:pt x="123" y="39"/>
                      <a:pt x="124" y="38"/>
                      <a:pt x="122" y="36"/>
                    </a:cubicBezTo>
                    <a:cubicBezTo>
                      <a:pt x="122" y="36"/>
                      <a:pt x="121" y="35"/>
                      <a:pt x="121" y="35"/>
                    </a:cubicBezTo>
                    <a:cubicBezTo>
                      <a:pt x="119" y="34"/>
                      <a:pt x="120" y="36"/>
                      <a:pt x="119" y="37"/>
                    </a:cubicBezTo>
                    <a:cubicBezTo>
                      <a:pt x="118" y="38"/>
                      <a:pt x="115" y="29"/>
                      <a:pt x="116" y="29"/>
                    </a:cubicBezTo>
                    <a:cubicBezTo>
                      <a:pt x="116" y="29"/>
                      <a:pt x="113" y="33"/>
                      <a:pt x="112" y="33"/>
                    </a:cubicBezTo>
                    <a:cubicBezTo>
                      <a:pt x="112" y="33"/>
                      <a:pt x="116" y="30"/>
                      <a:pt x="115" y="29"/>
                    </a:cubicBezTo>
                    <a:cubicBezTo>
                      <a:pt x="113" y="28"/>
                      <a:pt x="113" y="33"/>
                      <a:pt x="111" y="33"/>
                    </a:cubicBezTo>
                    <a:cubicBezTo>
                      <a:pt x="111" y="33"/>
                      <a:pt x="115" y="27"/>
                      <a:pt x="115" y="26"/>
                    </a:cubicBezTo>
                    <a:cubicBezTo>
                      <a:pt x="115" y="25"/>
                      <a:pt x="117" y="25"/>
                      <a:pt x="117" y="24"/>
                    </a:cubicBezTo>
                    <a:cubicBezTo>
                      <a:pt x="118" y="23"/>
                      <a:pt x="119" y="25"/>
                      <a:pt x="120" y="23"/>
                    </a:cubicBezTo>
                    <a:cubicBezTo>
                      <a:pt x="121" y="22"/>
                      <a:pt x="120" y="22"/>
                      <a:pt x="120" y="20"/>
                    </a:cubicBezTo>
                    <a:cubicBezTo>
                      <a:pt x="121" y="19"/>
                      <a:pt x="121" y="17"/>
                      <a:pt x="119" y="16"/>
                    </a:cubicBezTo>
                    <a:cubicBezTo>
                      <a:pt x="116" y="15"/>
                      <a:pt x="116" y="11"/>
                      <a:pt x="116" y="8"/>
                    </a:cubicBezTo>
                    <a:cubicBezTo>
                      <a:pt x="116" y="7"/>
                      <a:pt x="115" y="6"/>
                      <a:pt x="114" y="5"/>
                    </a:cubicBezTo>
                    <a:cubicBezTo>
                      <a:pt x="113" y="4"/>
                      <a:pt x="112" y="7"/>
                      <a:pt x="111" y="8"/>
                    </a:cubicBezTo>
                    <a:cubicBezTo>
                      <a:pt x="110" y="11"/>
                      <a:pt x="108" y="15"/>
                      <a:pt x="105" y="15"/>
                    </a:cubicBezTo>
                    <a:cubicBezTo>
                      <a:pt x="104" y="15"/>
                      <a:pt x="103" y="14"/>
                      <a:pt x="101" y="14"/>
                    </a:cubicBezTo>
                    <a:cubicBezTo>
                      <a:pt x="100" y="14"/>
                      <a:pt x="99" y="15"/>
                      <a:pt x="98" y="14"/>
                    </a:cubicBezTo>
                    <a:cubicBezTo>
                      <a:pt x="96" y="13"/>
                      <a:pt x="95" y="14"/>
                      <a:pt x="93" y="14"/>
                    </a:cubicBezTo>
                    <a:cubicBezTo>
                      <a:pt x="91" y="14"/>
                      <a:pt x="92" y="14"/>
                      <a:pt x="91" y="16"/>
                    </a:cubicBezTo>
                    <a:cubicBezTo>
                      <a:pt x="90" y="17"/>
                      <a:pt x="85" y="16"/>
                      <a:pt x="84" y="17"/>
                    </a:cubicBezTo>
                    <a:cubicBezTo>
                      <a:pt x="82" y="17"/>
                      <a:pt x="79" y="19"/>
                      <a:pt x="77" y="19"/>
                    </a:cubicBezTo>
                    <a:cubicBezTo>
                      <a:pt x="74" y="19"/>
                      <a:pt x="72" y="15"/>
                      <a:pt x="72" y="13"/>
                    </a:cubicBezTo>
                    <a:cubicBezTo>
                      <a:pt x="70" y="10"/>
                      <a:pt x="74" y="8"/>
                      <a:pt x="73" y="5"/>
                    </a:cubicBezTo>
                    <a:cubicBezTo>
                      <a:pt x="72" y="3"/>
                      <a:pt x="71" y="0"/>
                      <a:pt x="69" y="1"/>
                    </a:cubicBezTo>
                    <a:cubicBezTo>
                      <a:pt x="69" y="2"/>
                      <a:pt x="62" y="5"/>
                      <a:pt x="61" y="5"/>
                    </a:cubicBezTo>
                    <a:cubicBezTo>
                      <a:pt x="60" y="5"/>
                      <a:pt x="58" y="5"/>
                      <a:pt x="58" y="6"/>
                    </a:cubicBezTo>
                    <a:cubicBezTo>
                      <a:pt x="57" y="6"/>
                      <a:pt x="57" y="9"/>
                      <a:pt x="56" y="7"/>
                    </a:cubicBezTo>
                    <a:cubicBezTo>
                      <a:pt x="55" y="6"/>
                      <a:pt x="47" y="5"/>
                      <a:pt x="47" y="6"/>
                    </a:cubicBezTo>
                    <a:cubicBezTo>
                      <a:pt x="47" y="6"/>
                      <a:pt x="49" y="7"/>
                      <a:pt x="49" y="7"/>
                    </a:cubicBezTo>
                    <a:cubicBezTo>
                      <a:pt x="50" y="8"/>
                      <a:pt x="50" y="9"/>
                      <a:pt x="50" y="11"/>
                    </a:cubicBezTo>
                    <a:cubicBezTo>
                      <a:pt x="51" y="11"/>
                      <a:pt x="51" y="13"/>
                      <a:pt x="52" y="14"/>
                    </a:cubicBezTo>
                    <a:cubicBezTo>
                      <a:pt x="52" y="14"/>
                      <a:pt x="54" y="14"/>
                      <a:pt x="54" y="14"/>
                    </a:cubicBezTo>
                    <a:cubicBezTo>
                      <a:pt x="54" y="15"/>
                      <a:pt x="52" y="16"/>
                      <a:pt x="51" y="16"/>
                    </a:cubicBezTo>
                    <a:cubicBezTo>
                      <a:pt x="50" y="17"/>
                      <a:pt x="50" y="18"/>
                      <a:pt x="49" y="19"/>
                    </a:cubicBezTo>
                    <a:cubicBezTo>
                      <a:pt x="49" y="19"/>
                      <a:pt x="44" y="23"/>
                      <a:pt x="43" y="22"/>
                    </a:cubicBezTo>
                    <a:cubicBezTo>
                      <a:pt x="43" y="21"/>
                      <a:pt x="42" y="21"/>
                      <a:pt x="41" y="22"/>
                    </a:cubicBezTo>
                    <a:cubicBezTo>
                      <a:pt x="40" y="23"/>
                      <a:pt x="38" y="21"/>
                      <a:pt x="38" y="21"/>
                    </a:cubicBezTo>
                    <a:cubicBezTo>
                      <a:pt x="36" y="20"/>
                      <a:pt x="35" y="16"/>
                      <a:pt x="34" y="16"/>
                    </a:cubicBezTo>
                    <a:cubicBezTo>
                      <a:pt x="32" y="15"/>
                      <a:pt x="29" y="18"/>
                      <a:pt x="27" y="18"/>
                    </a:cubicBezTo>
                    <a:cubicBezTo>
                      <a:pt x="25" y="18"/>
                      <a:pt x="23" y="18"/>
                      <a:pt x="21" y="18"/>
                    </a:cubicBezTo>
                    <a:cubicBezTo>
                      <a:pt x="21" y="18"/>
                      <a:pt x="21" y="20"/>
                      <a:pt x="22" y="20"/>
                    </a:cubicBezTo>
                    <a:cubicBezTo>
                      <a:pt x="22" y="21"/>
                      <a:pt x="24" y="21"/>
                      <a:pt x="25" y="21"/>
                    </a:cubicBezTo>
                    <a:cubicBezTo>
                      <a:pt x="25" y="22"/>
                      <a:pt x="21" y="23"/>
                      <a:pt x="20" y="23"/>
                    </a:cubicBezTo>
                    <a:cubicBezTo>
                      <a:pt x="19" y="24"/>
                      <a:pt x="21" y="27"/>
                      <a:pt x="22" y="28"/>
                    </a:cubicBezTo>
                    <a:cubicBezTo>
                      <a:pt x="24" y="32"/>
                      <a:pt x="24" y="35"/>
                      <a:pt x="22" y="39"/>
                    </a:cubicBezTo>
                    <a:cubicBezTo>
                      <a:pt x="22" y="41"/>
                      <a:pt x="22" y="47"/>
                      <a:pt x="20" y="47"/>
                    </a:cubicBezTo>
                    <a:cubicBezTo>
                      <a:pt x="19" y="48"/>
                      <a:pt x="17" y="47"/>
                      <a:pt x="15" y="48"/>
                    </a:cubicBezTo>
                    <a:cubicBezTo>
                      <a:pt x="14" y="49"/>
                      <a:pt x="11" y="49"/>
                      <a:pt x="10" y="49"/>
                    </a:cubicBezTo>
                    <a:cubicBezTo>
                      <a:pt x="5" y="51"/>
                      <a:pt x="5" y="53"/>
                      <a:pt x="5" y="57"/>
                    </a:cubicBezTo>
                    <a:cubicBezTo>
                      <a:pt x="5" y="59"/>
                      <a:pt x="2" y="59"/>
                      <a:pt x="2" y="60"/>
                    </a:cubicBezTo>
                    <a:cubicBezTo>
                      <a:pt x="2" y="63"/>
                      <a:pt x="0" y="64"/>
                      <a:pt x="2" y="66"/>
                    </a:cubicBezTo>
                    <a:cubicBezTo>
                      <a:pt x="4" y="68"/>
                      <a:pt x="4" y="70"/>
                      <a:pt x="5" y="72"/>
                    </a:cubicBezTo>
                    <a:cubicBezTo>
                      <a:pt x="5" y="73"/>
                      <a:pt x="6" y="73"/>
                      <a:pt x="7" y="73"/>
                    </a:cubicBezTo>
                    <a:cubicBezTo>
                      <a:pt x="8" y="73"/>
                      <a:pt x="8" y="74"/>
                      <a:pt x="9" y="75"/>
                    </a:cubicBezTo>
                    <a:cubicBezTo>
                      <a:pt x="11" y="78"/>
                      <a:pt x="16" y="75"/>
                      <a:pt x="18" y="73"/>
                    </a:cubicBezTo>
                    <a:cubicBezTo>
                      <a:pt x="18" y="76"/>
                      <a:pt x="16" y="81"/>
                      <a:pt x="19" y="82"/>
                    </a:cubicBezTo>
                    <a:cubicBezTo>
                      <a:pt x="20" y="82"/>
                      <a:pt x="23" y="81"/>
                      <a:pt x="24" y="81"/>
                    </a:cubicBezTo>
                    <a:cubicBezTo>
                      <a:pt x="27" y="82"/>
                      <a:pt x="28" y="82"/>
                      <a:pt x="30" y="80"/>
                    </a:cubicBezTo>
                    <a:cubicBezTo>
                      <a:pt x="30" y="79"/>
                      <a:pt x="32" y="79"/>
                      <a:pt x="33" y="79"/>
                    </a:cubicBezTo>
                    <a:cubicBezTo>
                      <a:pt x="35" y="77"/>
                      <a:pt x="37" y="76"/>
                      <a:pt x="39" y="76"/>
                    </a:cubicBezTo>
                    <a:cubicBezTo>
                      <a:pt x="41" y="75"/>
                      <a:pt x="46" y="73"/>
                      <a:pt x="44" y="77"/>
                    </a:cubicBezTo>
                    <a:cubicBezTo>
                      <a:pt x="44" y="79"/>
                      <a:pt x="43" y="81"/>
                      <a:pt x="44" y="83"/>
                    </a:cubicBezTo>
                    <a:cubicBezTo>
                      <a:pt x="45" y="85"/>
                      <a:pt x="47" y="87"/>
                      <a:pt x="49" y="88"/>
                    </a:cubicBezTo>
                    <a:cubicBezTo>
                      <a:pt x="51" y="90"/>
                      <a:pt x="54" y="89"/>
                      <a:pt x="56" y="90"/>
                    </a:cubicBezTo>
                    <a:cubicBezTo>
                      <a:pt x="57" y="91"/>
                      <a:pt x="58" y="92"/>
                      <a:pt x="59" y="92"/>
                    </a:cubicBezTo>
                    <a:cubicBezTo>
                      <a:pt x="60" y="92"/>
                      <a:pt x="61" y="93"/>
                      <a:pt x="61" y="94"/>
                    </a:cubicBezTo>
                    <a:cubicBezTo>
                      <a:pt x="63" y="94"/>
                      <a:pt x="68" y="93"/>
                      <a:pt x="68" y="96"/>
                    </a:cubicBezTo>
                    <a:cubicBezTo>
                      <a:pt x="69" y="98"/>
                      <a:pt x="68" y="98"/>
                      <a:pt x="69" y="100"/>
                    </a:cubicBezTo>
                    <a:cubicBezTo>
                      <a:pt x="70" y="101"/>
                      <a:pt x="69" y="101"/>
                      <a:pt x="68" y="102"/>
                    </a:cubicBezTo>
                    <a:cubicBezTo>
                      <a:pt x="68" y="102"/>
                      <a:pt x="70" y="107"/>
                      <a:pt x="70" y="108"/>
                    </a:cubicBezTo>
                    <a:cubicBezTo>
                      <a:pt x="70" y="109"/>
                      <a:pt x="78" y="108"/>
                      <a:pt x="79" y="108"/>
                    </a:cubicBezTo>
                    <a:cubicBezTo>
                      <a:pt x="79" y="110"/>
                      <a:pt x="78" y="113"/>
                      <a:pt x="80" y="114"/>
                    </a:cubicBezTo>
                    <a:cubicBezTo>
                      <a:pt x="83" y="116"/>
                      <a:pt x="83" y="118"/>
                      <a:pt x="82" y="122"/>
                    </a:cubicBezTo>
                    <a:cubicBezTo>
                      <a:pt x="81" y="124"/>
                      <a:pt x="80" y="127"/>
                      <a:pt x="81" y="130"/>
                    </a:cubicBezTo>
                    <a:cubicBezTo>
                      <a:pt x="81" y="131"/>
                      <a:pt x="82" y="133"/>
                      <a:pt x="82" y="135"/>
                    </a:cubicBezTo>
                    <a:cubicBezTo>
                      <a:pt x="82" y="136"/>
                      <a:pt x="80" y="138"/>
                      <a:pt x="82" y="138"/>
                    </a:cubicBezTo>
                    <a:cubicBezTo>
                      <a:pt x="83" y="139"/>
                      <a:pt x="86" y="140"/>
                      <a:pt x="88" y="139"/>
                    </a:cubicBezTo>
                    <a:cubicBezTo>
                      <a:pt x="90" y="137"/>
                      <a:pt x="94" y="144"/>
                      <a:pt x="93" y="145"/>
                    </a:cubicBezTo>
                    <a:cubicBezTo>
                      <a:pt x="93" y="146"/>
                      <a:pt x="93" y="147"/>
                      <a:pt x="94" y="148"/>
                    </a:cubicBezTo>
                    <a:cubicBezTo>
                      <a:pt x="95" y="149"/>
                      <a:pt x="97" y="147"/>
                      <a:pt x="98" y="148"/>
                    </a:cubicBezTo>
                    <a:cubicBezTo>
                      <a:pt x="102" y="150"/>
                      <a:pt x="98" y="154"/>
                      <a:pt x="98" y="157"/>
                    </a:cubicBezTo>
                    <a:cubicBezTo>
                      <a:pt x="100" y="154"/>
                      <a:pt x="102" y="160"/>
                      <a:pt x="102" y="160"/>
                    </a:cubicBezTo>
                    <a:cubicBezTo>
                      <a:pt x="103" y="164"/>
                      <a:pt x="101" y="165"/>
                      <a:pt x="98" y="166"/>
                    </a:cubicBezTo>
                    <a:cubicBezTo>
                      <a:pt x="94" y="168"/>
                      <a:pt x="92" y="170"/>
                      <a:pt x="90" y="173"/>
                    </a:cubicBezTo>
                    <a:cubicBezTo>
                      <a:pt x="89" y="175"/>
                      <a:pt x="88" y="176"/>
                      <a:pt x="86" y="177"/>
                    </a:cubicBezTo>
                    <a:cubicBezTo>
                      <a:pt x="85" y="179"/>
                      <a:pt x="83" y="180"/>
                      <a:pt x="81" y="182"/>
                    </a:cubicBezTo>
                    <a:cubicBezTo>
                      <a:pt x="83" y="182"/>
                      <a:pt x="85" y="181"/>
                      <a:pt x="86" y="181"/>
                    </a:cubicBezTo>
                    <a:cubicBezTo>
                      <a:pt x="87" y="181"/>
                      <a:pt x="88" y="183"/>
                      <a:pt x="89" y="183"/>
                    </a:cubicBezTo>
                    <a:cubicBezTo>
                      <a:pt x="89" y="184"/>
                      <a:pt x="90" y="185"/>
                      <a:pt x="91" y="186"/>
                    </a:cubicBezTo>
                    <a:cubicBezTo>
                      <a:pt x="92" y="187"/>
                      <a:pt x="93" y="186"/>
                      <a:pt x="94" y="187"/>
                    </a:cubicBezTo>
                    <a:cubicBezTo>
                      <a:pt x="96" y="189"/>
                      <a:pt x="100" y="190"/>
                      <a:pt x="101" y="193"/>
                    </a:cubicBezTo>
                    <a:cubicBezTo>
                      <a:pt x="102" y="195"/>
                      <a:pt x="103" y="199"/>
                      <a:pt x="104" y="201"/>
                    </a:cubicBezTo>
                    <a:cubicBezTo>
                      <a:pt x="105" y="200"/>
                      <a:pt x="106" y="199"/>
                      <a:pt x="107" y="197"/>
                    </a:cubicBezTo>
                    <a:cubicBezTo>
                      <a:pt x="107" y="196"/>
                      <a:pt x="108" y="194"/>
                      <a:pt x="109" y="193"/>
                    </a:cubicBezTo>
                    <a:cubicBezTo>
                      <a:pt x="110" y="190"/>
                      <a:pt x="113" y="189"/>
                      <a:pt x="116" y="187"/>
                    </a:cubicBezTo>
                    <a:cubicBezTo>
                      <a:pt x="118" y="185"/>
                      <a:pt x="118" y="183"/>
                      <a:pt x="119" y="180"/>
                    </a:cubicBezTo>
                    <a:cubicBezTo>
                      <a:pt x="121" y="176"/>
                      <a:pt x="124" y="175"/>
                      <a:pt x="126" y="172"/>
                    </a:cubicBezTo>
                    <a:cubicBezTo>
                      <a:pt x="129" y="169"/>
                      <a:pt x="126" y="165"/>
                      <a:pt x="127" y="161"/>
                    </a:cubicBezTo>
                    <a:cubicBezTo>
                      <a:pt x="128" y="160"/>
                      <a:pt x="128" y="159"/>
                      <a:pt x="128" y="157"/>
                    </a:cubicBezTo>
                    <a:cubicBezTo>
                      <a:pt x="128" y="156"/>
                      <a:pt x="128" y="156"/>
                      <a:pt x="129" y="156"/>
                    </a:cubicBezTo>
                    <a:cubicBezTo>
                      <a:pt x="131" y="155"/>
                      <a:pt x="132" y="153"/>
                      <a:pt x="133" y="152"/>
                    </a:cubicBezTo>
                    <a:cubicBezTo>
                      <a:pt x="134" y="151"/>
                      <a:pt x="135" y="150"/>
                      <a:pt x="137" y="149"/>
                    </a:cubicBezTo>
                    <a:cubicBezTo>
                      <a:pt x="138" y="149"/>
                      <a:pt x="139" y="148"/>
                      <a:pt x="141" y="147"/>
                    </a:cubicBezTo>
                    <a:cubicBezTo>
                      <a:pt x="142" y="147"/>
                      <a:pt x="143" y="148"/>
                      <a:pt x="144" y="148"/>
                    </a:cubicBezTo>
                    <a:cubicBezTo>
                      <a:pt x="145" y="148"/>
                      <a:pt x="144" y="147"/>
                      <a:pt x="144" y="147"/>
                    </a:cubicBezTo>
                    <a:cubicBezTo>
                      <a:pt x="143" y="146"/>
                      <a:pt x="147" y="145"/>
                      <a:pt x="147" y="145"/>
                    </a:cubicBezTo>
                    <a:cubicBezTo>
                      <a:pt x="147" y="145"/>
                      <a:pt x="149" y="142"/>
                      <a:pt x="149" y="143"/>
                    </a:cubicBezTo>
                    <a:cubicBezTo>
                      <a:pt x="150" y="144"/>
                      <a:pt x="155" y="142"/>
                      <a:pt x="155" y="142"/>
                    </a:cubicBezTo>
                    <a:cubicBezTo>
                      <a:pt x="156" y="142"/>
                      <a:pt x="155" y="143"/>
                      <a:pt x="156" y="143"/>
                    </a:cubicBezTo>
                    <a:cubicBezTo>
                      <a:pt x="157" y="143"/>
                      <a:pt x="160" y="143"/>
                      <a:pt x="161" y="142"/>
                    </a:cubicBezTo>
                    <a:cubicBezTo>
                      <a:pt x="162" y="141"/>
                      <a:pt x="162" y="140"/>
                      <a:pt x="163" y="139"/>
                    </a:cubicBezTo>
                    <a:cubicBezTo>
                      <a:pt x="164" y="139"/>
                      <a:pt x="165" y="138"/>
                      <a:pt x="165" y="137"/>
                    </a:cubicBezTo>
                    <a:cubicBezTo>
                      <a:pt x="166" y="136"/>
                      <a:pt x="165" y="134"/>
                      <a:pt x="166" y="133"/>
                    </a:cubicBezTo>
                    <a:cubicBezTo>
                      <a:pt x="167" y="132"/>
                      <a:pt x="168" y="131"/>
                      <a:pt x="169" y="130"/>
                    </a:cubicBezTo>
                    <a:cubicBezTo>
                      <a:pt x="171" y="127"/>
                      <a:pt x="172" y="126"/>
                      <a:pt x="172" y="123"/>
                    </a:cubicBezTo>
                    <a:cubicBezTo>
                      <a:pt x="172" y="121"/>
                      <a:pt x="172" y="120"/>
                      <a:pt x="173" y="118"/>
                    </a:cubicBezTo>
                    <a:cubicBezTo>
                      <a:pt x="173" y="117"/>
                      <a:pt x="174" y="117"/>
                      <a:pt x="175" y="116"/>
                    </a:cubicBezTo>
                    <a:cubicBezTo>
                      <a:pt x="176" y="115"/>
                      <a:pt x="175" y="113"/>
                      <a:pt x="175" y="112"/>
                    </a:cubicBezTo>
                    <a:cubicBezTo>
                      <a:pt x="175" y="110"/>
                      <a:pt x="176" y="109"/>
                      <a:pt x="176" y="107"/>
                    </a:cubicBezTo>
                    <a:cubicBezTo>
                      <a:pt x="177" y="104"/>
                      <a:pt x="176" y="101"/>
                      <a:pt x="176" y="98"/>
                    </a:cubicBezTo>
                    <a:cubicBezTo>
                      <a:pt x="176" y="96"/>
                      <a:pt x="175" y="94"/>
                      <a:pt x="176" y="93"/>
                    </a:cubicBezTo>
                    <a:cubicBezTo>
                      <a:pt x="177" y="91"/>
                      <a:pt x="176" y="92"/>
                      <a:pt x="176" y="90"/>
                    </a:cubicBezTo>
                    <a:cubicBezTo>
                      <a:pt x="176" y="90"/>
                      <a:pt x="178" y="91"/>
                      <a:pt x="178" y="91"/>
                    </a:cubicBezTo>
                    <a:cubicBezTo>
                      <a:pt x="178" y="91"/>
                      <a:pt x="178" y="90"/>
                      <a:pt x="178" y="90"/>
                    </a:cubicBezTo>
                    <a:cubicBezTo>
                      <a:pt x="178" y="90"/>
                      <a:pt x="179" y="90"/>
                      <a:pt x="179" y="90"/>
                    </a:cubicBezTo>
                    <a:cubicBezTo>
                      <a:pt x="181" y="90"/>
                      <a:pt x="182" y="87"/>
                      <a:pt x="182" y="86"/>
                    </a:cubicBezTo>
                    <a:cubicBezTo>
                      <a:pt x="183" y="85"/>
                      <a:pt x="184" y="83"/>
                      <a:pt x="185" y="81"/>
                    </a:cubicBezTo>
                    <a:cubicBezTo>
                      <a:pt x="187" y="79"/>
                      <a:pt x="189" y="79"/>
                      <a:pt x="190" y="77"/>
                    </a:cubicBezTo>
                    <a:cubicBezTo>
                      <a:pt x="195" y="71"/>
                      <a:pt x="199" y="64"/>
                      <a:pt x="196" y="57"/>
                    </a:cubicBezTo>
                    <a:cubicBezTo>
                      <a:pt x="194" y="53"/>
                      <a:pt x="198" y="60"/>
                      <a:pt x="196" y="57"/>
                    </a:cubicBezTo>
                    <a:close/>
                    <a:moveTo>
                      <a:pt x="115" y="186"/>
                    </a:moveTo>
                    <a:cubicBezTo>
                      <a:pt x="113" y="187"/>
                      <a:pt x="112" y="189"/>
                      <a:pt x="110" y="190"/>
                    </a:cubicBezTo>
                    <a:cubicBezTo>
                      <a:pt x="107" y="191"/>
                      <a:pt x="112" y="188"/>
                      <a:pt x="112" y="187"/>
                    </a:cubicBezTo>
                    <a:cubicBezTo>
                      <a:pt x="113" y="186"/>
                      <a:pt x="114" y="184"/>
                      <a:pt x="116" y="182"/>
                    </a:cubicBezTo>
                    <a:cubicBezTo>
                      <a:pt x="118" y="180"/>
                      <a:pt x="117" y="184"/>
                      <a:pt x="115" y="186"/>
                    </a:cubicBezTo>
                    <a:cubicBezTo>
                      <a:pt x="115" y="186"/>
                      <a:pt x="116" y="185"/>
                      <a:pt x="115" y="18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6" name="Freeform 629">
                <a:extLst>
                  <a:ext uri="{FF2B5EF4-FFF2-40B4-BE49-F238E27FC236}">
                    <a16:creationId xmlns:a16="http://schemas.microsoft.com/office/drawing/2014/main" id="{62161388-43F8-CE48-81C7-2871B16EC4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1329" y="10485681"/>
                <a:ext cx="251592" cy="261215"/>
              </a:xfrm>
              <a:custGeom>
                <a:avLst/>
                <a:gdLst>
                  <a:gd name="T0" fmla="*/ 21 w 27"/>
                  <a:gd name="T1" fmla="*/ 10 h 28"/>
                  <a:gd name="T2" fmla="*/ 17 w 27"/>
                  <a:gd name="T3" fmla="*/ 7 h 28"/>
                  <a:gd name="T4" fmla="*/ 14 w 27"/>
                  <a:gd name="T5" fmla="*/ 6 h 28"/>
                  <a:gd name="T6" fmla="*/ 11 w 27"/>
                  <a:gd name="T7" fmla="*/ 3 h 28"/>
                  <a:gd name="T8" fmla="*/ 6 w 27"/>
                  <a:gd name="T9" fmla="*/ 2 h 28"/>
                  <a:gd name="T10" fmla="*/ 4 w 27"/>
                  <a:gd name="T11" fmla="*/ 3 h 28"/>
                  <a:gd name="T12" fmla="*/ 3 w 27"/>
                  <a:gd name="T13" fmla="*/ 6 h 28"/>
                  <a:gd name="T14" fmla="*/ 3 w 27"/>
                  <a:gd name="T15" fmla="*/ 12 h 28"/>
                  <a:gd name="T16" fmla="*/ 2 w 27"/>
                  <a:gd name="T17" fmla="*/ 17 h 28"/>
                  <a:gd name="T18" fmla="*/ 1 w 27"/>
                  <a:gd name="T19" fmla="*/ 22 h 28"/>
                  <a:gd name="T20" fmla="*/ 4 w 27"/>
                  <a:gd name="T21" fmla="*/ 25 h 28"/>
                  <a:gd name="T22" fmla="*/ 9 w 27"/>
                  <a:gd name="T23" fmla="*/ 26 h 28"/>
                  <a:gd name="T24" fmla="*/ 13 w 27"/>
                  <a:gd name="T25" fmla="*/ 28 h 28"/>
                  <a:gd name="T26" fmla="*/ 19 w 27"/>
                  <a:gd name="T27" fmla="*/ 28 h 28"/>
                  <a:gd name="T28" fmla="*/ 24 w 27"/>
                  <a:gd name="T29" fmla="*/ 25 h 28"/>
                  <a:gd name="T30" fmla="*/ 26 w 27"/>
                  <a:gd name="T31" fmla="*/ 19 h 28"/>
                  <a:gd name="T32" fmla="*/ 24 w 27"/>
                  <a:gd name="T33" fmla="*/ 14 h 28"/>
                  <a:gd name="T34" fmla="*/ 21 w 27"/>
                  <a:gd name="T35" fmla="*/ 10 h 28"/>
                  <a:gd name="T36" fmla="*/ 21 w 27"/>
                  <a:gd name="T37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8">
                    <a:moveTo>
                      <a:pt x="21" y="10"/>
                    </a:moveTo>
                    <a:cubicBezTo>
                      <a:pt x="20" y="8"/>
                      <a:pt x="18" y="8"/>
                      <a:pt x="17" y="7"/>
                    </a:cubicBezTo>
                    <a:cubicBezTo>
                      <a:pt x="16" y="6"/>
                      <a:pt x="15" y="7"/>
                      <a:pt x="14" y="6"/>
                    </a:cubicBezTo>
                    <a:cubicBezTo>
                      <a:pt x="13" y="5"/>
                      <a:pt x="12" y="4"/>
                      <a:pt x="11" y="3"/>
                    </a:cubicBezTo>
                    <a:cubicBezTo>
                      <a:pt x="10" y="0"/>
                      <a:pt x="9" y="1"/>
                      <a:pt x="6" y="2"/>
                    </a:cubicBezTo>
                    <a:cubicBezTo>
                      <a:pt x="5" y="2"/>
                      <a:pt x="5" y="1"/>
                      <a:pt x="4" y="3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8"/>
                      <a:pt x="3" y="10"/>
                      <a:pt x="3" y="12"/>
                    </a:cubicBezTo>
                    <a:cubicBezTo>
                      <a:pt x="3" y="13"/>
                      <a:pt x="3" y="15"/>
                      <a:pt x="2" y="17"/>
                    </a:cubicBezTo>
                    <a:cubicBezTo>
                      <a:pt x="0" y="19"/>
                      <a:pt x="0" y="19"/>
                      <a:pt x="1" y="22"/>
                    </a:cubicBezTo>
                    <a:cubicBezTo>
                      <a:pt x="2" y="24"/>
                      <a:pt x="2" y="24"/>
                      <a:pt x="4" y="25"/>
                    </a:cubicBezTo>
                    <a:cubicBezTo>
                      <a:pt x="6" y="25"/>
                      <a:pt x="8" y="25"/>
                      <a:pt x="9" y="26"/>
                    </a:cubicBezTo>
                    <a:cubicBezTo>
                      <a:pt x="10" y="26"/>
                      <a:pt x="12" y="28"/>
                      <a:pt x="13" y="28"/>
                    </a:cubicBezTo>
                    <a:cubicBezTo>
                      <a:pt x="15" y="27"/>
                      <a:pt x="17" y="28"/>
                      <a:pt x="19" y="28"/>
                    </a:cubicBezTo>
                    <a:cubicBezTo>
                      <a:pt x="20" y="28"/>
                      <a:pt x="23" y="26"/>
                      <a:pt x="24" y="25"/>
                    </a:cubicBezTo>
                    <a:cubicBezTo>
                      <a:pt x="26" y="23"/>
                      <a:pt x="27" y="21"/>
                      <a:pt x="26" y="19"/>
                    </a:cubicBezTo>
                    <a:cubicBezTo>
                      <a:pt x="25" y="17"/>
                      <a:pt x="25" y="16"/>
                      <a:pt x="24" y="14"/>
                    </a:cubicBezTo>
                    <a:cubicBezTo>
                      <a:pt x="24" y="12"/>
                      <a:pt x="23" y="11"/>
                      <a:pt x="21" y="10"/>
                    </a:cubicBezTo>
                    <a:cubicBezTo>
                      <a:pt x="20" y="9"/>
                      <a:pt x="22" y="10"/>
                      <a:pt x="21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7" name="Freeform 630">
                <a:extLst>
                  <a:ext uri="{FF2B5EF4-FFF2-40B4-BE49-F238E27FC236}">
                    <a16:creationId xmlns:a16="http://schemas.microsoft.com/office/drawing/2014/main" id="{A4936230-E0B5-8248-BBC8-8BB8641BF3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1585" y="10074744"/>
                <a:ext cx="961782" cy="1672412"/>
              </a:xfrm>
              <a:custGeom>
                <a:avLst/>
                <a:gdLst>
                  <a:gd name="T0" fmla="*/ 80 w 103"/>
                  <a:gd name="T1" fmla="*/ 52 h 179"/>
                  <a:gd name="T2" fmla="*/ 85 w 103"/>
                  <a:gd name="T3" fmla="*/ 42 h 179"/>
                  <a:gd name="T4" fmla="*/ 102 w 103"/>
                  <a:gd name="T5" fmla="*/ 29 h 179"/>
                  <a:gd name="T6" fmla="*/ 99 w 103"/>
                  <a:gd name="T7" fmla="*/ 21 h 179"/>
                  <a:gd name="T8" fmla="*/ 94 w 103"/>
                  <a:gd name="T9" fmla="*/ 29 h 179"/>
                  <a:gd name="T10" fmla="*/ 82 w 103"/>
                  <a:gd name="T11" fmla="*/ 30 h 179"/>
                  <a:gd name="T12" fmla="*/ 79 w 103"/>
                  <a:gd name="T13" fmla="*/ 28 h 179"/>
                  <a:gd name="T14" fmla="*/ 81 w 103"/>
                  <a:gd name="T15" fmla="*/ 22 h 179"/>
                  <a:gd name="T16" fmla="*/ 64 w 103"/>
                  <a:gd name="T17" fmla="*/ 9 h 179"/>
                  <a:gd name="T18" fmla="*/ 57 w 103"/>
                  <a:gd name="T19" fmla="*/ 2 h 179"/>
                  <a:gd name="T20" fmla="*/ 48 w 103"/>
                  <a:gd name="T21" fmla="*/ 4 h 179"/>
                  <a:gd name="T22" fmla="*/ 39 w 103"/>
                  <a:gd name="T23" fmla="*/ 1 h 179"/>
                  <a:gd name="T24" fmla="*/ 35 w 103"/>
                  <a:gd name="T25" fmla="*/ 9 h 179"/>
                  <a:gd name="T26" fmla="*/ 27 w 103"/>
                  <a:gd name="T27" fmla="*/ 22 h 179"/>
                  <a:gd name="T28" fmla="*/ 25 w 103"/>
                  <a:gd name="T29" fmla="*/ 32 h 179"/>
                  <a:gd name="T30" fmla="*/ 21 w 103"/>
                  <a:gd name="T31" fmla="*/ 39 h 179"/>
                  <a:gd name="T32" fmla="*/ 19 w 103"/>
                  <a:gd name="T33" fmla="*/ 47 h 179"/>
                  <a:gd name="T34" fmla="*/ 17 w 103"/>
                  <a:gd name="T35" fmla="*/ 52 h 179"/>
                  <a:gd name="T36" fmla="*/ 20 w 103"/>
                  <a:gd name="T37" fmla="*/ 61 h 179"/>
                  <a:gd name="T38" fmla="*/ 18 w 103"/>
                  <a:gd name="T39" fmla="*/ 79 h 179"/>
                  <a:gd name="T40" fmla="*/ 15 w 103"/>
                  <a:gd name="T41" fmla="*/ 94 h 179"/>
                  <a:gd name="T42" fmla="*/ 10 w 103"/>
                  <a:gd name="T43" fmla="*/ 117 h 179"/>
                  <a:gd name="T44" fmla="*/ 13 w 103"/>
                  <a:gd name="T45" fmla="*/ 130 h 179"/>
                  <a:gd name="T46" fmla="*/ 12 w 103"/>
                  <a:gd name="T47" fmla="*/ 135 h 179"/>
                  <a:gd name="T48" fmla="*/ 8 w 103"/>
                  <a:gd name="T49" fmla="*/ 147 h 179"/>
                  <a:gd name="T50" fmla="*/ 5 w 103"/>
                  <a:gd name="T51" fmla="*/ 156 h 179"/>
                  <a:gd name="T52" fmla="*/ 8 w 103"/>
                  <a:gd name="T53" fmla="*/ 170 h 179"/>
                  <a:gd name="T54" fmla="*/ 13 w 103"/>
                  <a:gd name="T55" fmla="*/ 176 h 179"/>
                  <a:gd name="T56" fmla="*/ 23 w 103"/>
                  <a:gd name="T57" fmla="*/ 178 h 179"/>
                  <a:gd name="T58" fmla="*/ 27 w 103"/>
                  <a:gd name="T59" fmla="*/ 179 h 179"/>
                  <a:gd name="T60" fmla="*/ 24 w 103"/>
                  <a:gd name="T61" fmla="*/ 169 h 179"/>
                  <a:gd name="T62" fmla="*/ 25 w 103"/>
                  <a:gd name="T63" fmla="*/ 163 h 179"/>
                  <a:gd name="T64" fmla="*/ 28 w 103"/>
                  <a:gd name="T65" fmla="*/ 163 h 179"/>
                  <a:gd name="T66" fmla="*/ 31 w 103"/>
                  <a:gd name="T67" fmla="*/ 157 h 179"/>
                  <a:gd name="T68" fmla="*/ 40 w 103"/>
                  <a:gd name="T69" fmla="*/ 151 h 179"/>
                  <a:gd name="T70" fmla="*/ 41 w 103"/>
                  <a:gd name="T71" fmla="*/ 145 h 179"/>
                  <a:gd name="T72" fmla="*/ 32 w 103"/>
                  <a:gd name="T73" fmla="*/ 140 h 179"/>
                  <a:gd name="T74" fmla="*/ 39 w 103"/>
                  <a:gd name="T75" fmla="*/ 131 h 179"/>
                  <a:gd name="T76" fmla="*/ 43 w 103"/>
                  <a:gd name="T77" fmla="*/ 124 h 179"/>
                  <a:gd name="T78" fmla="*/ 48 w 103"/>
                  <a:gd name="T79" fmla="*/ 116 h 179"/>
                  <a:gd name="T80" fmla="*/ 51 w 103"/>
                  <a:gd name="T81" fmla="*/ 114 h 179"/>
                  <a:gd name="T82" fmla="*/ 45 w 103"/>
                  <a:gd name="T83" fmla="*/ 113 h 179"/>
                  <a:gd name="T84" fmla="*/ 54 w 103"/>
                  <a:gd name="T85" fmla="*/ 108 h 179"/>
                  <a:gd name="T86" fmla="*/ 58 w 103"/>
                  <a:gd name="T87" fmla="*/ 102 h 179"/>
                  <a:gd name="T88" fmla="*/ 59 w 103"/>
                  <a:gd name="T89" fmla="*/ 97 h 179"/>
                  <a:gd name="T90" fmla="*/ 60 w 103"/>
                  <a:gd name="T91" fmla="*/ 96 h 179"/>
                  <a:gd name="T92" fmla="*/ 76 w 103"/>
                  <a:gd name="T93" fmla="*/ 93 h 179"/>
                  <a:gd name="T94" fmla="*/ 84 w 103"/>
                  <a:gd name="T95" fmla="*/ 87 h 179"/>
                  <a:gd name="T96" fmla="*/ 83 w 103"/>
                  <a:gd name="T97" fmla="*/ 78 h 179"/>
                  <a:gd name="T98" fmla="*/ 78 w 103"/>
                  <a:gd name="T99" fmla="*/ 69 h 179"/>
                  <a:gd name="T100" fmla="*/ 78 w 103"/>
                  <a:gd name="T101" fmla="*/ 66 h 179"/>
                  <a:gd name="T102" fmla="*/ 78 w 103"/>
                  <a:gd name="T103" fmla="*/ 62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3" h="179">
                    <a:moveTo>
                      <a:pt x="78" y="62"/>
                    </a:moveTo>
                    <a:cubicBezTo>
                      <a:pt x="81" y="59"/>
                      <a:pt x="79" y="56"/>
                      <a:pt x="80" y="52"/>
                    </a:cubicBezTo>
                    <a:cubicBezTo>
                      <a:pt x="80" y="51"/>
                      <a:pt x="80" y="49"/>
                      <a:pt x="80" y="48"/>
                    </a:cubicBezTo>
                    <a:cubicBezTo>
                      <a:pt x="81" y="45"/>
                      <a:pt x="83" y="44"/>
                      <a:pt x="85" y="42"/>
                    </a:cubicBezTo>
                    <a:cubicBezTo>
                      <a:pt x="89" y="39"/>
                      <a:pt x="91" y="34"/>
                      <a:pt x="95" y="31"/>
                    </a:cubicBezTo>
                    <a:cubicBezTo>
                      <a:pt x="97" y="30"/>
                      <a:pt x="100" y="30"/>
                      <a:pt x="102" y="29"/>
                    </a:cubicBezTo>
                    <a:cubicBezTo>
                      <a:pt x="103" y="27"/>
                      <a:pt x="102" y="24"/>
                      <a:pt x="101" y="23"/>
                    </a:cubicBezTo>
                    <a:cubicBezTo>
                      <a:pt x="100" y="21"/>
                      <a:pt x="101" y="21"/>
                      <a:pt x="99" y="21"/>
                    </a:cubicBezTo>
                    <a:cubicBezTo>
                      <a:pt x="97" y="20"/>
                      <a:pt x="98" y="24"/>
                      <a:pt x="97" y="25"/>
                    </a:cubicBezTo>
                    <a:cubicBezTo>
                      <a:pt x="96" y="26"/>
                      <a:pt x="95" y="28"/>
                      <a:pt x="94" y="29"/>
                    </a:cubicBezTo>
                    <a:cubicBezTo>
                      <a:pt x="93" y="30"/>
                      <a:pt x="90" y="29"/>
                      <a:pt x="88" y="30"/>
                    </a:cubicBezTo>
                    <a:cubicBezTo>
                      <a:pt x="87" y="32"/>
                      <a:pt x="84" y="30"/>
                      <a:pt x="82" y="30"/>
                    </a:cubicBezTo>
                    <a:cubicBezTo>
                      <a:pt x="81" y="30"/>
                      <a:pt x="79" y="31"/>
                      <a:pt x="78" y="30"/>
                    </a:cubicBezTo>
                    <a:cubicBezTo>
                      <a:pt x="76" y="30"/>
                      <a:pt x="79" y="28"/>
                      <a:pt x="79" y="28"/>
                    </a:cubicBezTo>
                    <a:cubicBezTo>
                      <a:pt x="80" y="27"/>
                      <a:pt x="79" y="26"/>
                      <a:pt x="79" y="26"/>
                    </a:cubicBezTo>
                    <a:cubicBezTo>
                      <a:pt x="79" y="24"/>
                      <a:pt x="80" y="23"/>
                      <a:pt x="81" y="22"/>
                    </a:cubicBezTo>
                    <a:cubicBezTo>
                      <a:pt x="85" y="18"/>
                      <a:pt x="77" y="16"/>
                      <a:pt x="74" y="14"/>
                    </a:cubicBezTo>
                    <a:cubicBezTo>
                      <a:pt x="71" y="12"/>
                      <a:pt x="67" y="12"/>
                      <a:pt x="64" y="9"/>
                    </a:cubicBezTo>
                    <a:cubicBezTo>
                      <a:pt x="63" y="8"/>
                      <a:pt x="61" y="7"/>
                      <a:pt x="60" y="6"/>
                    </a:cubicBezTo>
                    <a:cubicBezTo>
                      <a:pt x="59" y="4"/>
                      <a:pt x="58" y="2"/>
                      <a:pt x="57" y="2"/>
                    </a:cubicBezTo>
                    <a:cubicBezTo>
                      <a:pt x="56" y="1"/>
                      <a:pt x="53" y="1"/>
                      <a:pt x="52" y="2"/>
                    </a:cubicBezTo>
                    <a:cubicBezTo>
                      <a:pt x="51" y="3"/>
                      <a:pt x="50" y="6"/>
                      <a:pt x="48" y="4"/>
                    </a:cubicBezTo>
                    <a:cubicBezTo>
                      <a:pt x="47" y="2"/>
                      <a:pt x="45" y="2"/>
                      <a:pt x="43" y="2"/>
                    </a:cubicBezTo>
                    <a:cubicBezTo>
                      <a:pt x="41" y="2"/>
                      <a:pt x="41" y="0"/>
                      <a:pt x="39" y="1"/>
                    </a:cubicBezTo>
                    <a:cubicBezTo>
                      <a:pt x="38" y="2"/>
                      <a:pt x="35" y="3"/>
                      <a:pt x="35" y="4"/>
                    </a:cubicBezTo>
                    <a:cubicBezTo>
                      <a:pt x="34" y="6"/>
                      <a:pt x="35" y="8"/>
                      <a:pt x="35" y="9"/>
                    </a:cubicBezTo>
                    <a:cubicBezTo>
                      <a:pt x="34" y="13"/>
                      <a:pt x="31" y="13"/>
                      <a:pt x="28" y="14"/>
                    </a:cubicBezTo>
                    <a:cubicBezTo>
                      <a:pt x="26" y="15"/>
                      <a:pt x="27" y="20"/>
                      <a:pt x="27" y="22"/>
                    </a:cubicBezTo>
                    <a:cubicBezTo>
                      <a:pt x="27" y="24"/>
                      <a:pt x="28" y="26"/>
                      <a:pt x="28" y="27"/>
                    </a:cubicBezTo>
                    <a:cubicBezTo>
                      <a:pt x="28" y="28"/>
                      <a:pt x="25" y="31"/>
                      <a:pt x="25" y="32"/>
                    </a:cubicBezTo>
                    <a:cubicBezTo>
                      <a:pt x="24" y="33"/>
                      <a:pt x="21" y="35"/>
                      <a:pt x="21" y="36"/>
                    </a:cubicBezTo>
                    <a:cubicBezTo>
                      <a:pt x="21" y="37"/>
                      <a:pt x="21" y="38"/>
                      <a:pt x="21" y="39"/>
                    </a:cubicBezTo>
                    <a:cubicBezTo>
                      <a:pt x="21" y="40"/>
                      <a:pt x="20" y="41"/>
                      <a:pt x="20" y="42"/>
                    </a:cubicBezTo>
                    <a:cubicBezTo>
                      <a:pt x="20" y="43"/>
                      <a:pt x="21" y="46"/>
                      <a:pt x="19" y="47"/>
                    </a:cubicBezTo>
                    <a:cubicBezTo>
                      <a:pt x="19" y="48"/>
                      <a:pt x="19" y="50"/>
                      <a:pt x="19" y="51"/>
                    </a:cubicBezTo>
                    <a:cubicBezTo>
                      <a:pt x="18" y="51"/>
                      <a:pt x="17" y="51"/>
                      <a:pt x="17" y="52"/>
                    </a:cubicBezTo>
                    <a:cubicBezTo>
                      <a:pt x="17" y="54"/>
                      <a:pt x="19" y="55"/>
                      <a:pt x="19" y="57"/>
                    </a:cubicBezTo>
                    <a:cubicBezTo>
                      <a:pt x="19" y="58"/>
                      <a:pt x="19" y="60"/>
                      <a:pt x="20" y="61"/>
                    </a:cubicBezTo>
                    <a:cubicBezTo>
                      <a:pt x="22" y="65"/>
                      <a:pt x="18" y="69"/>
                      <a:pt x="18" y="73"/>
                    </a:cubicBezTo>
                    <a:cubicBezTo>
                      <a:pt x="17" y="75"/>
                      <a:pt x="19" y="77"/>
                      <a:pt x="18" y="79"/>
                    </a:cubicBezTo>
                    <a:cubicBezTo>
                      <a:pt x="17" y="80"/>
                      <a:pt x="15" y="81"/>
                      <a:pt x="14" y="83"/>
                    </a:cubicBezTo>
                    <a:cubicBezTo>
                      <a:pt x="13" y="85"/>
                      <a:pt x="17" y="93"/>
                      <a:pt x="15" y="94"/>
                    </a:cubicBezTo>
                    <a:cubicBezTo>
                      <a:pt x="11" y="96"/>
                      <a:pt x="12" y="101"/>
                      <a:pt x="11" y="105"/>
                    </a:cubicBezTo>
                    <a:cubicBezTo>
                      <a:pt x="9" y="108"/>
                      <a:pt x="10" y="113"/>
                      <a:pt x="10" y="117"/>
                    </a:cubicBezTo>
                    <a:cubicBezTo>
                      <a:pt x="10" y="120"/>
                      <a:pt x="10" y="123"/>
                      <a:pt x="10" y="126"/>
                    </a:cubicBezTo>
                    <a:cubicBezTo>
                      <a:pt x="10" y="127"/>
                      <a:pt x="15" y="130"/>
                      <a:pt x="13" y="130"/>
                    </a:cubicBezTo>
                    <a:cubicBezTo>
                      <a:pt x="13" y="130"/>
                      <a:pt x="9" y="131"/>
                      <a:pt x="11" y="132"/>
                    </a:cubicBezTo>
                    <a:cubicBezTo>
                      <a:pt x="13" y="132"/>
                      <a:pt x="13" y="133"/>
                      <a:pt x="12" y="135"/>
                    </a:cubicBezTo>
                    <a:cubicBezTo>
                      <a:pt x="11" y="137"/>
                      <a:pt x="11" y="139"/>
                      <a:pt x="11" y="142"/>
                    </a:cubicBezTo>
                    <a:cubicBezTo>
                      <a:pt x="11" y="144"/>
                      <a:pt x="9" y="145"/>
                      <a:pt x="8" y="147"/>
                    </a:cubicBezTo>
                    <a:cubicBezTo>
                      <a:pt x="7" y="148"/>
                      <a:pt x="8" y="150"/>
                      <a:pt x="8" y="152"/>
                    </a:cubicBezTo>
                    <a:cubicBezTo>
                      <a:pt x="8" y="153"/>
                      <a:pt x="6" y="156"/>
                      <a:pt x="5" y="156"/>
                    </a:cubicBezTo>
                    <a:cubicBezTo>
                      <a:pt x="0" y="158"/>
                      <a:pt x="3" y="164"/>
                      <a:pt x="4" y="167"/>
                    </a:cubicBezTo>
                    <a:cubicBezTo>
                      <a:pt x="5" y="169"/>
                      <a:pt x="8" y="166"/>
                      <a:pt x="8" y="170"/>
                    </a:cubicBezTo>
                    <a:cubicBezTo>
                      <a:pt x="8" y="171"/>
                      <a:pt x="7" y="174"/>
                      <a:pt x="9" y="175"/>
                    </a:cubicBezTo>
                    <a:cubicBezTo>
                      <a:pt x="10" y="176"/>
                      <a:pt x="11" y="176"/>
                      <a:pt x="13" y="176"/>
                    </a:cubicBezTo>
                    <a:cubicBezTo>
                      <a:pt x="15" y="177"/>
                      <a:pt x="18" y="177"/>
                      <a:pt x="20" y="177"/>
                    </a:cubicBezTo>
                    <a:cubicBezTo>
                      <a:pt x="21" y="177"/>
                      <a:pt x="22" y="177"/>
                      <a:pt x="23" y="178"/>
                    </a:cubicBezTo>
                    <a:cubicBezTo>
                      <a:pt x="23" y="177"/>
                      <a:pt x="24" y="177"/>
                      <a:pt x="25" y="177"/>
                    </a:cubicBezTo>
                    <a:cubicBezTo>
                      <a:pt x="25" y="178"/>
                      <a:pt x="27" y="179"/>
                      <a:pt x="27" y="179"/>
                    </a:cubicBezTo>
                    <a:cubicBezTo>
                      <a:pt x="28" y="179"/>
                      <a:pt x="26" y="176"/>
                      <a:pt x="26" y="175"/>
                    </a:cubicBezTo>
                    <a:cubicBezTo>
                      <a:pt x="24" y="173"/>
                      <a:pt x="24" y="171"/>
                      <a:pt x="24" y="169"/>
                    </a:cubicBezTo>
                    <a:cubicBezTo>
                      <a:pt x="24" y="167"/>
                      <a:pt x="24" y="166"/>
                      <a:pt x="27" y="164"/>
                    </a:cubicBezTo>
                    <a:cubicBezTo>
                      <a:pt x="29" y="163"/>
                      <a:pt x="25" y="163"/>
                      <a:pt x="25" y="163"/>
                    </a:cubicBezTo>
                    <a:cubicBezTo>
                      <a:pt x="25" y="163"/>
                      <a:pt x="27" y="162"/>
                      <a:pt x="26" y="162"/>
                    </a:cubicBezTo>
                    <a:cubicBezTo>
                      <a:pt x="27" y="162"/>
                      <a:pt x="27" y="163"/>
                      <a:pt x="28" y="163"/>
                    </a:cubicBezTo>
                    <a:cubicBezTo>
                      <a:pt x="29" y="164"/>
                      <a:pt x="30" y="163"/>
                      <a:pt x="31" y="163"/>
                    </a:cubicBezTo>
                    <a:cubicBezTo>
                      <a:pt x="32" y="161"/>
                      <a:pt x="31" y="159"/>
                      <a:pt x="31" y="157"/>
                    </a:cubicBezTo>
                    <a:cubicBezTo>
                      <a:pt x="32" y="155"/>
                      <a:pt x="34" y="154"/>
                      <a:pt x="37" y="153"/>
                    </a:cubicBezTo>
                    <a:cubicBezTo>
                      <a:pt x="38" y="152"/>
                      <a:pt x="39" y="152"/>
                      <a:pt x="40" y="151"/>
                    </a:cubicBezTo>
                    <a:cubicBezTo>
                      <a:pt x="41" y="150"/>
                      <a:pt x="39" y="149"/>
                      <a:pt x="39" y="149"/>
                    </a:cubicBezTo>
                    <a:cubicBezTo>
                      <a:pt x="39" y="148"/>
                      <a:pt x="42" y="147"/>
                      <a:pt x="41" y="145"/>
                    </a:cubicBezTo>
                    <a:cubicBezTo>
                      <a:pt x="40" y="143"/>
                      <a:pt x="36" y="145"/>
                      <a:pt x="35" y="143"/>
                    </a:cubicBezTo>
                    <a:cubicBezTo>
                      <a:pt x="34" y="142"/>
                      <a:pt x="33" y="142"/>
                      <a:pt x="32" y="140"/>
                    </a:cubicBezTo>
                    <a:cubicBezTo>
                      <a:pt x="31" y="138"/>
                      <a:pt x="33" y="135"/>
                      <a:pt x="34" y="134"/>
                    </a:cubicBezTo>
                    <a:cubicBezTo>
                      <a:pt x="36" y="133"/>
                      <a:pt x="37" y="131"/>
                      <a:pt x="39" y="131"/>
                    </a:cubicBezTo>
                    <a:cubicBezTo>
                      <a:pt x="41" y="130"/>
                      <a:pt x="41" y="132"/>
                      <a:pt x="42" y="129"/>
                    </a:cubicBezTo>
                    <a:cubicBezTo>
                      <a:pt x="42" y="127"/>
                      <a:pt x="44" y="126"/>
                      <a:pt x="43" y="124"/>
                    </a:cubicBezTo>
                    <a:cubicBezTo>
                      <a:pt x="42" y="121"/>
                      <a:pt x="47" y="121"/>
                      <a:pt x="48" y="119"/>
                    </a:cubicBezTo>
                    <a:cubicBezTo>
                      <a:pt x="48" y="119"/>
                      <a:pt x="43" y="115"/>
                      <a:pt x="48" y="116"/>
                    </a:cubicBezTo>
                    <a:cubicBezTo>
                      <a:pt x="49" y="117"/>
                      <a:pt x="49" y="118"/>
                      <a:pt x="50" y="118"/>
                    </a:cubicBezTo>
                    <a:cubicBezTo>
                      <a:pt x="52" y="118"/>
                      <a:pt x="52" y="115"/>
                      <a:pt x="51" y="114"/>
                    </a:cubicBezTo>
                    <a:cubicBezTo>
                      <a:pt x="51" y="113"/>
                      <a:pt x="49" y="115"/>
                      <a:pt x="49" y="115"/>
                    </a:cubicBezTo>
                    <a:cubicBezTo>
                      <a:pt x="47" y="115"/>
                      <a:pt x="45" y="114"/>
                      <a:pt x="45" y="113"/>
                    </a:cubicBezTo>
                    <a:cubicBezTo>
                      <a:pt x="45" y="112"/>
                      <a:pt x="43" y="105"/>
                      <a:pt x="45" y="105"/>
                    </a:cubicBezTo>
                    <a:cubicBezTo>
                      <a:pt x="48" y="106"/>
                      <a:pt x="50" y="108"/>
                      <a:pt x="54" y="108"/>
                    </a:cubicBezTo>
                    <a:cubicBezTo>
                      <a:pt x="55" y="108"/>
                      <a:pt x="56" y="107"/>
                      <a:pt x="57" y="107"/>
                    </a:cubicBezTo>
                    <a:cubicBezTo>
                      <a:pt x="59" y="105"/>
                      <a:pt x="57" y="104"/>
                      <a:pt x="58" y="102"/>
                    </a:cubicBezTo>
                    <a:cubicBezTo>
                      <a:pt x="58" y="101"/>
                      <a:pt x="59" y="100"/>
                      <a:pt x="59" y="100"/>
                    </a:cubicBezTo>
                    <a:cubicBezTo>
                      <a:pt x="60" y="98"/>
                      <a:pt x="59" y="98"/>
                      <a:pt x="59" y="97"/>
                    </a:cubicBezTo>
                    <a:cubicBezTo>
                      <a:pt x="58" y="96"/>
                      <a:pt x="58" y="94"/>
                      <a:pt x="59" y="94"/>
                    </a:cubicBezTo>
                    <a:cubicBezTo>
                      <a:pt x="61" y="94"/>
                      <a:pt x="60" y="96"/>
                      <a:pt x="60" y="96"/>
                    </a:cubicBezTo>
                    <a:cubicBezTo>
                      <a:pt x="59" y="95"/>
                      <a:pt x="65" y="95"/>
                      <a:pt x="65" y="95"/>
                    </a:cubicBezTo>
                    <a:cubicBezTo>
                      <a:pt x="69" y="95"/>
                      <a:pt x="72" y="93"/>
                      <a:pt x="76" y="93"/>
                    </a:cubicBezTo>
                    <a:cubicBezTo>
                      <a:pt x="77" y="92"/>
                      <a:pt x="80" y="91"/>
                      <a:pt x="82" y="90"/>
                    </a:cubicBezTo>
                    <a:cubicBezTo>
                      <a:pt x="83" y="89"/>
                      <a:pt x="83" y="88"/>
                      <a:pt x="84" y="87"/>
                    </a:cubicBezTo>
                    <a:cubicBezTo>
                      <a:pt x="85" y="86"/>
                      <a:pt x="86" y="85"/>
                      <a:pt x="87" y="83"/>
                    </a:cubicBezTo>
                    <a:cubicBezTo>
                      <a:pt x="87" y="80"/>
                      <a:pt x="85" y="80"/>
                      <a:pt x="83" y="78"/>
                    </a:cubicBezTo>
                    <a:cubicBezTo>
                      <a:pt x="82" y="76"/>
                      <a:pt x="85" y="75"/>
                      <a:pt x="83" y="73"/>
                    </a:cubicBezTo>
                    <a:cubicBezTo>
                      <a:pt x="82" y="72"/>
                      <a:pt x="78" y="71"/>
                      <a:pt x="78" y="69"/>
                    </a:cubicBezTo>
                    <a:cubicBezTo>
                      <a:pt x="78" y="69"/>
                      <a:pt x="78" y="68"/>
                      <a:pt x="79" y="68"/>
                    </a:cubicBezTo>
                    <a:cubicBezTo>
                      <a:pt x="79" y="67"/>
                      <a:pt x="78" y="67"/>
                      <a:pt x="78" y="66"/>
                    </a:cubicBezTo>
                    <a:cubicBezTo>
                      <a:pt x="78" y="65"/>
                      <a:pt x="77" y="63"/>
                      <a:pt x="78" y="62"/>
                    </a:cubicBezTo>
                    <a:cubicBezTo>
                      <a:pt x="79" y="61"/>
                      <a:pt x="77" y="63"/>
                      <a:pt x="78" y="6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8" name="Freeform 631">
                <a:extLst>
                  <a:ext uri="{FF2B5EF4-FFF2-40B4-BE49-F238E27FC236}">
                    <a16:creationId xmlns:a16="http://schemas.microsoft.com/office/drawing/2014/main" id="{65C820FC-981E-F248-BF29-9A501EE1F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7379" y="8313140"/>
                <a:ext cx="203823" cy="226173"/>
              </a:xfrm>
              <a:custGeom>
                <a:avLst/>
                <a:gdLst>
                  <a:gd name="T0" fmla="*/ 15 w 22"/>
                  <a:gd name="T1" fmla="*/ 23 h 24"/>
                  <a:gd name="T2" fmla="*/ 19 w 22"/>
                  <a:gd name="T3" fmla="*/ 24 h 24"/>
                  <a:gd name="T4" fmla="*/ 19 w 22"/>
                  <a:gd name="T5" fmla="*/ 17 h 24"/>
                  <a:gd name="T6" fmla="*/ 20 w 22"/>
                  <a:gd name="T7" fmla="*/ 10 h 24"/>
                  <a:gd name="T8" fmla="*/ 21 w 22"/>
                  <a:gd name="T9" fmla="*/ 7 h 24"/>
                  <a:gd name="T10" fmla="*/ 22 w 22"/>
                  <a:gd name="T11" fmla="*/ 3 h 24"/>
                  <a:gd name="T12" fmla="*/ 17 w 22"/>
                  <a:gd name="T13" fmla="*/ 4 h 24"/>
                  <a:gd name="T14" fmla="*/ 12 w 22"/>
                  <a:gd name="T15" fmla="*/ 5 h 24"/>
                  <a:gd name="T16" fmla="*/ 9 w 22"/>
                  <a:gd name="T17" fmla="*/ 8 h 24"/>
                  <a:gd name="T18" fmla="*/ 4 w 22"/>
                  <a:gd name="T19" fmla="*/ 9 h 24"/>
                  <a:gd name="T20" fmla="*/ 3 w 22"/>
                  <a:gd name="T21" fmla="*/ 12 h 24"/>
                  <a:gd name="T22" fmla="*/ 0 w 22"/>
                  <a:gd name="T23" fmla="*/ 13 h 24"/>
                  <a:gd name="T24" fmla="*/ 6 w 22"/>
                  <a:gd name="T25" fmla="*/ 19 h 24"/>
                  <a:gd name="T26" fmla="*/ 11 w 22"/>
                  <a:gd name="T27" fmla="*/ 22 h 24"/>
                  <a:gd name="T28" fmla="*/ 15 w 22"/>
                  <a:gd name="T29" fmla="*/ 23 h 24"/>
                  <a:gd name="T30" fmla="*/ 15 w 22"/>
                  <a:gd name="T3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24">
                    <a:moveTo>
                      <a:pt x="15" y="23"/>
                    </a:moveTo>
                    <a:cubicBezTo>
                      <a:pt x="16" y="24"/>
                      <a:pt x="17" y="24"/>
                      <a:pt x="19" y="24"/>
                    </a:cubicBezTo>
                    <a:cubicBezTo>
                      <a:pt x="17" y="21"/>
                      <a:pt x="19" y="20"/>
                      <a:pt x="19" y="17"/>
                    </a:cubicBezTo>
                    <a:cubicBezTo>
                      <a:pt x="19" y="15"/>
                      <a:pt x="20" y="12"/>
                      <a:pt x="20" y="10"/>
                    </a:cubicBezTo>
                    <a:cubicBezTo>
                      <a:pt x="20" y="9"/>
                      <a:pt x="21" y="8"/>
                      <a:pt x="21" y="7"/>
                    </a:cubicBezTo>
                    <a:cubicBezTo>
                      <a:pt x="22" y="6"/>
                      <a:pt x="21" y="5"/>
                      <a:pt x="22" y="3"/>
                    </a:cubicBezTo>
                    <a:cubicBezTo>
                      <a:pt x="22" y="0"/>
                      <a:pt x="18" y="4"/>
                      <a:pt x="17" y="4"/>
                    </a:cubicBezTo>
                    <a:cubicBezTo>
                      <a:pt x="15" y="4"/>
                      <a:pt x="14" y="3"/>
                      <a:pt x="12" y="5"/>
                    </a:cubicBezTo>
                    <a:cubicBezTo>
                      <a:pt x="12" y="5"/>
                      <a:pt x="10" y="9"/>
                      <a:pt x="9" y="8"/>
                    </a:cubicBezTo>
                    <a:cubicBezTo>
                      <a:pt x="7" y="8"/>
                      <a:pt x="6" y="8"/>
                      <a:pt x="4" y="9"/>
                    </a:cubicBezTo>
                    <a:cubicBezTo>
                      <a:pt x="4" y="10"/>
                      <a:pt x="4" y="12"/>
                      <a:pt x="3" y="12"/>
                    </a:cubicBezTo>
                    <a:cubicBezTo>
                      <a:pt x="3" y="13"/>
                      <a:pt x="1" y="13"/>
                      <a:pt x="0" y="13"/>
                    </a:cubicBezTo>
                    <a:cubicBezTo>
                      <a:pt x="2" y="15"/>
                      <a:pt x="4" y="18"/>
                      <a:pt x="6" y="19"/>
                    </a:cubicBezTo>
                    <a:cubicBezTo>
                      <a:pt x="7" y="21"/>
                      <a:pt x="9" y="22"/>
                      <a:pt x="11" y="22"/>
                    </a:cubicBezTo>
                    <a:cubicBezTo>
                      <a:pt x="12" y="22"/>
                      <a:pt x="14" y="22"/>
                      <a:pt x="15" y="23"/>
                    </a:cubicBezTo>
                    <a:cubicBezTo>
                      <a:pt x="16" y="23"/>
                      <a:pt x="15" y="22"/>
                      <a:pt x="15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9" name="Freeform 632">
                <a:extLst>
                  <a:ext uri="{FF2B5EF4-FFF2-40B4-BE49-F238E27FC236}">
                    <a16:creationId xmlns:a16="http://schemas.microsoft.com/office/drawing/2014/main" id="{8BB1FD7B-F36C-AE4C-A8B3-436C4DAD9C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1076" y="8520197"/>
                <a:ext cx="159235" cy="140163"/>
              </a:xfrm>
              <a:custGeom>
                <a:avLst/>
                <a:gdLst>
                  <a:gd name="T0" fmla="*/ 16 w 17"/>
                  <a:gd name="T1" fmla="*/ 10 h 15"/>
                  <a:gd name="T2" fmla="*/ 17 w 17"/>
                  <a:gd name="T3" fmla="*/ 8 h 15"/>
                  <a:gd name="T4" fmla="*/ 15 w 17"/>
                  <a:gd name="T5" fmla="*/ 6 h 15"/>
                  <a:gd name="T6" fmla="*/ 12 w 17"/>
                  <a:gd name="T7" fmla="*/ 2 h 15"/>
                  <a:gd name="T8" fmla="*/ 8 w 17"/>
                  <a:gd name="T9" fmla="*/ 1 h 15"/>
                  <a:gd name="T10" fmla="*/ 3 w 17"/>
                  <a:gd name="T11" fmla="*/ 0 h 15"/>
                  <a:gd name="T12" fmla="*/ 3 w 17"/>
                  <a:gd name="T13" fmla="*/ 6 h 15"/>
                  <a:gd name="T14" fmla="*/ 6 w 17"/>
                  <a:gd name="T15" fmla="*/ 7 h 15"/>
                  <a:gd name="T16" fmla="*/ 4 w 17"/>
                  <a:gd name="T17" fmla="*/ 5 h 15"/>
                  <a:gd name="T18" fmla="*/ 7 w 17"/>
                  <a:gd name="T19" fmla="*/ 7 h 15"/>
                  <a:gd name="T20" fmla="*/ 11 w 17"/>
                  <a:gd name="T21" fmla="*/ 10 h 15"/>
                  <a:gd name="T22" fmla="*/ 14 w 17"/>
                  <a:gd name="T23" fmla="*/ 14 h 15"/>
                  <a:gd name="T24" fmla="*/ 16 w 17"/>
                  <a:gd name="T25" fmla="*/ 10 h 15"/>
                  <a:gd name="T26" fmla="*/ 16 w 17"/>
                  <a:gd name="T27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15">
                    <a:moveTo>
                      <a:pt x="16" y="10"/>
                    </a:moveTo>
                    <a:cubicBezTo>
                      <a:pt x="16" y="9"/>
                      <a:pt x="16" y="8"/>
                      <a:pt x="17" y="8"/>
                    </a:cubicBezTo>
                    <a:cubicBezTo>
                      <a:pt x="16" y="7"/>
                      <a:pt x="16" y="6"/>
                      <a:pt x="15" y="6"/>
                    </a:cubicBezTo>
                    <a:cubicBezTo>
                      <a:pt x="14" y="5"/>
                      <a:pt x="13" y="2"/>
                      <a:pt x="12" y="2"/>
                    </a:cubicBezTo>
                    <a:cubicBezTo>
                      <a:pt x="10" y="2"/>
                      <a:pt x="9" y="2"/>
                      <a:pt x="8" y="1"/>
                    </a:cubicBezTo>
                    <a:cubicBezTo>
                      <a:pt x="7" y="0"/>
                      <a:pt x="4" y="0"/>
                      <a:pt x="3" y="0"/>
                    </a:cubicBezTo>
                    <a:cubicBezTo>
                      <a:pt x="4" y="1"/>
                      <a:pt x="0" y="6"/>
                      <a:pt x="3" y="6"/>
                    </a:cubicBezTo>
                    <a:cubicBezTo>
                      <a:pt x="4" y="6"/>
                      <a:pt x="4" y="8"/>
                      <a:pt x="6" y="7"/>
                    </a:cubicBezTo>
                    <a:cubicBezTo>
                      <a:pt x="7" y="6"/>
                      <a:pt x="4" y="5"/>
                      <a:pt x="4" y="5"/>
                    </a:cubicBezTo>
                    <a:cubicBezTo>
                      <a:pt x="5" y="5"/>
                      <a:pt x="7" y="6"/>
                      <a:pt x="7" y="7"/>
                    </a:cubicBezTo>
                    <a:cubicBezTo>
                      <a:pt x="8" y="9"/>
                      <a:pt x="10" y="8"/>
                      <a:pt x="11" y="10"/>
                    </a:cubicBezTo>
                    <a:cubicBezTo>
                      <a:pt x="12" y="11"/>
                      <a:pt x="12" y="13"/>
                      <a:pt x="14" y="14"/>
                    </a:cubicBezTo>
                    <a:cubicBezTo>
                      <a:pt x="17" y="15"/>
                      <a:pt x="17" y="12"/>
                      <a:pt x="16" y="10"/>
                    </a:cubicBezTo>
                    <a:cubicBezTo>
                      <a:pt x="16" y="9"/>
                      <a:pt x="16" y="11"/>
                      <a:pt x="1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0" name="Freeform 633">
                <a:extLst>
                  <a:ext uri="{FF2B5EF4-FFF2-40B4-BE49-F238E27FC236}">
                    <a16:creationId xmlns:a16="http://schemas.microsoft.com/office/drawing/2014/main" id="{F3CD72F5-9C5A-D84D-9F97-DB023D1FE7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2730" y="8360921"/>
                <a:ext cx="105096" cy="82827"/>
              </a:xfrm>
              <a:custGeom>
                <a:avLst/>
                <a:gdLst>
                  <a:gd name="T0" fmla="*/ 4 w 11"/>
                  <a:gd name="T1" fmla="*/ 1 h 9"/>
                  <a:gd name="T2" fmla="*/ 4 w 11"/>
                  <a:gd name="T3" fmla="*/ 0 h 9"/>
                  <a:gd name="T4" fmla="*/ 0 w 11"/>
                  <a:gd name="T5" fmla="*/ 4 h 9"/>
                  <a:gd name="T6" fmla="*/ 11 w 11"/>
                  <a:gd name="T7" fmla="*/ 5 h 9"/>
                  <a:gd name="T8" fmla="*/ 4 w 11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4" y="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3"/>
                      <a:pt x="0" y="4"/>
                    </a:cubicBezTo>
                    <a:cubicBezTo>
                      <a:pt x="2" y="5"/>
                      <a:pt x="11" y="9"/>
                      <a:pt x="11" y="5"/>
                    </a:cubicBezTo>
                    <a:cubicBezTo>
                      <a:pt x="11" y="2"/>
                      <a:pt x="6" y="3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1" name="Freeform 634">
                <a:extLst>
                  <a:ext uri="{FF2B5EF4-FFF2-40B4-BE49-F238E27FC236}">
                    <a16:creationId xmlns:a16="http://schemas.microsoft.com/office/drawing/2014/main" id="{E9AF5B0F-60D4-A248-964B-D24217D49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1265" y="8192091"/>
                <a:ext cx="187902" cy="216615"/>
              </a:xfrm>
              <a:custGeom>
                <a:avLst/>
                <a:gdLst>
                  <a:gd name="T0" fmla="*/ 16 w 20"/>
                  <a:gd name="T1" fmla="*/ 16 h 23"/>
                  <a:gd name="T2" fmla="*/ 20 w 20"/>
                  <a:gd name="T3" fmla="*/ 12 h 23"/>
                  <a:gd name="T4" fmla="*/ 16 w 20"/>
                  <a:gd name="T5" fmla="*/ 8 h 23"/>
                  <a:gd name="T6" fmla="*/ 16 w 20"/>
                  <a:gd name="T7" fmla="*/ 1 h 23"/>
                  <a:gd name="T8" fmla="*/ 8 w 20"/>
                  <a:gd name="T9" fmla="*/ 1 h 23"/>
                  <a:gd name="T10" fmla="*/ 7 w 20"/>
                  <a:gd name="T11" fmla="*/ 6 h 23"/>
                  <a:gd name="T12" fmla="*/ 8 w 20"/>
                  <a:gd name="T13" fmla="*/ 10 h 23"/>
                  <a:gd name="T14" fmla="*/ 4 w 20"/>
                  <a:gd name="T15" fmla="*/ 10 h 23"/>
                  <a:gd name="T16" fmla="*/ 2 w 20"/>
                  <a:gd name="T17" fmla="*/ 15 h 23"/>
                  <a:gd name="T18" fmla="*/ 12 w 20"/>
                  <a:gd name="T19" fmla="*/ 21 h 23"/>
                  <a:gd name="T20" fmla="*/ 16 w 20"/>
                  <a:gd name="T21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23">
                    <a:moveTo>
                      <a:pt x="16" y="16"/>
                    </a:moveTo>
                    <a:cubicBezTo>
                      <a:pt x="16" y="14"/>
                      <a:pt x="19" y="13"/>
                      <a:pt x="20" y="12"/>
                    </a:cubicBezTo>
                    <a:cubicBezTo>
                      <a:pt x="17" y="11"/>
                      <a:pt x="16" y="11"/>
                      <a:pt x="16" y="8"/>
                    </a:cubicBezTo>
                    <a:cubicBezTo>
                      <a:pt x="16" y="7"/>
                      <a:pt x="17" y="2"/>
                      <a:pt x="16" y="1"/>
                    </a:cubicBezTo>
                    <a:cubicBezTo>
                      <a:pt x="15" y="0"/>
                      <a:pt x="10" y="1"/>
                      <a:pt x="8" y="1"/>
                    </a:cubicBezTo>
                    <a:cubicBezTo>
                      <a:pt x="6" y="1"/>
                      <a:pt x="6" y="4"/>
                      <a:pt x="7" y="6"/>
                    </a:cubicBezTo>
                    <a:cubicBezTo>
                      <a:pt x="8" y="7"/>
                      <a:pt x="12" y="10"/>
                      <a:pt x="8" y="10"/>
                    </a:cubicBezTo>
                    <a:cubicBezTo>
                      <a:pt x="7" y="10"/>
                      <a:pt x="5" y="10"/>
                      <a:pt x="4" y="10"/>
                    </a:cubicBezTo>
                    <a:cubicBezTo>
                      <a:pt x="2" y="10"/>
                      <a:pt x="2" y="14"/>
                      <a:pt x="2" y="15"/>
                    </a:cubicBezTo>
                    <a:cubicBezTo>
                      <a:pt x="0" y="21"/>
                      <a:pt x="8" y="20"/>
                      <a:pt x="12" y="21"/>
                    </a:cubicBezTo>
                    <a:cubicBezTo>
                      <a:pt x="13" y="23"/>
                      <a:pt x="16" y="17"/>
                      <a:pt x="1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2" name="Freeform 635">
                <a:extLst>
                  <a:ext uri="{FF2B5EF4-FFF2-40B4-BE49-F238E27FC236}">
                    <a16:creationId xmlns:a16="http://schemas.microsoft.com/office/drawing/2014/main" id="{1980B352-06CF-2140-8247-D3537B98E6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4324" y="7453043"/>
                <a:ext cx="1398091" cy="898324"/>
              </a:xfrm>
              <a:custGeom>
                <a:avLst/>
                <a:gdLst>
                  <a:gd name="T0" fmla="*/ 132 w 150"/>
                  <a:gd name="T1" fmla="*/ 88 h 96"/>
                  <a:gd name="T2" fmla="*/ 130 w 150"/>
                  <a:gd name="T3" fmla="*/ 80 h 96"/>
                  <a:gd name="T4" fmla="*/ 144 w 150"/>
                  <a:gd name="T5" fmla="*/ 78 h 96"/>
                  <a:gd name="T6" fmla="*/ 146 w 150"/>
                  <a:gd name="T7" fmla="*/ 68 h 96"/>
                  <a:gd name="T8" fmla="*/ 146 w 150"/>
                  <a:gd name="T9" fmla="*/ 61 h 96"/>
                  <a:gd name="T10" fmla="*/ 132 w 150"/>
                  <a:gd name="T11" fmla="*/ 64 h 96"/>
                  <a:gd name="T12" fmla="*/ 126 w 150"/>
                  <a:gd name="T13" fmla="*/ 76 h 96"/>
                  <a:gd name="T14" fmla="*/ 110 w 150"/>
                  <a:gd name="T15" fmla="*/ 76 h 96"/>
                  <a:gd name="T16" fmla="*/ 102 w 150"/>
                  <a:gd name="T17" fmla="*/ 69 h 96"/>
                  <a:gd name="T18" fmla="*/ 96 w 150"/>
                  <a:gd name="T19" fmla="*/ 51 h 96"/>
                  <a:gd name="T20" fmla="*/ 98 w 150"/>
                  <a:gd name="T21" fmla="*/ 38 h 96"/>
                  <a:gd name="T22" fmla="*/ 90 w 150"/>
                  <a:gd name="T23" fmla="*/ 35 h 96"/>
                  <a:gd name="T24" fmla="*/ 82 w 150"/>
                  <a:gd name="T25" fmla="*/ 24 h 96"/>
                  <a:gd name="T26" fmla="*/ 75 w 150"/>
                  <a:gd name="T27" fmla="*/ 17 h 96"/>
                  <a:gd name="T28" fmla="*/ 68 w 150"/>
                  <a:gd name="T29" fmla="*/ 20 h 96"/>
                  <a:gd name="T30" fmla="*/ 59 w 150"/>
                  <a:gd name="T31" fmla="*/ 10 h 96"/>
                  <a:gd name="T32" fmla="*/ 45 w 150"/>
                  <a:gd name="T33" fmla="*/ 6 h 96"/>
                  <a:gd name="T34" fmla="*/ 29 w 150"/>
                  <a:gd name="T35" fmla="*/ 8 h 96"/>
                  <a:gd name="T36" fmla="*/ 13 w 150"/>
                  <a:gd name="T37" fmla="*/ 1 h 96"/>
                  <a:gd name="T38" fmla="*/ 7 w 150"/>
                  <a:gd name="T39" fmla="*/ 16 h 96"/>
                  <a:gd name="T40" fmla="*/ 15 w 150"/>
                  <a:gd name="T41" fmla="*/ 28 h 96"/>
                  <a:gd name="T42" fmla="*/ 15 w 150"/>
                  <a:gd name="T43" fmla="*/ 32 h 96"/>
                  <a:gd name="T44" fmla="*/ 25 w 150"/>
                  <a:gd name="T45" fmla="*/ 38 h 96"/>
                  <a:gd name="T46" fmla="*/ 26 w 150"/>
                  <a:gd name="T47" fmla="*/ 44 h 96"/>
                  <a:gd name="T48" fmla="*/ 36 w 150"/>
                  <a:gd name="T49" fmla="*/ 53 h 96"/>
                  <a:gd name="T50" fmla="*/ 36 w 150"/>
                  <a:gd name="T51" fmla="*/ 47 h 96"/>
                  <a:gd name="T52" fmla="*/ 32 w 150"/>
                  <a:gd name="T53" fmla="*/ 42 h 96"/>
                  <a:gd name="T54" fmla="*/ 26 w 150"/>
                  <a:gd name="T55" fmla="*/ 32 h 96"/>
                  <a:gd name="T56" fmla="*/ 20 w 150"/>
                  <a:gd name="T57" fmla="*/ 23 h 96"/>
                  <a:gd name="T58" fmla="*/ 13 w 150"/>
                  <a:gd name="T59" fmla="*/ 16 h 96"/>
                  <a:gd name="T60" fmla="*/ 11 w 150"/>
                  <a:gd name="T61" fmla="*/ 5 h 96"/>
                  <a:gd name="T62" fmla="*/ 15 w 150"/>
                  <a:gd name="T63" fmla="*/ 7 h 96"/>
                  <a:gd name="T64" fmla="*/ 20 w 150"/>
                  <a:gd name="T65" fmla="*/ 9 h 96"/>
                  <a:gd name="T66" fmla="*/ 23 w 150"/>
                  <a:gd name="T67" fmla="*/ 19 h 96"/>
                  <a:gd name="T68" fmla="*/ 23 w 150"/>
                  <a:gd name="T69" fmla="*/ 20 h 96"/>
                  <a:gd name="T70" fmla="*/ 32 w 150"/>
                  <a:gd name="T71" fmla="*/ 27 h 96"/>
                  <a:gd name="T72" fmla="*/ 36 w 150"/>
                  <a:gd name="T73" fmla="*/ 33 h 96"/>
                  <a:gd name="T74" fmla="*/ 38 w 150"/>
                  <a:gd name="T75" fmla="*/ 38 h 96"/>
                  <a:gd name="T76" fmla="*/ 46 w 150"/>
                  <a:gd name="T77" fmla="*/ 45 h 96"/>
                  <a:gd name="T78" fmla="*/ 54 w 150"/>
                  <a:gd name="T79" fmla="*/ 53 h 96"/>
                  <a:gd name="T80" fmla="*/ 56 w 150"/>
                  <a:gd name="T81" fmla="*/ 59 h 96"/>
                  <a:gd name="T82" fmla="*/ 58 w 150"/>
                  <a:gd name="T83" fmla="*/ 65 h 96"/>
                  <a:gd name="T84" fmla="*/ 60 w 150"/>
                  <a:gd name="T85" fmla="*/ 72 h 96"/>
                  <a:gd name="T86" fmla="*/ 68 w 150"/>
                  <a:gd name="T87" fmla="*/ 77 h 96"/>
                  <a:gd name="T88" fmla="*/ 89 w 150"/>
                  <a:gd name="T89" fmla="*/ 86 h 96"/>
                  <a:gd name="T90" fmla="*/ 113 w 150"/>
                  <a:gd name="T91" fmla="*/ 88 h 96"/>
                  <a:gd name="T92" fmla="*/ 126 w 150"/>
                  <a:gd name="T93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0" h="96">
                    <a:moveTo>
                      <a:pt x="126" y="89"/>
                    </a:moveTo>
                    <a:cubicBezTo>
                      <a:pt x="127" y="89"/>
                      <a:pt x="134" y="90"/>
                      <a:pt x="132" y="88"/>
                    </a:cubicBezTo>
                    <a:cubicBezTo>
                      <a:pt x="131" y="86"/>
                      <a:pt x="129" y="85"/>
                      <a:pt x="128" y="83"/>
                    </a:cubicBezTo>
                    <a:cubicBezTo>
                      <a:pt x="128" y="83"/>
                      <a:pt x="129" y="80"/>
                      <a:pt x="130" y="80"/>
                    </a:cubicBezTo>
                    <a:cubicBezTo>
                      <a:pt x="131" y="79"/>
                      <a:pt x="136" y="80"/>
                      <a:pt x="138" y="80"/>
                    </a:cubicBezTo>
                    <a:cubicBezTo>
                      <a:pt x="141" y="80"/>
                      <a:pt x="140" y="75"/>
                      <a:pt x="144" y="78"/>
                    </a:cubicBezTo>
                    <a:cubicBezTo>
                      <a:pt x="145" y="76"/>
                      <a:pt x="146" y="75"/>
                      <a:pt x="146" y="73"/>
                    </a:cubicBezTo>
                    <a:cubicBezTo>
                      <a:pt x="146" y="71"/>
                      <a:pt x="145" y="69"/>
                      <a:pt x="146" y="68"/>
                    </a:cubicBezTo>
                    <a:cubicBezTo>
                      <a:pt x="147" y="66"/>
                      <a:pt x="150" y="64"/>
                      <a:pt x="150" y="63"/>
                    </a:cubicBezTo>
                    <a:cubicBezTo>
                      <a:pt x="149" y="61"/>
                      <a:pt x="148" y="61"/>
                      <a:pt x="146" y="61"/>
                    </a:cubicBezTo>
                    <a:cubicBezTo>
                      <a:pt x="143" y="61"/>
                      <a:pt x="139" y="61"/>
                      <a:pt x="136" y="62"/>
                    </a:cubicBezTo>
                    <a:cubicBezTo>
                      <a:pt x="134" y="62"/>
                      <a:pt x="133" y="63"/>
                      <a:pt x="132" y="64"/>
                    </a:cubicBezTo>
                    <a:cubicBezTo>
                      <a:pt x="131" y="66"/>
                      <a:pt x="132" y="68"/>
                      <a:pt x="131" y="70"/>
                    </a:cubicBezTo>
                    <a:cubicBezTo>
                      <a:pt x="131" y="71"/>
                      <a:pt x="126" y="76"/>
                      <a:pt x="126" y="76"/>
                    </a:cubicBezTo>
                    <a:cubicBezTo>
                      <a:pt x="122" y="75"/>
                      <a:pt x="118" y="76"/>
                      <a:pt x="114" y="78"/>
                    </a:cubicBezTo>
                    <a:cubicBezTo>
                      <a:pt x="112" y="78"/>
                      <a:pt x="111" y="77"/>
                      <a:pt x="110" y="76"/>
                    </a:cubicBezTo>
                    <a:cubicBezTo>
                      <a:pt x="109" y="75"/>
                      <a:pt x="107" y="75"/>
                      <a:pt x="105" y="74"/>
                    </a:cubicBezTo>
                    <a:cubicBezTo>
                      <a:pt x="103" y="74"/>
                      <a:pt x="103" y="71"/>
                      <a:pt x="102" y="69"/>
                    </a:cubicBezTo>
                    <a:cubicBezTo>
                      <a:pt x="101" y="67"/>
                      <a:pt x="99" y="66"/>
                      <a:pt x="98" y="64"/>
                    </a:cubicBezTo>
                    <a:cubicBezTo>
                      <a:pt x="97" y="60"/>
                      <a:pt x="95" y="55"/>
                      <a:pt x="96" y="51"/>
                    </a:cubicBezTo>
                    <a:cubicBezTo>
                      <a:pt x="96" y="48"/>
                      <a:pt x="95" y="44"/>
                      <a:pt x="97" y="41"/>
                    </a:cubicBezTo>
                    <a:cubicBezTo>
                      <a:pt x="98" y="40"/>
                      <a:pt x="98" y="39"/>
                      <a:pt x="98" y="38"/>
                    </a:cubicBezTo>
                    <a:cubicBezTo>
                      <a:pt x="99" y="36"/>
                      <a:pt x="97" y="37"/>
                      <a:pt x="96" y="36"/>
                    </a:cubicBezTo>
                    <a:cubicBezTo>
                      <a:pt x="94" y="36"/>
                      <a:pt x="92" y="35"/>
                      <a:pt x="90" y="35"/>
                    </a:cubicBezTo>
                    <a:cubicBezTo>
                      <a:pt x="89" y="34"/>
                      <a:pt x="87" y="32"/>
                      <a:pt x="87" y="30"/>
                    </a:cubicBezTo>
                    <a:cubicBezTo>
                      <a:pt x="87" y="27"/>
                      <a:pt x="84" y="26"/>
                      <a:pt x="82" y="24"/>
                    </a:cubicBezTo>
                    <a:cubicBezTo>
                      <a:pt x="81" y="22"/>
                      <a:pt x="81" y="20"/>
                      <a:pt x="80" y="18"/>
                    </a:cubicBezTo>
                    <a:cubicBezTo>
                      <a:pt x="79" y="17"/>
                      <a:pt x="77" y="17"/>
                      <a:pt x="75" y="17"/>
                    </a:cubicBezTo>
                    <a:cubicBezTo>
                      <a:pt x="74" y="16"/>
                      <a:pt x="72" y="16"/>
                      <a:pt x="71" y="17"/>
                    </a:cubicBezTo>
                    <a:cubicBezTo>
                      <a:pt x="71" y="18"/>
                      <a:pt x="70" y="20"/>
                      <a:pt x="68" y="20"/>
                    </a:cubicBezTo>
                    <a:cubicBezTo>
                      <a:pt x="66" y="20"/>
                      <a:pt x="63" y="18"/>
                      <a:pt x="62" y="16"/>
                    </a:cubicBezTo>
                    <a:cubicBezTo>
                      <a:pt x="61" y="13"/>
                      <a:pt x="61" y="12"/>
                      <a:pt x="59" y="10"/>
                    </a:cubicBezTo>
                    <a:cubicBezTo>
                      <a:pt x="57" y="9"/>
                      <a:pt x="54" y="6"/>
                      <a:pt x="52" y="6"/>
                    </a:cubicBezTo>
                    <a:cubicBezTo>
                      <a:pt x="51" y="5"/>
                      <a:pt x="45" y="5"/>
                      <a:pt x="45" y="6"/>
                    </a:cubicBezTo>
                    <a:cubicBezTo>
                      <a:pt x="43" y="9"/>
                      <a:pt x="42" y="8"/>
                      <a:pt x="39" y="8"/>
                    </a:cubicBezTo>
                    <a:cubicBezTo>
                      <a:pt x="35" y="8"/>
                      <a:pt x="32" y="8"/>
                      <a:pt x="29" y="8"/>
                    </a:cubicBezTo>
                    <a:cubicBezTo>
                      <a:pt x="28" y="8"/>
                      <a:pt x="25" y="6"/>
                      <a:pt x="23" y="5"/>
                    </a:cubicBezTo>
                    <a:cubicBezTo>
                      <a:pt x="20" y="4"/>
                      <a:pt x="17" y="3"/>
                      <a:pt x="13" y="1"/>
                    </a:cubicBezTo>
                    <a:cubicBezTo>
                      <a:pt x="9" y="0"/>
                      <a:pt x="4" y="1"/>
                      <a:pt x="0" y="2"/>
                    </a:cubicBezTo>
                    <a:cubicBezTo>
                      <a:pt x="1" y="7"/>
                      <a:pt x="5" y="11"/>
                      <a:pt x="7" y="16"/>
                    </a:cubicBezTo>
                    <a:cubicBezTo>
                      <a:pt x="8" y="18"/>
                      <a:pt x="11" y="20"/>
                      <a:pt x="13" y="21"/>
                    </a:cubicBezTo>
                    <a:cubicBezTo>
                      <a:pt x="14" y="23"/>
                      <a:pt x="16" y="26"/>
                      <a:pt x="15" y="28"/>
                    </a:cubicBezTo>
                    <a:cubicBezTo>
                      <a:pt x="15" y="28"/>
                      <a:pt x="8" y="26"/>
                      <a:pt x="12" y="29"/>
                    </a:cubicBezTo>
                    <a:cubicBezTo>
                      <a:pt x="13" y="30"/>
                      <a:pt x="14" y="31"/>
                      <a:pt x="15" y="32"/>
                    </a:cubicBezTo>
                    <a:cubicBezTo>
                      <a:pt x="17" y="32"/>
                      <a:pt x="18" y="32"/>
                      <a:pt x="19" y="33"/>
                    </a:cubicBezTo>
                    <a:cubicBezTo>
                      <a:pt x="21" y="34"/>
                      <a:pt x="23" y="36"/>
                      <a:pt x="25" y="38"/>
                    </a:cubicBezTo>
                    <a:cubicBezTo>
                      <a:pt x="26" y="39"/>
                      <a:pt x="25" y="41"/>
                      <a:pt x="24" y="42"/>
                    </a:cubicBezTo>
                    <a:cubicBezTo>
                      <a:pt x="23" y="43"/>
                      <a:pt x="25" y="44"/>
                      <a:pt x="26" y="44"/>
                    </a:cubicBezTo>
                    <a:cubicBezTo>
                      <a:pt x="29" y="46"/>
                      <a:pt x="31" y="48"/>
                      <a:pt x="33" y="50"/>
                    </a:cubicBezTo>
                    <a:cubicBezTo>
                      <a:pt x="34" y="51"/>
                      <a:pt x="35" y="53"/>
                      <a:pt x="36" y="53"/>
                    </a:cubicBezTo>
                    <a:cubicBezTo>
                      <a:pt x="37" y="53"/>
                      <a:pt x="38" y="51"/>
                      <a:pt x="37" y="50"/>
                    </a:cubicBezTo>
                    <a:cubicBezTo>
                      <a:pt x="37" y="49"/>
                      <a:pt x="36" y="48"/>
                      <a:pt x="36" y="47"/>
                    </a:cubicBezTo>
                    <a:cubicBezTo>
                      <a:pt x="35" y="46"/>
                      <a:pt x="33" y="47"/>
                      <a:pt x="32" y="46"/>
                    </a:cubicBezTo>
                    <a:cubicBezTo>
                      <a:pt x="30" y="44"/>
                      <a:pt x="32" y="44"/>
                      <a:pt x="32" y="42"/>
                    </a:cubicBezTo>
                    <a:cubicBezTo>
                      <a:pt x="32" y="42"/>
                      <a:pt x="30" y="40"/>
                      <a:pt x="30" y="39"/>
                    </a:cubicBezTo>
                    <a:cubicBezTo>
                      <a:pt x="28" y="37"/>
                      <a:pt x="28" y="34"/>
                      <a:pt x="26" y="32"/>
                    </a:cubicBezTo>
                    <a:cubicBezTo>
                      <a:pt x="24" y="31"/>
                      <a:pt x="22" y="29"/>
                      <a:pt x="21" y="27"/>
                    </a:cubicBezTo>
                    <a:cubicBezTo>
                      <a:pt x="21" y="26"/>
                      <a:pt x="21" y="24"/>
                      <a:pt x="20" y="23"/>
                    </a:cubicBezTo>
                    <a:cubicBezTo>
                      <a:pt x="19" y="22"/>
                      <a:pt x="18" y="21"/>
                      <a:pt x="17" y="20"/>
                    </a:cubicBezTo>
                    <a:cubicBezTo>
                      <a:pt x="16" y="18"/>
                      <a:pt x="15" y="17"/>
                      <a:pt x="13" y="16"/>
                    </a:cubicBezTo>
                    <a:cubicBezTo>
                      <a:pt x="12" y="15"/>
                      <a:pt x="12" y="13"/>
                      <a:pt x="12" y="12"/>
                    </a:cubicBezTo>
                    <a:cubicBezTo>
                      <a:pt x="12" y="11"/>
                      <a:pt x="10" y="6"/>
                      <a:pt x="11" y="5"/>
                    </a:cubicBezTo>
                    <a:cubicBezTo>
                      <a:pt x="12" y="4"/>
                      <a:pt x="13" y="7"/>
                      <a:pt x="14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7" y="6"/>
                      <a:pt x="17" y="7"/>
                      <a:pt x="18" y="8"/>
                    </a:cubicBezTo>
                    <a:cubicBezTo>
                      <a:pt x="19" y="8"/>
                      <a:pt x="20" y="8"/>
                      <a:pt x="20" y="9"/>
                    </a:cubicBezTo>
                    <a:cubicBezTo>
                      <a:pt x="20" y="11"/>
                      <a:pt x="21" y="13"/>
                      <a:pt x="22" y="15"/>
                    </a:cubicBezTo>
                    <a:cubicBezTo>
                      <a:pt x="22" y="16"/>
                      <a:pt x="23" y="18"/>
                      <a:pt x="23" y="19"/>
                    </a:cubicBezTo>
                    <a:cubicBezTo>
                      <a:pt x="23" y="20"/>
                      <a:pt x="22" y="21"/>
                      <a:pt x="22" y="22"/>
                    </a:cubicBezTo>
                    <a:cubicBezTo>
                      <a:pt x="23" y="22"/>
                      <a:pt x="23" y="20"/>
                      <a:pt x="23" y="20"/>
                    </a:cubicBezTo>
                    <a:cubicBezTo>
                      <a:pt x="24" y="19"/>
                      <a:pt x="25" y="22"/>
                      <a:pt x="26" y="22"/>
                    </a:cubicBezTo>
                    <a:cubicBezTo>
                      <a:pt x="27" y="23"/>
                      <a:pt x="32" y="26"/>
                      <a:pt x="32" y="27"/>
                    </a:cubicBezTo>
                    <a:cubicBezTo>
                      <a:pt x="32" y="29"/>
                      <a:pt x="33" y="30"/>
                      <a:pt x="34" y="30"/>
                    </a:cubicBezTo>
                    <a:cubicBezTo>
                      <a:pt x="35" y="31"/>
                      <a:pt x="35" y="32"/>
                      <a:pt x="36" y="33"/>
                    </a:cubicBezTo>
                    <a:cubicBezTo>
                      <a:pt x="37" y="34"/>
                      <a:pt x="38" y="33"/>
                      <a:pt x="38" y="34"/>
                    </a:cubicBezTo>
                    <a:cubicBezTo>
                      <a:pt x="39" y="35"/>
                      <a:pt x="37" y="36"/>
                      <a:pt x="38" y="38"/>
                    </a:cubicBezTo>
                    <a:cubicBezTo>
                      <a:pt x="40" y="39"/>
                      <a:pt x="42" y="40"/>
                      <a:pt x="44" y="42"/>
                    </a:cubicBezTo>
                    <a:cubicBezTo>
                      <a:pt x="45" y="43"/>
                      <a:pt x="45" y="44"/>
                      <a:pt x="46" y="45"/>
                    </a:cubicBezTo>
                    <a:cubicBezTo>
                      <a:pt x="47" y="46"/>
                      <a:pt x="48" y="46"/>
                      <a:pt x="49" y="48"/>
                    </a:cubicBezTo>
                    <a:cubicBezTo>
                      <a:pt x="51" y="49"/>
                      <a:pt x="52" y="51"/>
                      <a:pt x="54" y="53"/>
                    </a:cubicBezTo>
                    <a:cubicBezTo>
                      <a:pt x="55" y="54"/>
                      <a:pt x="56" y="55"/>
                      <a:pt x="57" y="56"/>
                    </a:cubicBezTo>
                    <a:cubicBezTo>
                      <a:pt x="58" y="58"/>
                      <a:pt x="56" y="58"/>
                      <a:pt x="56" y="59"/>
                    </a:cubicBezTo>
                    <a:cubicBezTo>
                      <a:pt x="56" y="60"/>
                      <a:pt x="59" y="59"/>
                      <a:pt x="59" y="61"/>
                    </a:cubicBezTo>
                    <a:cubicBezTo>
                      <a:pt x="58" y="63"/>
                      <a:pt x="57" y="63"/>
                      <a:pt x="58" y="65"/>
                    </a:cubicBezTo>
                    <a:cubicBezTo>
                      <a:pt x="58" y="65"/>
                      <a:pt x="56" y="67"/>
                      <a:pt x="57" y="68"/>
                    </a:cubicBezTo>
                    <a:cubicBezTo>
                      <a:pt x="58" y="69"/>
                      <a:pt x="59" y="71"/>
                      <a:pt x="60" y="72"/>
                    </a:cubicBezTo>
                    <a:cubicBezTo>
                      <a:pt x="61" y="73"/>
                      <a:pt x="62" y="73"/>
                      <a:pt x="63" y="73"/>
                    </a:cubicBezTo>
                    <a:cubicBezTo>
                      <a:pt x="66" y="74"/>
                      <a:pt x="66" y="76"/>
                      <a:pt x="68" y="77"/>
                    </a:cubicBezTo>
                    <a:cubicBezTo>
                      <a:pt x="71" y="79"/>
                      <a:pt x="75" y="79"/>
                      <a:pt x="77" y="81"/>
                    </a:cubicBezTo>
                    <a:cubicBezTo>
                      <a:pt x="81" y="83"/>
                      <a:pt x="85" y="85"/>
                      <a:pt x="89" y="86"/>
                    </a:cubicBezTo>
                    <a:cubicBezTo>
                      <a:pt x="92" y="88"/>
                      <a:pt x="97" y="90"/>
                      <a:pt x="101" y="91"/>
                    </a:cubicBezTo>
                    <a:cubicBezTo>
                      <a:pt x="105" y="91"/>
                      <a:pt x="108" y="87"/>
                      <a:pt x="113" y="88"/>
                    </a:cubicBezTo>
                    <a:cubicBezTo>
                      <a:pt x="117" y="89"/>
                      <a:pt x="120" y="93"/>
                      <a:pt x="123" y="96"/>
                    </a:cubicBezTo>
                    <a:cubicBezTo>
                      <a:pt x="123" y="95"/>
                      <a:pt x="124" y="90"/>
                      <a:pt x="126" y="89"/>
                    </a:cubicBezTo>
                    <a:cubicBezTo>
                      <a:pt x="127" y="89"/>
                      <a:pt x="125" y="89"/>
                      <a:pt x="126" y="8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3" name="Freeform 636">
                <a:extLst>
                  <a:ext uri="{FF2B5EF4-FFF2-40B4-BE49-F238E27FC236}">
                    <a16:creationId xmlns:a16="http://schemas.microsoft.com/office/drawing/2014/main" id="{AEA7CD71-EBD0-D143-9F32-DAF981C4E2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394" y="8287656"/>
                <a:ext cx="280255" cy="149721"/>
              </a:xfrm>
              <a:custGeom>
                <a:avLst/>
                <a:gdLst>
                  <a:gd name="T0" fmla="*/ 12 w 30"/>
                  <a:gd name="T1" fmla="*/ 15 h 16"/>
                  <a:gd name="T2" fmla="*/ 13 w 30"/>
                  <a:gd name="T3" fmla="*/ 13 h 16"/>
                  <a:gd name="T4" fmla="*/ 16 w 30"/>
                  <a:gd name="T5" fmla="*/ 11 h 16"/>
                  <a:gd name="T6" fmla="*/ 20 w 30"/>
                  <a:gd name="T7" fmla="*/ 10 h 16"/>
                  <a:gd name="T8" fmla="*/ 24 w 30"/>
                  <a:gd name="T9" fmla="*/ 7 h 16"/>
                  <a:gd name="T10" fmla="*/ 30 w 30"/>
                  <a:gd name="T11" fmla="*/ 5 h 16"/>
                  <a:gd name="T12" fmla="*/ 20 w 30"/>
                  <a:gd name="T13" fmla="*/ 1 h 16"/>
                  <a:gd name="T14" fmla="*/ 14 w 30"/>
                  <a:gd name="T15" fmla="*/ 2 h 16"/>
                  <a:gd name="T16" fmla="*/ 8 w 30"/>
                  <a:gd name="T17" fmla="*/ 1 h 16"/>
                  <a:gd name="T18" fmla="*/ 2 w 30"/>
                  <a:gd name="T19" fmla="*/ 4 h 16"/>
                  <a:gd name="T20" fmla="*/ 1 w 30"/>
                  <a:gd name="T21" fmla="*/ 9 h 16"/>
                  <a:gd name="T22" fmla="*/ 8 w 30"/>
                  <a:gd name="T23" fmla="*/ 14 h 16"/>
                  <a:gd name="T24" fmla="*/ 10 w 30"/>
                  <a:gd name="T25" fmla="*/ 14 h 16"/>
                  <a:gd name="T26" fmla="*/ 9 w 30"/>
                  <a:gd name="T27" fmla="*/ 16 h 16"/>
                  <a:gd name="T28" fmla="*/ 12 w 30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" h="16">
                    <a:moveTo>
                      <a:pt x="12" y="15"/>
                    </a:moveTo>
                    <a:cubicBezTo>
                      <a:pt x="13" y="15"/>
                      <a:pt x="13" y="14"/>
                      <a:pt x="13" y="13"/>
                    </a:cubicBezTo>
                    <a:cubicBezTo>
                      <a:pt x="13" y="12"/>
                      <a:pt x="15" y="11"/>
                      <a:pt x="16" y="11"/>
                    </a:cubicBezTo>
                    <a:cubicBezTo>
                      <a:pt x="18" y="10"/>
                      <a:pt x="18" y="12"/>
                      <a:pt x="20" y="10"/>
                    </a:cubicBezTo>
                    <a:cubicBezTo>
                      <a:pt x="21" y="9"/>
                      <a:pt x="22" y="6"/>
                      <a:pt x="24" y="7"/>
                    </a:cubicBezTo>
                    <a:cubicBezTo>
                      <a:pt x="27" y="7"/>
                      <a:pt x="27" y="6"/>
                      <a:pt x="30" y="5"/>
                    </a:cubicBezTo>
                    <a:cubicBezTo>
                      <a:pt x="26" y="3"/>
                      <a:pt x="25" y="0"/>
                      <a:pt x="20" y="1"/>
                    </a:cubicBezTo>
                    <a:cubicBezTo>
                      <a:pt x="18" y="1"/>
                      <a:pt x="16" y="2"/>
                      <a:pt x="14" y="2"/>
                    </a:cubicBezTo>
                    <a:cubicBezTo>
                      <a:pt x="12" y="2"/>
                      <a:pt x="10" y="1"/>
                      <a:pt x="8" y="1"/>
                    </a:cubicBezTo>
                    <a:cubicBezTo>
                      <a:pt x="5" y="2"/>
                      <a:pt x="4" y="2"/>
                      <a:pt x="2" y="4"/>
                    </a:cubicBezTo>
                    <a:cubicBezTo>
                      <a:pt x="2" y="5"/>
                      <a:pt x="0" y="7"/>
                      <a:pt x="1" y="9"/>
                    </a:cubicBezTo>
                    <a:cubicBezTo>
                      <a:pt x="4" y="11"/>
                      <a:pt x="8" y="9"/>
                      <a:pt x="8" y="14"/>
                    </a:cubicBezTo>
                    <a:cubicBezTo>
                      <a:pt x="8" y="14"/>
                      <a:pt x="10" y="14"/>
                      <a:pt x="10" y="14"/>
                    </a:cubicBezTo>
                    <a:cubicBezTo>
                      <a:pt x="10" y="14"/>
                      <a:pt x="9" y="16"/>
                      <a:pt x="9" y="16"/>
                    </a:cubicBezTo>
                    <a:cubicBezTo>
                      <a:pt x="10" y="16"/>
                      <a:pt x="12" y="16"/>
                      <a:pt x="12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4" name="Freeform 637">
                <a:extLst>
                  <a:ext uri="{FF2B5EF4-FFF2-40B4-BE49-F238E27FC236}">
                    <a16:creationId xmlns:a16="http://schemas.microsoft.com/office/drawing/2014/main" id="{4CFA6DAE-860F-5A4F-A801-1A6E6847D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394" y="8163419"/>
                <a:ext cx="66879" cy="140163"/>
              </a:xfrm>
              <a:custGeom>
                <a:avLst/>
                <a:gdLst>
                  <a:gd name="T0" fmla="*/ 5 w 7"/>
                  <a:gd name="T1" fmla="*/ 1 h 15"/>
                  <a:gd name="T2" fmla="*/ 2 w 7"/>
                  <a:gd name="T3" fmla="*/ 4 h 15"/>
                  <a:gd name="T4" fmla="*/ 1 w 7"/>
                  <a:gd name="T5" fmla="*/ 6 h 15"/>
                  <a:gd name="T6" fmla="*/ 2 w 7"/>
                  <a:gd name="T7" fmla="*/ 14 h 15"/>
                  <a:gd name="T8" fmla="*/ 6 w 7"/>
                  <a:gd name="T9" fmla="*/ 8 h 15"/>
                  <a:gd name="T10" fmla="*/ 7 w 7"/>
                  <a:gd name="T11" fmla="*/ 2 h 15"/>
                  <a:gd name="T12" fmla="*/ 5 w 7"/>
                  <a:gd name="T13" fmla="*/ 1 h 15"/>
                  <a:gd name="T14" fmla="*/ 5 w 7"/>
                  <a:gd name="T15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5">
                    <a:moveTo>
                      <a:pt x="5" y="1"/>
                    </a:moveTo>
                    <a:cubicBezTo>
                      <a:pt x="4" y="0"/>
                      <a:pt x="2" y="3"/>
                      <a:pt x="2" y="4"/>
                    </a:cubicBezTo>
                    <a:cubicBezTo>
                      <a:pt x="1" y="5"/>
                      <a:pt x="1" y="4"/>
                      <a:pt x="1" y="6"/>
                    </a:cubicBezTo>
                    <a:cubicBezTo>
                      <a:pt x="1" y="7"/>
                      <a:pt x="0" y="15"/>
                      <a:pt x="2" y="14"/>
                    </a:cubicBezTo>
                    <a:cubicBezTo>
                      <a:pt x="2" y="13"/>
                      <a:pt x="5" y="10"/>
                      <a:pt x="6" y="8"/>
                    </a:cubicBezTo>
                    <a:cubicBezTo>
                      <a:pt x="6" y="5"/>
                      <a:pt x="6" y="4"/>
                      <a:pt x="7" y="2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5" name="Freeform 638">
                <a:extLst>
                  <a:ext uri="{FF2B5EF4-FFF2-40B4-BE49-F238E27FC236}">
                    <a16:creationId xmlns:a16="http://schemas.microsoft.com/office/drawing/2014/main" id="{8A65574F-F4CF-F743-BC74-2890C94A7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2027" y="8080592"/>
                <a:ext cx="121018" cy="101936"/>
              </a:xfrm>
              <a:custGeom>
                <a:avLst/>
                <a:gdLst>
                  <a:gd name="T0" fmla="*/ 12 w 13"/>
                  <a:gd name="T1" fmla="*/ 3 h 11"/>
                  <a:gd name="T2" fmla="*/ 6 w 13"/>
                  <a:gd name="T3" fmla="*/ 1 h 11"/>
                  <a:gd name="T4" fmla="*/ 7 w 13"/>
                  <a:gd name="T5" fmla="*/ 5 h 11"/>
                  <a:gd name="T6" fmla="*/ 9 w 13"/>
                  <a:gd name="T7" fmla="*/ 9 h 11"/>
                  <a:gd name="T8" fmla="*/ 6 w 13"/>
                  <a:gd name="T9" fmla="*/ 10 h 11"/>
                  <a:gd name="T10" fmla="*/ 5 w 13"/>
                  <a:gd name="T11" fmla="*/ 8 h 11"/>
                  <a:gd name="T12" fmla="*/ 0 w 13"/>
                  <a:gd name="T13" fmla="*/ 9 h 11"/>
                  <a:gd name="T14" fmla="*/ 3 w 13"/>
                  <a:gd name="T15" fmla="*/ 11 h 11"/>
                  <a:gd name="T16" fmla="*/ 13 w 13"/>
                  <a:gd name="T17" fmla="*/ 11 h 11"/>
                  <a:gd name="T18" fmla="*/ 12 w 13"/>
                  <a:gd name="T19" fmla="*/ 3 h 11"/>
                  <a:gd name="T20" fmla="*/ 12 w 13"/>
                  <a:gd name="T21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1">
                    <a:moveTo>
                      <a:pt x="12" y="3"/>
                    </a:moveTo>
                    <a:cubicBezTo>
                      <a:pt x="10" y="3"/>
                      <a:pt x="8" y="0"/>
                      <a:pt x="6" y="1"/>
                    </a:cubicBezTo>
                    <a:cubicBezTo>
                      <a:pt x="3" y="2"/>
                      <a:pt x="7" y="3"/>
                      <a:pt x="7" y="5"/>
                    </a:cubicBezTo>
                    <a:cubicBezTo>
                      <a:pt x="8" y="6"/>
                      <a:pt x="10" y="8"/>
                      <a:pt x="9" y="9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4" y="9"/>
                      <a:pt x="6" y="9"/>
                      <a:pt x="5" y="8"/>
                    </a:cubicBezTo>
                    <a:cubicBezTo>
                      <a:pt x="5" y="8"/>
                      <a:pt x="0" y="9"/>
                      <a:pt x="0" y="9"/>
                    </a:cubicBezTo>
                    <a:cubicBezTo>
                      <a:pt x="0" y="11"/>
                      <a:pt x="2" y="11"/>
                      <a:pt x="3" y="11"/>
                    </a:cubicBezTo>
                    <a:cubicBezTo>
                      <a:pt x="6" y="10"/>
                      <a:pt x="9" y="11"/>
                      <a:pt x="13" y="11"/>
                    </a:cubicBezTo>
                    <a:cubicBezTo>
                      <a:pt x="13" y="8"/>
                      <a:pt x="12" y="5"/>
                      <a:pt x="12" y="3"/>
                    </a:cubicBezTo>
                    <a:cubicBezTo>
                      <a:pt x="11" y="3"/>
                      <a:pt x="12" y="5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6" name="Freeform 639">
                <a:extLst>
                  <a:ext uri="{FF2B5EF4-FFF2-40B4-BE49-F238E27FC236}">
                    <a16:creationId xmlns:a16="http://schemas.microsoft.com/office/drawing/2014/main" id="{74955FFC-1755-6B4C-B3C3-BE87965F2B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3495" y="8080592"/>
                <a:ext cx="168791" cy="140163"/>
              </a:xfrm>
              <a:custGeom>
                <a:avLst/>
                <a:gdLst>
                  <a:gd name="T0" fmla="*/ 14 w 18"/>
                  <a:gd name="T1" fmla="*/ 7 h 15"/>
                  <a:gd name="T2" fmla="*/ 8 w 18"/>
                  <a:gd name="T3" fmla="*/ 3 h 15"/>
                  <a:gd name="T4" fmla="*/ 1 w 18"/>
                  <a:gd name="T5" fmla="*/ 1 h 15"/>
                  <a:gd name="T6" fmla="*/ 0 w 18"/>
                  <a:gd name="T7" fmla="*/ 3 h 15"/>
                  <a:gd name="T8" fmla="*/ 1 w 18"/>
                  <a:gd name="T9" fmla="*/ 10 h 15"/>
                  <a:gd name="T10" fmla="*/ 2 w 18"/>
                  <a:gd name="T11" fmla="*/ 12 h 15"/>
                  <a:gd name="T12" fmla="*/ 4 w 18"/>
                  <a:gd name="T13" fmla="*/ 10 h 15"/>
                  <a:gd name="T14" fmla="*/ 13 w 18"/>
                  <a:gd name="T15" fmla="*/ 10 h 15"/>
                  <a:gd name="T16" fmla="*/ 17 w 18"/>
                  <a:gd name="T17" fmla="*/ 10 h 15"/>
                  <a:gd name="T18" fmla="*/ 14 w 18"/>
                  <a:gd name="T19" fmla="*/ 7 h 15"/>
                  <a:gd name="T20" fmla="*/ 14 w 18"/>
                  <a:gd name="T2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5">
                    <a:moveTo>
                      <a:pt x="14" y="7"/>
                    </a:moveTo>
                    <a:cubicBezTo>
                      <a:pt x="12" y="6"/>
                      <a:pt x="10" y="4"/>
                      <a:pt x="8" y="3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3"/>
                      <a:pt x="0" y="3"/>
                    </a:cubicBezTo>
                    <a:cubicBezTo>
                      <a:pt x="0" y="5"/>
                      <a:pt x="1" y="7"/>
                      <a:pt x="1" y="10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3" y="15"/>
                      <a:pt x="3" y="11"/>
                      <a:pt x="4" y="10"/>
                    </a:cubicBezTo>
                    <a:cubicBezTo>
                      <a:pt x="6" y="8"/>
                      <a:pt x="11" y="10"/>
                      <a:pt x="13" y="10"/>
                    </a:cubicBezTo>
                    <a:cubicBezTo>
                      <a:pt x="15" y="10"/>
                      <a:pt x="15" y="11"/>
                      <a:pt x="17" y="10"/>
                    </a:cubicBezTo>
                    <a:cubicBezTo>
                      <a:pt x="18" y="8"/>
                      <a:pt x="17" y="7"/>
                      <a:pt x="14" y="7"/>
                    </a:cubicBezTo>
                    <a:cubicBezTo>
                      <a:pt x="12" y="7"/>
                      <a:pt x="16" y="7"/>
                      <a:pt x="14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7" name="Freeform 640">
                <a:extLst>
                  <a:ext uri="{FF2B5EF4-FFF2-40B4-BE49-F238E27FC236}">
                    <a16:creationId xmlns:a16="http://schemas.microsoft.com/office/drawing/2014/main" id="{42353833-7552-F449-B782-6B509E228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3495" y="4965129"/>
                <a:ext cx="1812104" cy="1216878"/>
              </a:xfrm>
              <a:custGeom>
                <a:avLst/>
                <a:gdLst>
                  <a:gd name="T0" fmla="*/ 184 w 194"/>
                  <a:gd name="T1" fmla="*/ 118 h 130"/>
                  <a:gd name="T2" fmla="*/ 161 w 194"/>
                  <a:gd name="T3" fmla="*/ 97 h 130"/>
                  <a:gd name="T4" fmla="*/ 143 w 194"/>
                  <a:gd name="T5" fmla="*/ 92 h 130"/>
                  <a:gd name="T6" fmla="*/ 138 w 194"/>
                  <a:gd name="T7" fmla="*/ 76 h 130"/>
                  <a:gd name="T8" fmla="*/ 135 w 194"/>
                  <a:gd name="T9" fmla="*/ 14 h 130"/>
                  <a:gd name="T10" fmla="*/ 84 w 194"/>
                  <a:gd name="T11" fmla="*/ 8 h 130"/>
                  <a:gd name="T12" fmla="*/ 71 w 194"/>
                  <a:gd name="T13" fmla="*/ 5 h 130"/>
                  <a:gd name="T14" fmla="*/ 62 w 194"/>
                  <a:gd name="T15" fmla="*/ 1 h 130"/>
                  <a:gd name="T16" fmla="*/ 43 w 194"/>
                  <a:gd name="T17" fmla="*/ 8 h 130"/>
                  <a:gd name="T18" fmla="*/ 32 w 194"/>
                  <a:gd name="T19" fmla="*/ 11 h 130"/>
                  <a:gd name="T20" fmla="*/ 12 w 194"/>
                  <a:gd name="T21" fmla="*/ 23 h 130"/>
                  <a:gd name="T22" fmla="*/ 26 w 194"/>
                  <a:gd name="T23" fmla="*/ 38 h 130"/>
                  <a:gd name="T24" fmla="*/ 33 w 194"/>
                  <a:gd name="T25" fmla="*/ 42 h 130"/>
                  <a:gd name="T26" fmla="*/ 38 w 194"/>
                  <a:gd name="T27" fmla="*/ 45 h 130"/>
                  <a:gd name="T28" fmla="*/ 24 w 194"/>
                  <a:gd name="T29" fmla="*/ 42 h 130"/>
                  <a:gd name="T30" fmla="*/ 9 w 194"/>
                  <a:gd name="T31" fmla="*/ 46 h 130"/>
                  <a:gd name="T32" fmla="*/ 12 w 194"/>
                  <a:gd name="T33" fmla="*/ 58 h 130"/>
                  <a:gd name="T34" fmla="*/ 32 w 194"/>
                  <a:gd name="T35" fmla="*/ 58 h 130"/>
                  <a:gd name="T36" fmla="*/ 38 w 194"/>
                  <a:gd name="T37" fmla="*/ 61 h 130"/>
                  <a:gd name="T38" fmla="*/ 21 w 194"/>
                  <a:gd name="T39" fmla="*/ 71 h 130"/>
                  <a:gd name="T40" fmla="*/ 15 w 194"/>
                  <a:gd name="T41" fmla="*/ 78 h 130"/>
                  <a:gd name="T42" fmla="*/ 17 w 194"/>
                  <a:gd name="T43" fmla="*/ 84 h 130"/>
                  <a:gd name="T44" fmla="*/ 26 w 194"/>
                  <a:gd name="T45" fmla="*/ 89 h 130"/>
                  <a:gd name="T46" fmla="*/ 22 w 194"/>
                  <a:gd name="T47" fmla="*/ 94 h 130"/>
                  <a:gd name="T48" fmla="*/ 31 w 194"/>
                  <a:gd name="T49" fmla="*/ 93 h 130"/>
                  <a:gd name="T50" fmla="*/ 38 w 194"/>
                  <a:gd name="T51" fmla="*/ 102 h 130"/>
                  <a:gd name="T52" fmla="*/ 48 w 194"/>
                  <a:gd name="T53" fmla="*/ 105 h 130"/>
                  <a:gd name="T54" fmla="*/ 54 w 194"/>
                  <a:gd name="T55" fmla="*/ 103 h 130"/>
                  <a:gd name="T56" fmla="*/ 55 w 194"/>
                  <a:gd name="T57" fmla="*/ 106 h 130"/>
                  <a:gd name="T58" fmla="*/ 51 w 194"/>
                  <a:gd name="T59" fmla="*/ 114 h 130"/>
                  <a:gd name="T60" fmla="*/ 41 w 194"/>
                  <a:gd name="T61" fmla="*/ 124 h 130"/>
                  <a:gd name="T62" fmla="*/ 36 w 194"/>
                  <a:gd name="T63" fmla="*/ 126 h 130"/>
                  <a:gd name="T64" fmla="*/ 43 w 194"/>
                  <a:gd name="T65" fmla="*/ 125 h 130"/>
                  <a:gd name="T66" fmla="*/ 54 w 194"/>
                  <a:gd name="T67" fmla="*/ 118 h 130"/>
                  <a:gd name="T68" fmla="*/ 72 w 194"/>
                  <a:gd name="T69" fmla="*/ 107 h 130"/>
                  <a:gd name="T70" fmla="*/ 77 w 194"/>
                  <a:gd name="T71" fmla="*/ 91 h 130"/>
                  <a:gd name="T72" fmla="*/ 94 w 194"/>
                  <a:gd name="T73" fmla="*/ 86 h 130"/>
                  <a:gd name="T74" fmla="*/ 87 w 194"/>
                  <a:gd name="T75" fmla="*/ 97 h 130"/>
                  <a:gd name="T76" fmla="*/ 101 w 194"/>
                  <a:gd name="T77" fmla="*/ 88 h 130"/>
                  <a:gd name="T78" fmla="*/ 119 w 194"/>
                  <a:gd name="T79" fmla="*/ 92 h 130"/>
                  <a:gd name="T80" fmla="*/ 136 w 194"/>
                  <a:gd name="T81" fmla="*/ 95 h 130"/>
                  <a:gd name="T82" fmla="*/ 145 w 194"/>
                  <a:gd name="T83" fmla="*/ 98 h 130"/>
                  <a:gd name="T84" fmla="*/ 160 w 194"/>
                  <a:gd name="T85" fmla="*/ 102 h 130"/>
                  <a:gd name="T86" fmla="*/ 169 w 194"/>
                  <a:gd name="T87" fmla="*/ 104 h 130"/>
                  <a:gd name="T88" fmla="*/ 176 w 194"/>
                  <a:gd name="T89" fmla="*/ 111 h 130"/>
                  <a:gd name="T90" fmla="*/ 184 w 194"/>
                  <a:gd name="T91" fmla="*/ 121 h 130"/>
                  <a:gd name="T92" fmla="*/ 186 w 194"/>
                  <a:gd name="T93" fmla="*/ 125 h 130"/>
                  <a:gd name="T94" fmla="*/ 194 w 194"/>
                  <a:gd name="T95" fmla="*/ 12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4" h="130">
                    <a:moveTo>
                      <a:pt x="194" y="126"/>
                    </a:moveTo>
                    <a:cubicBezTo>
                      <a:pt x="193" y="125"/>
                      <a:pt x="191" y="125"/>
                      <a:pt x="193" y="123"/>
                    </a:cubicBezTo>
                    <a:cubicBezTo>
                      <a:pt x="193" y="122"/>
                      <a:pt x="192" y="122"/>
                      <a:pt x="191" y="122"/>
                    </a:cubicBezTo>
                    <a:cubicBezTo>
                      <a:pt x="189" y="120"/>
                      <a:pt x="185" y="119"/>
                      <a:pt x="184" y="118"/>
                    </a:cubicBezTo>
                    <a:cubicBezTo>
                      <a:pt x="180" y="113"/>
                      <a:pt x="178" y="107"/>
                      <a:pt x="174" y="103"/>
                    </a:cubicBezTo>
                    <a:cubicBezTo>
                      <a:pt x="172" y="102"/>
                      <a:pt x="170" y="100"/>
                      <a:pt x="169" y="99"/>
                    </a:cubicBezTo>
                    <a:cubicBezTo>
                      <a:pt x="167" y="98"/>
                      <a:pt x="167" y="95"/>
                      <a:pt x="165" y="95"/>
                    </a:cubicBezTo>
                    <a:cubicBezTo>
                      <a:pt x="164" y="95"/>
                      <a:pt x="161" y="97"/>
                      <a:pt x="161" y="97"/>
                    </a:cubicBezTo>
                    <a:cubicBezTo>
                      <a:pt x="162" y="99"/>
                      <a:pt x="159" y="100"/>
                      <a:pt x="158" y="100"/>
                    </a:cubicBezTo>
                    <a:cubicBezTo>
                      <a:pt x="155" y="101"/>
                      <a:pt x="152" y="97"/>
                      <a:pt x="150" y="95"/>
                    </a:cubicBezTo>
                    <a:cubicBezTo>
                      <a:pt x="149" y="94"/>
                      <a:pt x="148" y="94"/>
                      <a:pt x="147" y="92"/>
                    </a:cubicBezTo>
                    <a:cubicBezTo>
                      <a:pt x="146" y="90"/>
                      <a:pt x="144" y="91"/>
                      <a:pt x="143" y="92"/>
                    </a:cubicBezTo>
                    <a:cubicBezTo>
                      <a:pt x="141" y="92"/>
                      <a:pt x="141" y="91"/>
                      <a:pt x="139" y="92"/>
                    </a:cubicBezTo>
                    <a:cubicBezTo>
                      <a:pt x="139" y="92"/>
                      <a:pt x="138" y="92"/>
                      <a:pt x="138" y="91"/>
                    </a:cubicBezTo>
                    <a:cubicBezTo>
                      <a:pt x="138" y="90"/>
                      <a:pt x="138" y="90"/>
                      <a:pt x="138" y="89"/>
                    </a:cubicBezTo>
                    <a:cubicBezTo>
                      <a:pt x="138" y="85"/>
                      <a:pt x="138" y="80"/>
                      <a:pt x="138" y="76"/>
                    </a:cubicBezTo>
                    <a:cubicBezTo>
                      <a:pt x="138" y="64"/>
                      <a:pt x="138" y="51"/>
                      <a:pt x="138" y="38"/>
                    </a:cubicBezTo>
                    <a:cubicBezTo>
                      <a:pt x="138" y="33"/>
                      <a:pt x="138" y="27"/>
                      <a:pt x="138" y="21"/>
                    </a:cubicBezTo>
                    <a:cubicBezTo>
                      <a:pt x="138" y="20"/>
                      <a:pt x="138" y="18"/>
                      <a:pt x="138" y="16"/>
                    </a:cubicBezTo>
                    <a:cubicBezTo>
                      <a:pt x="138" y="15"/>
                      <a:pt x="137" y="15"/>
                      <a:pt x="135" y="14"/>
                    </a:cubicBezTo>
                    <a:cubicBezTo>
                      <a:pt x="130" y="12"/>
                      <a:pt x="127" y="12"/>
                      <a:pt x="122" y="12"/>
                    </a:cubicBezTo>
                    <a:cubicBezTo>
                      <a:pt x="117" y="12"/>
                      <a:pt x="113" y="11"/>
                      <a:pt x="108" y="10"/>
                    </a:cubicBezTo>
                    <a:cubicBezTo>
                      <a:pt x="102" y="10"/>
                      <a:pt x="97" y="8"/>
                      <a:pt x="92" y="8"/>
                    </a:cubicBezTo>
                    <a:cubicBezTo>
                      <a:pt x="89" y="8"/>
                      <a:pt x="87" y="9"/>
                      <a:pt x="84" y="8"/>
                    </a:cubicBezTo>
                    <a:cubicBezTo>
                      <a:pt x="84" y="8"/>
                      <a:pt x="80" y="7"/>
                      <a:pt x="80" y="7"/>
                    </a:cubicBezTo>
                    <a:cubicBezTo>
                      <a:pt x="80" y="7"/>
                      <a:pt x="81" y="5"/>
                      <a:pt x="81" y="4"/>
                    </a:cubicBezTo>
                    <a:cubicBezTo>
                      <a:pt x="81" y="4"/>
                      <a:pt x="78" y="4"/>
                      <a:pt x="78" y="4"/>
                    </a:cubicBezTo>
                    <a:cubicBezTo>
                      <a:pt x="76" y="4"/>
                      <a:pt x="73" y="5"/>
                      <a:pt x="71" y="5"/>
                    </a:cubicBezTo>
                    <a:cubicBezTo>
                      <a:pt x="69" y="5"/>
                      <a:pt x="70" y="1"/>
                      <a:pt x="67" y="3"/>
                    </a:cubicBezTo>
                    <a:cubicBezTo>
                      <a:pt x="66" y="3"/>
                      <a:pt x="65" y="5"/>
                      <a:pt x="64" y="4"/>
                    </a:cubicBezTo>
                    <a:cubicBezTo>
                      <a:pt x="62" y="4"/>
                      <a:pt x="62" y="3"/>
                      <a:pt x="64" y="2"/>
                    </a:cubicBezTo>
                    <a:cubicBezTo>
                      <a:pt x="66" y="2"/>
                      <a:pt x="63" y="1"/>
                      <a:pt x="62" y="1"/>
                    </a:cubicBezTo>
                    <a:cubicBezTo>
                      <a:pt x="58" y="0"/>
                      <a:pt x="58" y="1"/>
                      <a:pt x="56" y="3"/>
                    </a:cubicBezTo>
                    <a:cubicBezTo>
                      <a:pt x="53" y="6"/>
                      <a:pt x="49" y="4"/>
                      <a:pt x="45" y="5"/>
                    </a:cubicBezTo>
                    <a:cubicBezTo>
                      <a:pt x="41" y="6"/>
                      <a:pt x="45" y="8"/>
                      <a:pt x="45" y="8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3" y="8"/>
                      <a:pt x="44" y="10"/>
                      <a:pt x="43" y="10"/>
                    </a:cubicBezTo>
                    <a:cubicBezTo>
                      <a:pt x="42" y="10"/>
                      <a:pt x="42" y="8"/>
                      <a:pt x="42" y="7"/>
                    </a:cubicBezTo>
                    <a:cubicBezTo>
                      <a:pt x="41" y="7"/>
                      <a:pt x="38" y="10"/>
                      <a:pt x="38" y="10"/>
                    </a:cubicBezTo>
                    <a:cubicBezTo>
                      <a:pt x="36" y="11"/>
                      <a:pt x="34" y="9"/>
                      <a:pt x="32" y="11"/>
                    </a:cubicBezTo>
                    <a:cubicBezTo>
                      <a:pt x="30" y="12"/>
                      <a:pt x="28" y="13"/>
                      <a:pt x="27" y="15"/>
                    </a:cubicBezTo>
                    <a:cubicBezTo>
                      <a:pt x="27" y="17"/>
                      <a:pt x="27" y="19"/>
                      <a:pt x="25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9" y="22"/>
                      <a:pt x="13" y="22"/>
                      <a:pt x="12" y="23"/>
                    </a:cubicBezTo>
                    <a:cubicBezTo>
                      <a:pt x="12" y="24"/>
                      <a:pt x="10" y="27"/>
                      <a:pt x="10" y="27"/>
                    </a:cubicBezTo>
                    <a:cubicBezTo>
                      <a:pt x="11" y="28"/>
                      <a:pt x="14" y="28"/>
                      <a:pt x="15" y="29"/>
                    </a:cubicBezTo>
                    <a:cubicBezTo>
                      <a:pt x="18" y="30"/>
                      <a:pt x="21" y="32"/>
                      <a:pt x="23" y="34"/>
                    </a:cubicBezTo>
                    <a:cubicBezTo>
                      <a:pt x="24" y="35"/>
                      <a:pt x="24" y="37"/>
                      <a:pt x="26" y="38"/>
                    </a:cubicBezTo>
                    <a:cubicBezTo>
                      <a:pt x="28" y="38"/>
                      <a:pt x="29" y="38"/>
                      <a:pt x="31" y="37"/>
                    </a:cubicBezTo>
                    <a:cubicBezTo>
                      <a:pt x="31" y="37"/>
                      <a:pt x="34" y="38"/>
                      <a:pt x="34" y="38"/>
                    </a:cubicBezTo>
                    <a:cubicBezTo>
                      <a:pt x="36" y="41"/>
                      <a:pt x="31" y="39"/>
                      <a:pt x="31" y="39"/>
                    </a:cubicBezTo>
                    <a:cubicBezTo>
                      <a:pt x="29" y="39"/>
                      <a:pt x="32" y="41"/>
                      <a:pt x="33" y="42"/>
                    </a:cubicBezTo>
                    <a:cubicBezTo>
                      <a:pt x="34" y="44"/>
                      <a:pt x="35" y="43"/>
                      <a:pt x="37" y="42"/>
                    </a:cubicBezTo>
                    <a:cubicBezTo>
                      <a:pt x="38" y="41"/>
                      <a:pt x="41" y="41"/>
                      <a:pt x="42" y="42"/>
                    </a:cubicBezTo>
                    <a:cubicBezTo>
                      <a:pt x="43" y="43"/>
                      <a:pt x="38" y="44"/>
                      <a:pt x="38" y="44"/>
                    </a:cubicBezTo>
                    <a:cubicBezTo>
                      <a:pt x="37" y="44"/>
                      <a:pt x="38" y="44"/>
                      <a:pt x="38" y="45"/>
                    </a:cubicBezTo>
                    <a:cubicBezTo>
                      <a:pt x="38" y="46"/>
                      <a:pt x="36" y="45"/>
                      <a:pt x="36" y="45"/>
                    </a:cubicBezTo>
                    <a:cubicBezTo>
                      <a:pt x="35" y="45"/>
                      <a:pt x="34" y="46"/>
                      <a:pt x="32" y="46"/>
                    </a:cubicBezTo>
                    <a:cubicBezTo>
                      <a:pt x="30" y="46"/>
                      <a:pt x="26" y="47"/>
                      <a:pt x="24" y="46"/>
                    </a:cubicBezTo>
                    <a:cubicBezTo>
                      <a:pt x="22" y="45"/>
                      <a:pt x="25" y="43"/>
                      <a:pt x="24" y="42"/>
                    </a:cubicBezTo>
                    <a:cubicBezTo>
                      <a:pt x="23" y="42"/>
                      <a:pt x="21" y="42"/>
                      <a:pt x="20" y="43"/>
                    </a:cubicBezTo>
                    <a:cubicBezTo>
                      <a:pt x="19" y="43"/>
                      <a:pt x="17" y="43"/>
                      <a:pt x="16" y="43"/>
                    </a:cubicBezTo>
                    <a:cubicBezTo>
                      <a:pt x="14" y="44"/>
                      <a:pt x="15" y="46"/>
                      <a:pt x="15" y="46"/>
                    </a:cubicBezTo>
                    <a:cubicBezTo>
                      <a:pt x="13" y="46"/>
                      <a:pt x="11" y="45"/>
                      <a:pt x="9" y="46"/>
                    </a:cubicBezTo>
                    <a:cubicBezTo>
                      <a:pt x="8" y="47"/>
                      <a:pt x="6" y="48"/>
                      <a:pt x="5" y="49"/>
                    </a:cubicBezTo>
                    <a:cubicBezTo>
                      <a:pt x="0" y="52"/>
                      <a:pt x="12" y="52"/>
                      <a:pt x="12" y="53"/>
                    </a:cubicBezTo>
                    <a:cubicBezTo>
                      <a:pt x="11" y="54"/>
                      <a:pt x="8" y="54"/>
                      <a:pt x="10" y="55"/>
                    </a:cubicBezTo>
                    <a:cubicBezTo>
                      <a:pt x="11" y="56"/>
                      <a:pt x="11" y="58"/>
                      <a:pt x="12" y="58"/>
                    </a:cubicBezTo>
                    <a:cubicBezTo>
                      <a:pt x="16" y="59"/>
                      <a:pt x="19" y="58"/>
                      <a:pt x="23" y="58"/>
                    </a:cubicBezTo>
                    <a:cubicBezTo>
                      <a:pt x="24" y="59"/>
                      <a:pt x="25" y="59"/>
                      <a:pt x="26" y="59"/>
                    </a:cubicBezTo>
                    <a:cubicBezTo>
                      <a:pt x="28" y="59"/>
                      <a:pt x="27" y="59"/>
                      <a:pt x="29" y="60"/>
                    </a:cubicBezTo>
                    <a:cubicBezTo>
                      <a:pt x="29" y="60"/>
                      <a:pt x="31" y="58"/>
                      <a:pt x="32" y="58"/>
                    </a:cubicBezTo>
                    <a:cubicBezTo>
                      <a:pt x="33" y="57"/>
                      <a:pt x="34" y="57"/>
                      <a:pt x="35" y="57"/>
                    </a:cubicBezTo>
                    <a:cubicBezTo>
                      <a:pt x="36" y="56"/>
                      <a:pt x="37" y="55"/>
                      <a:pt x="37" y="55"/>
                    </a:cubicBezTo>
                    <a:cubicBezTo>
                      <a:pt x="38" y="56"/>
                      <a:pt x="39" y="57"/>
                      <a:pt x="38" y="58"/>
                    </a:cubicBezTo>
                    <a:cubicBezTo>
                      <a:pt x="37" y="59"/>
                      <a:pt x="36" y="59"/>
                      <a:pt x="38" y="61"/>
                    </a:cubicBezTo>
                    <a:cubicBezTo>
                      <a:pt x="40" y="65"/>
                      <a:pt x="38" y="68"/>
                      <a:pt x="33" y="67"/>
                    </a:cubicBezTo>
                    <a:cubicBezTo>
                      <a:pt x="33" y="67"/>
                      <a:pt x="32" y="66"/>
                      <a:pt x="31" y="67"/>
                    </a:cubicBezTo>
                    <a:cubicBezTo>
                      <a:pt x="30" y="68"/>
                      <a:pt x="29" y="70"/>
                      <a:pt x="28" y="70"/>
                    </a:cubicBezTo>
                    <a:cubicBezTo>
                      <a:pt x="26" y="71"/>
                      <a:pt x="20" y="68"/>
                      <a:pt x="21" y="71"/>
                    </a:cubicBezTo>
                    <a:cubicBezTo>
                      <a:pt x="21" y="71"/>
                      <a:pt x="18" y="73"/>
                      <a:pt x="19" y="73"/>
                    </a:cubicBezTo>
                    <a:cubicBezTo>
                      <a:pt x="19" y="73"/>
                      <a:pt x="20" y="73"/>
                      <a:pt x="20" y="73"/>
                    </a:cubicBezTo>
                    <a:cubicBezTo>
                      <a:pt x="21" y="74"/>
                      <a:pt x="18" y="75"/>
                      <a:pt x="17" y="76"/>
                    </a:cubicBezTo>
                    <a:cubicBezTo>
                      <a:pt x="16" y="76"/>
                      <a:pt x="15" y="77"/>
                      <a:pt x="15" y="78"/>
                    </a:cubicBezTo>
                    <a:cubicBezTo>
                      <a:pt x="14" y="80"/>
                      <a:pt x="16" y="80"/>
                      <a:pt x="14" y="81"/>
                    </a:cubicBezTo>
                    <a:cubicBezTo>
                      <a:pt x="12" y="82"/>
                      <a:pt x="14" y="84"/>
                      <a:pt x="15" y="85"/>
                    </a:cubicBezTo>
                    <a:cubicBezTo>
                      <a:pt x="15" y="86"/>
                      <a:pt x="18" y="81"/>
                      <a:pt x="19" y="81"/>
                    </a:cubicBezTo>
                    <a:cubicBezTo>
                      <a:pt x="19" y="81"/>
                      <a:pt x="17" y="84"/>
                      <a:pt x="17" y="84"/>
                    </a:cubicBezTo>
                    <a:cubicBezTo>
                      <a:pt x="16" y="85"/>
                      <a:pt x="19" y="87"/>
                      <a:pt x="20" y="87"/>
                    </a:cubicBezTo>
                    <a:cubicBezTo>
                      <a:pt x="21" y="88"/>
                      <a:pt x="21" y="89"/>
                      <a:pt x="22" y="88"/>
                    </a:cubicBezTo>
                    <a:cubicBezTo>
                      <a:pt x="23" y="87"/>
                      <a:pt x="24" y="86"/>
                      <a:pt x="24" y="86"/>
                    </a:cubicBezTo>
                    <a:cubicBezTo>
                      <a:pt x="24" y="87"/>
                      <a:pt x="25" y="89"/>
                      <a:pt x="26" y="89"/>
                    </a:cubicBezTo>
                    <a:cubicBezTo>
                      <a:pt x="24" y="90"/>
                      <a:pt x="23" y="89"/>
                      <a:pt x="22" y="89"/>
                    </a:cubicBezTo>
                    <a:cubicBezTo>
                      <a:pt x="21" y="90"/>
                      <a:pt x="20" y="87"/>
                      <a:pt x="19" y="87"/>
                    </a:cubicBezTo>
                    <a:cubicBezTo>
                      <a:pt x="18" y="87"/>
                      <a:pt x="16" y="90"/>
                      <a:pt x="18" y="91"/>
                    </a:cubicBezTo>
                    <a:cubicBezTo>
                      <a:pt x="20" y="92"/>
                      <a:pt x="20" y="93"/>
                      <a:pt x="22" y="94"/>
                    </a:cubicBezTo>
                    <a:cubicBezTo>
                      <a:pt x="23" y="96"/>
                      <a:pt x="25" y="95"/>
                      <a:pt x="27" y="95"/>
                    </a:cubicBezTo>
                    <a:cubicBezTo>
                      <a:pt x="28" y="94"/>
                      <a:pt x="30" y="95"/>
                      <a:pt x="30" y="93"/>
                    </a:cubicBezTo>
                    <a:cubicBezTo>
                      <a:pt x="30" y="91"/>
                      <a:pt x="31" y="88"/>
                      <a:pt x="33" y="89"/>
                    </a:cubicBezTo>
                    <a:cubicBezTo>
                      <a:pt x="33" y="88"/>
                      <a:pt x="31" y="92"/>
                      <a:pt x="31" y="93"/>
                    </a:cubicBezTo>
                    <a:cubicBezTo>
                      <a:pt x="31" y="94"/>
                      <a:pt x="35" y="97"/>
                      <a:pt x="34" y="98"/>
                    </a:cubicBezTo>
                    <a:cubicBezTo>
                      <a:pt x="32" y="100"/>
                      <a:pt x="35" y="101"/>
                      <a:pt x="35" y="101"/>
                    </a:cubicBezTo>
                    <a:cubicBezTo>
                      <a:pt x="34" y="101"/>
                      <a:pt x="32" y="104"/>
                      <a:pt x="32" y="104"/>
                    </a:cubicBezTo>
                    <a:cubicBezTo>
                      <a:pt x="33" y="105"/>
                      <a:pt x="38" y="102"/>
                      <a:pt x="38" y="102"/>
                    </a:cubicBezTo>
                    <a:cubicBezTo>
                      <a:pt x="38" y="103"/>
                      <a:pt x="37" y="103"/>
                      <a:pt x="37" y="104"/>
                    </a:cubicBezTo>
                    <a:cubicBezTo>
                      <a:pt x="37" y="104"/>
                      <a:pt x="39" y="102"/>
                      <a:pt x="40" y="101"/>
                    </a:cubicBezTo>
                    <a:cubicBezTo>
                      <a:pt x="41" y="101"/>
                      <a:pt x="45" y="102"/>
                      <a:pt x="45" y="103"/>
                    </a:cubicBezTo>
                    <a:cubicBezTo>
                      <a:pt x="46" y="104"/>
                      <a:pt x="48" y="107"/>
                      <a:pt x="48" y="105"/>
                    </a:cubicBezTo>
                    <a:cubicBezTo>
                      <a:pt x="48" y="104"/>
                      <a:pt x="50" y="100"/>
                      <a:pt x="50" y="100"/>
                    </a:cubicBezTo>
                    <a:cubicBezTo>
                      <a:pt x="50" y="99"/>
                      <a:pt x="53" y="102"/>
                      <a:pt x="53" y="101"/>
                    </a:cubicBezTo>
                    <a:cubicBezTo>
                      <a:pt x="53" y="101"/>
                      <a:pt x="50" y="101"/>
                      <a:pt x="50" y="102"/>
                    </a:cubicBezTo>
                    <a:cubicBezTo>
                      <a:pt x="50" y="104"/>
                      <a:pt x="53" y="104"/>
                      <a:pt x="54" y="103"/>
                    </a:cubicBezTo>
                    <a:cubicBezTo>
                      <a:pt x="55" y="102"/>
                      <a:pt x="56" y="103"/>
                      <a:pt x="57" y="102"/>
                    </a:cubicBezTo>
                    <a:cubicBezTo>
                      <a:pt x="57" y="102"/>
                      <a:pt x="59" y="100"/>
                      <a:pt x="59" y="100"/>
                    </a:cubicBezTo>
                    <a:cubicBezTo>
                      <a:pt x="59" y="100"/>
                      <a:pt x="57" y="103"/>
                      <a:pt x="56" y="104"/>
                    </a:cubicBezTo>
                    <a:cubicBezTo>
                      <a:pt x="56" y="105"/>
                      <a:pt x="56" y="105"/>
                      <a:pt x="55" y="106"/>
                    </a:cubicBezTo>
                    <a:cubicBezTo>
                      <a:pt x="55" y="107"/>
                      <a:pt x="56" y="106"/>
                      <a:pt x="56" y="107"/>
                    </a:cubicBezTo>
                    <a:cubicBezTo>
                      <a:pt x="56" y="107"/>
                      <a:pt x="55" y="108"/>
                      <a:pt x="54" y="109"/>
                    </a:cubicBezTo>
                    <a:cubicBezTo>
                      <a:pt x="54" y="111"/>
                      <a:pt x="54" y="111"/>
                      <a:pt x="55" y="112"/>
                    </a:cubicBezTo>
                    <a:cubicBezTo>
                      <a:pt x="55" y="112"/>
                      <a:pt x="52" y="114"/>
                      <a:pt x="51" y="114"/>
                    </a:cubicBezTo>
                    <a:cubicBezTo>
                      <a:pt x="50" y="116"/>
                      <a:pt x="49" y="117"/>
                      <a:pt x="47" y="118"/>
                    </a:cubicBezTo>
                    <a:cubicBezTo>
                      <a:pt x="45" y="118"/>
                      <a:pt x="43" y="120"/>
                      <a:pt x="42" y="121"/>
                    </a:cubicBezTo>
                    <a:cubicBezTo>
                      <a:pt x="41" y="121"/>
                      <a:pt x="41" y="122"/>
                      <a:pt x="40" y="122"/>
                    </a:cubicBezTo>
                    <a:cubicBezTo>
                      <a:pt x="40" y="123"/>
                      <a:pt x="41" y="124"/>
                      <a:pt x="41" y="124"/>
                    </a:cubicBezTo>
                    <a:cubicBezTo>
                      <a:pt x="40" y="125"/>
                      <a:pt x="37" y="124"/>
                      <a:pt x="36" y="124"/>
                    </a:cubicBezTo>
                    <a:cubicBezTo>
                      <a:pt x="33" y="124"/>
                      <a:pt x="32" y="125"/>
                      <a:pt x="30" y="127"/>
                    </a:cubicBezTo>
                    <a:cubicBezTo>
                      <a:pt x="29" y="128"/>
                      <a:pt x="30" y="130"/>
                      <a:pt x="31" y="129"/>
                    </a:cubicBezTo>
                    <a:cubicBezTo>
                      <a:pt x="33" y="128"/>
                      <a:pt x="35" y="125"/>
                      <a:pt x="36" y="126"/>
                    </a:cubicBezTo>
                    <a:cubicBezTo>
                      <a:pt x="36" y="125"/>
                      <a:pt x="35" y="129"/>
                      <a:pt x="38" y="126"/>
                    </a:cubicBezTo>
                    <a:cubicBezTo>
                      <a:pt x="38" y="126"/>
                      <a:pt x="40" y="129"/>
                      <a:pt x="41" y="127"/>
                    </a:cubicBezTo>
                    <a:cubicBezTo>
                      <a:pt x="41" y="126"/>
                      <a:pt x="40" y="126"/>
                      <a:pt x="41" y="126"/>
                    </a:cubicBezTo>
                    <a:cubicBezTo>
                      <a:pt x="42" y="125"/>
                      <a:pt x="42" y="125"/>
                      <a:pt x="43" y="125"/>
                    </a:cubicBezTo>
                    <a:cubicBezTo>
                      <a:pt x="44" y="125"/>
                      <a:pt x="44" y="125"/>
                      <a:pt x="45" y="124"/>
                    </a:cubicBezTo>
                    <a:cubicBezTo>
                      <a:pt x="46" y="123"/>
                      <a:pt x="48" y="123"/>
                      <a:pt x="50" y="122"/>
                    </a:cubicBezTo>
                    <a:cubicBezTo>
                      <a:pt x="53" y="121"/>
                      <a:pt x="49" y="121"/>
                      <a:pt x="51" y="120"/>
                    </a:cubicBezTo>
                    <a:cubicBezTo>
                      <a:pt x="52" y="119"/>
                      <a:pt x="53" y="118"/>
                      <a:pt x="54" y="118"/>
                    </a:cubicBezTo>
                    <a:cubicBezTo>
                      <a:pt x="56" y="117"/>
                      <a:pt x="58" y="116"/>
                      <a:pt x="59" y="116"/>
                    </a:cubicBezTo>
                    <a:cubicBezTo>
                      <a:pt x="62" y="114"/>
                      <a:pt x="60" y="115"/>
                      <a:pt x="60" y="113"/>
                    </a:cubicBezTo>
                    <a:cubicBezTo>
                      <a:pt x="60" y="113"/>
                      <a:pt x="68" y="109"/>
                      <a:pt x="69" y="108"/>
                    </a:cubicBezTo>
                    <a:cubicBezTo>
                      <a:pt x="70" y="108"/>
                      <a:pt x="72" y="108"/>
                      <a:pt x="72" y="107"/>
                    </a:cubicBezTo>
                    <a:cubicBezTo>
                      <a:pt x="72" y="104"/>
                      <a:pt x="73" y="105"/>
                      <a:pt x="75" y="104"/>
                    </a:cubicBezTo>
                    <a:cubicBezTo>
                      <a:pt x="78" y="102"/>
                      <a:pt x="69" y="101"/>
                      <a:pt x="73" y="97"/>
                    </a:cubicBezTo>
                    <a:cubicBezTo>
                      <a:pt x="75" y="96"/>
                      <a:pt x="77" y="96"/>
                      <a:pt x="78" y="95"/>
                    </a:cubicBezTo>
                    <a:cubicBezTo>
                      <a:pt x="79" y="94"/>
                      <a:pt x="79" y="91"/>
                      <a:pt x="77" y="91"/>
                    </a:cubicBezTo>
                    <a:cubicBezTo>
                      <a:pt x="79" y="91"/>
                      <a:pt x="79" y="92"/>
                      <a:pt x="81" y="91"/>
                    </a:cubicBezTo>
                    <a:cubicBezTo>
                      <a:pt x="82" y="90"/>
                      <a:pt x="83" y="88"/>
                      <a:pt x="85" y="87"/>
                    </a:cubicBezTo>
                    <a:cubicBezTo>
                      <a:pt x="86" y="86"/>
                      <a:pt x="88" y="84"/>
                      <a:pt x="89" y="84"/>
                    </a:cubicBezTo>
                    <a:cubicBezTo>
                      <a:pt x="90" y="84"/>
                      <a:pt x="95" y="84"/>
                      <a:pt x="94" y="86"/>
                    </a:cubicBezTo>
                    <a:cubicBezTo>
                      <a:pt x="93" y="87"/>
                      <a:pt x="91" y="85"/>
                      <a:pt x="89" y="86"/>
                    </a:cubicBezTo>
                    <a:cubicBezTo>
                      <a:pt x="87" y="87"/>
                      <a:pt x="87" y="88"/>
                      <a:pt x="86" y="90"/>
                    </a:cubicBezTo>
                    <a:cubicBezTo>
                      <a:pt x="86" y="92"/>
                      <a:pt x="84" y="94"/>
                      <a:pt x="84" y="96"/>
                    </a:cubicBezTo>
                    <a:cubicBezTo>
                      <a:pt x="83" y="97"/>
                      <a:pt x="87" y="96"/>
                      <a:pt x="87" y="97"/>
                    </a:cubicBezTo>
                    <a:cubicBezTo>
                      <a:pt x="86" y="97"/>
                      <a:pt x="81" y="99"/>
                      <a:pt x="85" y="99"/>
                    </a:cubicBezTo>
                    <a:cubicBezTo>
                      <a:pt x="88" y="99"/>
                      <a:pt x="90" y="97"/>
                      <a:pt x="93" y="96"/>
                    </a:cubicBezTo>
                    <a:cubicBezTo>
                      <a:pt x="95" y="94"/>
                      <a:pt x="97" y="94"/>
                      <a:pt x="99" y="93"/>
                    </a:cubicBezTo>
                    <a:cubicBezTo>
                      <a:pt x="103" y="92"/>
                      <a:pt x="101" y="90"/>
                      <a:pt x="101" y="88"/>
                    </a:cubicBezTo>
                    <a:cubicBezTo>
                      <a:pt x="100" y="84"/>
                      <a:pt x="109" y="87"/>
                      <a:pt x="111" y="88"/>
                    </a:cubicBezTo>
                    <a:cubicBezTo>
                      <a:pt x="113" y="88"/>
                      <a:pt x="114" y="90"/>
                      <a:pt x="116" y="91"/>
                    </a:cubicBezTo>
                    <a:cubicBezTo>
                      <a:pt x="116" y="91"/>
                      <a:pt x="118" y="88"/>
                      <a:pt x="119" y="89"/>
                    </a:cubicBezTo>
                    <a:cubicBezTo>
                      <a:pt x="119" y="89"/>
                      <a:pt x="119" y="91"/>
                      <a:pt x="119" y="92"/>
                    </a:cubicBezTo>
                    <a:cubicBezTo>
                      <a:pt x="121" y="93"/>
                      <a:pt x="122" y="93"/>
                      <a:pt x="123" y="93"/>
                    </a:cubicBezTo>
                    <a:cubicBezTo>
                      <a:pt x="126" y="93"/>
                      <a:pt x="129" y="92"/>
                      <a:pt x="131" y="93"/>
                    </a:cubicBezTo>
                    <a:cubicBezTo>
                      <a:pt x="132" y="93"/>
                      <a:pt x="133" y="94"/>
                      <a:pt x="134" y="93"/>
                    </a:cubicBezTo>
                    <a:cubicBezTo>
                      <a:pt x="135" y="93"/>
                      <a:pt x="135" y="94"/>
                      <a:pt x="136" y="95"/>
                    </a:cubicBezTo>
                    <a:cubicBezTo>
                      <a:pt x="137" y="95"/>
                      <a:pt x="139" y="96"/>
                      <a:pt x="140" y="96"/>
                    </a:cubicBezTo>
                    <a:cubicBezTo>
                      <a:pt x="142" y="96"/>
                      <a:pt x="143" y="94"/>
                      <a:pt x="144" y="94"/>
                    </a:cubicBezTo>
                    <a:cubicBezTo>
                      <a:pt x="146" y="93"/>
                      <a:pt x="145" y="96"/>
                      <a:pt x="145" y="96"/>
                    </a:cubicBezTo>
                    <a:cubicBezTo>
                      <a:pt x="144" y="97"/>
                      <a:pt x="144" y="97"/>
                      <a:pt x="145" y="98"/>
                    </a:cubicBezTo>
                    <a:cubicBezTo>
                      <a:pt x="148" y="99"/>
                      <a:pt x="150" y="100"/>
                      <a:pt x="152" y="101"/>
                    </a:cubicBezTo>
                    <a:cubicBezTo>
                      <a:pt x="154" y="103"/>
                      <a:pt x="156" y="105"/>
                      <a:pt x="158" y="106"/>
                    </a:cubicBezTo>
                    <a:cubicBezTo>
                      <a:pt x="159" y="106"/>
                      <a:pt x="160" y="105"/>
                      <a:pt x="161" y="105"/>
                    </a:cubicBezTo>
                    <a:cubicBezTo>
                      <a:pt x="162" y="104"/>
                      <a:pt x="160" y="103"/>
                      <a:pt x="160" y="102"/>
                    </a:cubicBezTo>
                    <a:cubicBezTo>
                      <a:pt x="160" y="101"/>
                      <a:pt x="163" y="103"/>
                      <a:pt x="163" y="103"/>
                    </a:cubicBezTo>
                    <a:cubicBezTo>
                      <a:pt x="163" y="104"/>
                      <a:pt x="166" y="106"/>
                      <a:pt x="167" y="105"/>
                    </a:cubicBezTo>
                    <a:cubicBezTo>
                      <a:pt x="167" y="105"/>
                      <a:pt x="165" y="99"/>
                      <a:pt x="165" y="99"/>
                    </a:cubicBezTo>
                    <a:cubicBezTo>
                      <a:pt x="166" y="99"/>
                      <a:pt x="168" y="104"/>
                      <a:pt x="169" y="104"/>
                    </a:cubicBezTo>
                    <a:cubicBezTo>
                      <a:pt x="169" y="105"/>
                      <a:pt x="170" y="107"/>
                      <a:pt x="171" y="107"/>
                    </a:cubicBezTo>
                    <a:cubicBezTo>
                      <a:pt x="172" y="107"/>
                      <a:pt x="173" y="105"/>
                      <a:pt x="173" y="105"/>
                    </a:cubicBezTo>
                    <a:cubicBezTo>
                      <a:pt x="171" y="106"/>
                      <a:pt x="177" y="110"/>
                      <a:pt x="177" y="111"/>
                    </a:cubicBezTo>
                    <a:cubicBezTo>
                      <a:pt x="176" y="111"/>
                      <a:pt x="176" y="111"/>
                      <a:pt x="176" y="111"/>
                    </a:cubicBezTo>
                    <a:cubicBezTo>
                      <a:pt x="175" y="112"/>
                      <a:pt x="177" y="112"/>
                      <a:pt x="177" y="113"/>
                    </a:cubicBezTo>
                    <a:cubicBezTo>
                      <a:pt x="177" y="113"/>
                      <a:pt x="175" y="114"/>
                      <a:pt x="176" y="114"/>
                    </a:cubicBezTo>
                    <a:cubicBezTo>
                      <a:pt x="177" y="115"/>
                      <a:pt x="178" y="116"/>
                      <a:pt x="179" y="117"/>
                    </a:cubicBezTo>
                    <a:cubicBezTo>
                      <a:pt x="181" y="119"/>
                      <a:pt x="182" y="120"/>
                      <a:pt x="184" y="121"/>
                    </a:cubicBezTo>
                    <a:cubicBezTo>
                      <a:pt x="184" y="121"/>
                      <a:pt x="182" y="125"/>
                      <a:pt x="183" y="125"/>
                    </a:cubicBezTo>
                    <a:cubicBezTo>
                      <a:pt x="184" y="126"/>
                      <a:pt x="184" y="124"/>
                      <a:pt x="184" y="124"/>
                    </a:cubicBezTo>
                    <a:cubicBezTo>
                      <a:pt x="185" y="123"/>
                      <a:pt x="185" y="126"/>
                      <a:pt x="186" y="127"/>
                    </a:cubicBezTo>
                    <a:cubicBezTo>
                      <a:pt x="186" y="127"/>
                      <a:pt x="186" y="126"/>
                      <a:pt x="186" y="125"/>
                    </a:cubicBezTo>
                    <a:cubicBezTo>
                      <a:pt x="186" y="127"/>
                      <a:pt x="192" y="130"/>
                      <a:pt x="193" y="127"/>
                    </a:cubicBezTo>
                    <a:cubicBezTo>
                      <a:pt x="193" y="127"/>
                      <a:pt x="193" y="128"/>
                      <a:pt x="193" y="128"/>
                    </a:cubicBezTo>
                    <a:cubicBezTo>
                      <a:pt x="193" y="128"/>
                      <a:pt x="194" y="127"/>
                      <a:pt x="194" y="126"/>
                    </a:cubicBezTo>
                    <a:cubicBezTo>
                      <a:pt x="193" y="126"/>
                      <a:pt x="194" y="127"/>
                      <a:pt x="194" y="1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8" name="Freeform 641">
                <a:extLst>
                  <a:ext uri="{FF2B5EF4-FFF2-40B4-BE49-F238E27FC236}">
                    <a16:creationId xmlns:a16="http://schemas.microsoft.com/office/drawing/2014/main" id="{5BCAE7BD-8500-D841-B5C9-28769276E3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79" y="6516489"/>
                <a:ext cx="2697453" cy="1337930"/>
              </a:xfrm>
              <a:custGeom>
                <a:avLst/>
                <a:gdLst>
                  <a:gd name="T0" fmla="*/ 84 w 289"/>
                  <a:gd name="T1" fmla="*/ 106 h 143"/>
                  <a:gd name="T2" fmla="*/ 105 w 289"/>
                  <a:gd name="T3" fmla="*/ 119 h 143"/>
                  <a:gd name="T4" fmla="*/ 125 w 289"/>
                  <a:gd name="T5" fmla="*/ 127 h 143"/>
                  <a:gd name="T6" fmla="*/ 137 w 289"/>
                  <a:gd name="T7" fmla="*/ 127 h 143"/>
                  <a:gd name="T8" fmla="*/ 149 w 289"/>
                  <a:gd name="T9" fmla="*/ 119 h 143"/>
                  <a:gd name="T10" fmla="*/ 162 w 289"/>
                  <a:gd name="T11" fmla="*/ 118 h 143"/>
                  <a:gd name="T12" fmla="*/ 177 w 289"/>
                  <a:gd name="T13" fmla="*/ 119 h 143"/>
                  <a:gd name="T14" fmla="*/ 171 w 289"/>
                  <a:gd name="T15" fmla="*/ 113 h 143"/>
                  <a:gd name="T16" fmla="*/ 186 w 289"/>
                  <a:gd name="T17" fmla="*/ 113 h 143"/>
                  <a:gd name="T18" fmla="*/ 209 w 289"/>
                  <a:gd name="T19" fmla="*/ 122 h 143"/>
                  <a:gd name="T20" fmla="*/ 213 w 289"/>
                  <a:gd name="T21" fmla="*/ 133 h 143"/>
                  <a:gd name="T22" fmla="*/ 220 w 289"/>
                  <a:gd name="T23" fmla="*/ 143 h 143"/>
                  <a:gd name="T24" fmla="*/ 215 w 289"/>
                  <a:gd name="T25" fmla="*/ 108 h 143"/>
                  <a:gd name="T26" fmla="*/ 234 w 289"/>
                  <a:gd name="T27" fmla="*/ 92 h 143"/>
                  <a:gd name="T28" fmla="*/ 239 w 289"/>
                  <a:gd name="T29" fmla="*/ 86 h 143"/>
                  <a:gd name="T30" fmla="*/ 244 w 289"/>
                  <a:gd name="T31" fmla="*/ 82 h 143"/>
                  <a:gd name="T32" fmla="*/ 242 w 289"/>
                  <a:gd name="T33" fmla="*/ 78 h 143"/>
                  <a:gd name="T34" fmla="*/ 238 w 289"/>
                  <a:gd name="T35" fmla="*/ 71 h 143"/>
                  <a:gd name="T36" fmla="*/ 239 w 289"/>
                  <a:gd name="T37" fmla="*/ 69 h 143"/>
                  <a:gd name="T38" fmla="*/ 242 w 289"/>
                  <a:gd name="T39" fmla="*/ 75 h 143"/>
                  <a:gd name="T40" fmla="*/ 246 w 289"/>
                  <a:gd name="T41" fmla="*/ 62 h 143"/>
                  <a:gd name="T42" fmla="*/ 253 w 289"/>
                  <a:gd name="T43" fmla="*/ 52 h 143"/>
                  <a:gd name="T44" fmla="*/ 265 w 289"/>
                  <a:gd name="T45" fmla="*/ 48 h 143"/>
                  <a:gd name="T46" fmla="*/ 271 w 289"/>
                  <a:gd name="T47" fmla="*/ 48 h 143"/>
                  <a:gd name="T48" fmla="*/ 274 w 289"/>
                  <a:gd name="T49" fmla="*/ 35 h 143"/>
                  <a:gd name="T50" fmla="*/ 288 w 289"/>
                  <a:gd name="T51" fmla="*/ 28 h 143"/>
                  <a:gd name="T52" fmla="*/ 276 w 289"/>
                  <a:gd name="T53" fmla="*/ 13 h 143"/>
                  <a:gd name="T54" fmla="*/ 264 w 289"/>
                  <a:gd name="T55" fmla="*/ 28 h 143"/>
                  <a:gd name="T56" fmla="*/ 237 w 289"/>
                  <a:gd name="T57" fmla="*/ 39 h 143"/>
                  <a:gd name="T58" fmla="*/ 224 w 289"/>
                  <a:gd name="T59" fmla="*/ 45 h 143"/>
                  <a:gd name="T60" fmla="*/ 208 w 289"/>
                  <a:gd name="T61" fmla="*/ 44 h 143"/>
                  <a:gd name="T62" fmla="*/ 203 w 289"/>
                  <a:gd name="T63" fmla="*/ 36 h 143"/>
                  <a:gd name="T64" fmla="*/ 196 w 289"/>
                  <a:gd name="T65" fmla="*/ 28 h 143"/>
                  <a:gd name="T66" fmla="*/ 185 w 289"/>
                  <a:gd name="T67" fmla="*/ 48 h 143"/>
                  <a:gd name="T68" fmla="*/ 187 w 289"/>
                  <a:gd name="T69" fmla="*/ 25 h 143"/>
                  <a:gd name="T70" fmla="*/ 196 w 289"/>
                  <a:gd name="T71" fmla="*/ 17 h 143"/>
                  <a:gd name="T72" fmla="*/ 184 w 289"/>
                  <a:gd name="T73" fmla="*/ 13 h 143"/>
                  <a:gd name="T74" fmla="*/ 165 w 289"/>
                  <a:gd name="T75" fmla="*/ 15 h 143"/>
                  <a:gd name="T76" fmla="*/ 158 w 289"/>
                  <a:gd name="T77" fmla="*/ 5 h 143"/>
                  <a:gd name="T78" fmla="*/ 147 w 289"/>
                  <a:gd name="T79" fmla="*/ 4 h 143"/>
                  <a:gd name="T80" fmla="*/ 30 w 289"/>
                  <a:gd name="T81" fmla="*/ 4 h 143"/>
                  <a:gd name="T82" fmla="*/ 7 w 289"/>
                  <a:gd name="T83" fmla="*/ 9 h 143"/>
                  <a:gd name="T84" fmla="*/ 8 w 289"/>
                  <a:gd name="T85" fmla="*/ 21 h 143"/>
                  <a:gd name="T86" fmla="*/ 2 w 289"/>
                  <a:gd name="T87" fmla="*/ 40 h 143"/>
                  <a:gd name="T88" fmla="*/ 5 w 289"/>
                  <a:gd name="T89" fmla="*/ 63 h 143"/>
                  <a:gd name="T90" fmla="*/ 12 w 289"/>
                  <a:gd name="T91" fmla="*/ 73 h 143"/>
                  <a:gd name="T92" fmla="*/ 21 w 289"/>
                  <a:gd name="T93" fmla="*/ 88 h 143"/>
                  <a:gd name="T94" fmla="*/ 39 w 289"/>
                  <a:gd name="T95" fmla="*/ 10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89" h="143">
                    <a:moveTo>
                      <a:pt x="68" y="108"/>
                    </a:moveTo>
                    <a:cubicBezTo>
                      <a:pt x="71" y="108"/>
                      <a:pt x="74" y="108"/>
                      <a:pt x="78" y="108"/>
                    </a:cubicBezTo>
                    <a:cubicBezTo>
                      <a:pt x="79" y="108"/>
                      <a:pt x="81" y="108"/>
                      <a:pt x="82" y="108"/>
                    </a:cubicBezTo>
                    <a:cubicBezTo>
                      <a:pt x="83" y="108"/>
                      <a:pt x="83" y="106"/>
                      <a:pt x="84" y="106"/>
                    </a:cubicBezTo>
                    <a:cubicBezTo>
                      <a:pt x="85" y="105"/>
                      <a:pt x="91" y="105"/>
                      <a:pt x="91" y="106"/>
                    </a:cubicBezTo>
                    <a:cubicBezTo>
                      <a:pt x="94" y="108"/>
                      <a:pt x="97" y="110"/>
                      <a:pt x="100" y="112"/>
                    </a:cubicBezTo>
                    <a:cubicBezTo>
                      <a:pt x="100" y="112"/>
                      <a:pt x="101" y="115"/>
                      <a:pt x="101" y="116"/>
                    </a:cubicBezTo>
                    <a:cubicBezTo>
                      <a:pt x="102" y="118"/>
                      <a:pt x="102" y="118"/>
                      <a:pt x="105" y="119"/>
                    </a:cubicBezTo>
                    <a:cubicBezTo>
                      <a:pt x="107" y="120"/>
                      <a:pt x="108" y="121"/>
                      <a:pt x="109" y="119"/>
                    </a:cubicBezTo>
                    <a:cubicBezTo>
                      <a:pt x="110" y="116"/>
                      <a:pt x="111" y="116"/>
                      <a:pt x="114" y="117"/>
                    </a:cubicBezTo>
                    <a:cubicBezTo>
                      <a:pt x="116" y="117"/>
                      <a:pt x="119" y="118"/>
                      <a:pt x="119" y="120"/>
                    </a:cubicBezTo>
                    <a:cubicBezTo>
                      <a:pt x="121" y="123"/>
                      <a:pt x="123" y="124"/>
                      <a:pt x="125" y="127"/>
                    </a:cubicBezTo>
                    <a:cubicBezTo>
                      <a:pt x="127" y="129"/>
                      <a:pt x="126" y="133"/>
                      <a:pt x="129" y="134"/>
                    </a:cubicBezTo>
                    <a:cubicBezTo>
                      <a:pt x="131" y="136"/>
                      <a:pt x="135" y="136"/>
                      <a:pt x="137" y="137"/>
                    </a:cubicBezTo>
                    <a:cubicBezTo>
                      <a:pt x="137" y="136"/>
                      <a:pt x="135" y="129"/>
                      <a:pt x="135" y="129"/>
                    </a:cubicBezTo>
                    <a:cubicBezTo>
                      <a:pt x="137" y="130"/>
                      <a:pt x="136" y="127"/>
                      <a:pt x="137" y="127"/>
                    </a:cubicBezTo>
                    <a:cubicBezTo>
                      <a:pt x="137" y="126"/>
                      <a:pt x="139" y="126"/>
                      <a:pt x="140" y="125"/>
                    </a:cubicBezTo>
                    <a:cubicBezTo>
                      <a:pt x="141" y="125"/>
                      <a:pt x="142" y="122"/>
                      <a:pt x="142" y="122"/>
                    </a:cubicBezTo>
                    <a:cubicBezTo>
                      <a:pt x="143" y="123"/>
                      <a:pt x="144" y="123"/>
                      <a:pt x="145" y="122"/>
                    </a:cubicBezTo>
                    <a:cubicBezTo>
                      <a:pt x="147" y="121"/>
                      <a:pt x="148" y="121"/>
                      <a:pt x="149" y="119"/>
                    </a:cubicBezTo>
                    <a:cubicBezTo>
                      <a:pt x="151" y="118"/>
                      <a:pt x="148" y="118"/>
                      <a:pt x="148" y="117"/>
                    </a:cubicBezTo>
                    <a:cubicBezTo>
                      <a:pt x="148" y="117"/>
                      <a:pt x="151" y="118"/>
                      <a:pt x="152" y="117"/>
                    </a:cubicBezTo>
                    <a:cubicBezTo>
                      <a:pt x="154" y="116"/>
                      <a:pt x="155" y="116"/>
                      <a:pt x="157" y="116"/>
                    </a:cubicBezTo>
                    <a:cubicBezTo>
                      <a:pt x="159" y="116"/>
                      <a:pt x="160" y="119"/>
                      <a:pt x="162" y="118"/>
                    </a:cubicBezTo>
                    <a:cubicBezTo>
                      <a:pt x="165" y="116"/>
                      <a:pt x="166" y="118"/>
                      <a:pt x="168" y="119"/>
                    </a:cubicBezTo>
                    <a:cubicBezTo>
                      <a:pt x="170" y="120"/>
                      <a:pt x="171" y="118"/>
                      <a:pt x="172" y="118"/>
                    </a:cubicBezTo>
                    <a:cubicBezTo>
                      <a:pt x="173" y="117"/>
                      <a:pt x="176" y="119"/>
                      <a:pt x="176" y="120"/>
                    </a:cubicBezTo>
                    <a:cubicBezTo>
                      <a:pt x="177" y="121"/>
                      <a:pt x="178" y="120"/>
                      <a:pt x="177" y="119"/>
                    </a:cubicBezTo>
                    <a:cubicBezTo>
                      <a:pt x="177" y="119"/>
                      <a:pt x="176" y="118"/>
                      <a:pt x="175" y="118"/>
                    </a:cubicBezTo>
                    <a:cubicBezTo>
                      <a:pt x="174" y="117"/>
                      <a:pt x="176" y="117"/>
                      <a:pt x="176" y="117"/>
                    </a:cubicBezTo>
                    <a:cubicBezTo>
                      <a:pt x="175" y="115"/>
                      <a:pt x="175" y="114"/>
                      <a:pt x="173" y="115"/>
                    </a:cubicBezTo>
                    <a:cubicBezTo>
                      <a:pt x="173" y="115"/>
                      <a:pt x="169" y="115"/>
                      <a:pt x="171" y="113"/>
                    </a:cubicBezTo>
                    <a:cubicBezTo>
                      <a:pt x="173" y="113"/>
                      <a:pt x="174" y="114"/>
                      <a:pt x="175" y="114"/>
                    </a:cubicBezTo>
                    <a:cubicBezTo>
                      <a:pt x="178" y="113"/>
                      <a:pt x="180" y="113"/>
                      <a:pt x="183" y="113"/>
                    </a:cubicBezTo>
                    <a:cubicBezTo>
                      <a:pt x="184" y="113"/>
                      <a:pt x="183" y="113"/>
                      <a:pt x="184" y="114"/>
                    </a:cubicBezTo>
                    <a:cubicBezTo>
                      <a:pt x="184" y="114"/>
                      <a:pt x="185" y="114"/>
                      <a:pt x="186" y="113"/>
                    </a:cubicBezTo>
                    <a:cubicBezTo>
                      <a:pt x="188" y="113"/>
                      <a:pt x="190" y="113"/>
                      <a:pt x="192" y="113"/>
                    </a:cubicBezTo>
                    <a:cubicBezTo>
                      <a:pt x="194" y="113"/>
                      <a:pt x="194" y="115"/>
                      <a:pt x="196" y="116"/>
                    </a:cubicBezTo>
                    <a:cubicBezTo>
                      <a:pt x="198" y="118"/>
                      <a:pt x="200" y="116"/>
                      <a:pt x="202" y="115"/>
                    </a:cubicBezTo>
                    <a:cubicBezTo>
                      <a:pt x="203" y="115"/>
                      <a:pt x="209" y="121"/>
                      <a:pt x="209" y="122"/>
                    </a:cubicBezTo>
                    <a:cubicBezTo>
                      <a:pt x="210" y="123"/>
                      <a:pt x="208" y="125"/>
                      <a:pt x="209" y="126"/>
                    </a:cubicBezTo>
                    <a:cubicBezTo>
                      <a:pt x="210" y="128"/>
                      <a:pt x="209" y="128"/>
                      <a:pt x="210" y="130"/>
                    </a:cubicBezTo>
                    <a:cubicBezTo>
                      <a:pt x="210" y="131"/>
                      <a:pt x="211" y="132"/>
                      <a:pt x="211" y="132"/>
                    </a:cubicBezTo>
                    <a:cubicBezTo>
                      <a:pt x="212" y="132"/>
                      <a:pt x="212" y="133"/>
                      <a:pt x="213" y="133"/>
                    </a:cubicBezTo>
                    <a:cubicBezTo>
                      <a:pt x="214" y="134"/>
                      <a:pt x="213" y="136"/>
                      <a:pt x="214" y="137"/>
                    </a:cubicBezTo>
                    <a:cubicBezTo>
                      <a:pt x="215" y="138"/>
                      <a:pt x="216" y="138"/>
                      <a:pt x="217" y="140"/>
                    </a:cubicBezTo>
                    <a:cubicBezTo>
                      <a:pt x="219" y="143"/>
                      <a:pt x="218" y="140"/>
                      <a:pt x="220" y="141"/>
                    </a:cubicBezTo>
                    <a:cubicBezTo>
                      <a:pt x="220" y="141"/>
                      <a:pt x="220" y="143"/>
                      <a:pt x="220" y="143"/>
                    </a:cubicBezTo>
                    <a:cubicBezTo>
                      <a:pt x="221" y="143"/>
                      <a:pt x="222" y="136"/>
                      <a:pt x="222" y="135"/>
                    </a:cubicBezTo>
                    <a:cubicBezTo>
                      <a:pt x="222" y="132"/>
                      <a:pt x="221" y="130"/>
                      <a:pt x="220" y="126"/>
                    </a:cubicBezTo>
                    <a:cubicBezTo>
                      <a:pt x="218" y="123"/>
                      <a:pt x="218" y="120"/>
                      <a:pt x="217" y="117"/>
                    </a:cubicBezTo>
                    <a:cubicBezTo>
                      <a:pt x="215" y="115"/>
                      <a:pt x="214" y="111"/>
                      <a:pt x="215" y="108"/>
                    </a:cubicBezTo>
                    <a:cubicBezTo>
                      <a:pt x="216" y="105"/>
                      <a:pt x="218" y="103"/>
                      <a:pt x="221" y="101"/>
                    </a:cubicBezTo>
                    <a:cubicBezTo>
                      <a:pt x="222" y="100"/>
                      <a:pt x="223" y="100"/>
                      <a:pt x="224" y="99"/>
                    </a:cubicBezTo>
                    <a:cubicBezTo>
                      <a:pt x="225" y="98"/>
                      <a:pt x="226" y="96"/>
                      <a:pt x="227" y="96"/>
                    </a:cubicBezTo>
                    <a:cubicBezTo>
                      <a:pt x="229" y="94"/>
                      <a:pt x="232" y="94"/>
                      <a:pt x="234" y="92"/>
                    </a:cubicBezTo>
                    <a:cubicBezTo>
                      <a:pt x="235" y="91"/>
                      <a:pt x="236" y="89"/>
                      <a:pt x="238" y="89"/>
                    </a:cubicBezTo>
                    <a:cubicBezTo>
                      <a:pt x="238" y="89"/>
                      <a:pt x="242" y="89"/>
                      <a:pt x="241" y="87"/>
                    </a:cubicBezTo>
                    <a:cubicBezTo>
                      <a:pt x="241" y="87"/>
                      <a:pt x="238" y="88"/>
                      <a:pt x="238" y="88"/>
                    </a:cubicBezTo>
                    <a:cubicBezTo>
                      <a:pt x="238" y="87"/>
                      <a:pt x="240" y="88"/>
                      <a:pt x="239" y="86"/>
                    </a:cubicBezTo>
                    <a:cubicBezTo>
                      <a:pt x="239" y="86"/>
                      <a:pt x="238" y="85"/>
                      <a:pt x="239" y="85"/>
                    </a:cubicBezTo>
                    <a:cubicBezTo>
                      <a:pt x="239" y="84"/>
                      <a:pt x="239" y="85"/>
                      <a:pt x="240" y="84"/>
                    </a:cubicBezTo>
                    <a:cubicBezTo>
                      <a:pt x="239" y="85"/>
                      <a:pt x="241" y="86"/>
                      <a:pt x="241" y="85"/>
                    </a:cubicBezTo>
                    <a:cubicBezTo>
                      <a:pt x="242" y="85"/>
                      <a:pt x="245" y="83"/>
                      <a:pt x="244" y="82"/>
                    </a:cubicBezTo>
                    <a:cubicBezTo>
                      <a:pt x="244" y="83"/>
                      <a:pt x="238" y="82"/>
                      <a:pt x="239" y="81"/>
                    </a:cubicBezTo>
                    <a:cubicBezTo>
                      <a:pt x="239" y="80"/>
                      <a:pt x="240" y="82"/>
                      <a:pt x="241" y="81"/>
                    </a:cubicBezTo>
                    <a:cubicBezTo>
                      <a:pt x="241" y="81"/>
                      <a:pt x="243" y="80"/>
                      <a:pt x="243" y="80"/>
                    </a:cubicBezTo>
                    <a:cubicBezTo>
                      <a:pt x="243" y="80"/>
                      <a:pt x="242" y="79"/>
                      <a:pt x="242" y="78"/>
                    </a:cubicBezTo>
                    <a:cubicBezTo>
                      <a:pt x="243" y="77"/>
                      <a:pt x="243" y="76"/>
                      <a:pt x="241" y="76"/>
                    </a:cubicBezTo>
                    <a:cubicBezTo>
                      <a:pt x="241" y="76"/>
                      <a:pt x="237" y="74"/>
                      <a:pt x="237" y="74"/>
                    </a:cubicBezTo>
                    <a:cubicBezTo>
                      <a:pt x="238" y="73"/>
                      <a:pt x="239" y="74"/>
                      <a:pt x="240" y="74"/>
                    </a:cubicBezTo>
                    <a:cubicBezTo>
                      <a:pt x="241" y="73"/>
                      <a:pt x="239" y="71"/>
                      <a:pt x="238" y="71"/>
                    </a:cubicBezTo>
                    <a:cubicBezTo>
                      <a:pt x="237" y="70"/>
                      <a:pt x="236" y="69"/>
                      <a:pt x="236" y="68"/>
                    </a:cubicBezTo>
                    <a:cubicBezTo>
                      <a:pt x="235" y="67"/>
                      <a:pt x="238" y="65"/>
                      <a:pt x="237" y="64"/>
                    </a:cubicBezTo>
                    <a:cubicBezTo>
                      <a:pt x="238" y="65"/>
                      <a:pt x="237" y="66"/>
                      <a:pt x="237" y="67"/>
                    </a:cubicBezTo>
                    <a:cubicBezTo>
                      <a:pt x="237" y="67"/>
                      <a:pt x="239" y="69"/>
                      <a:pt x="239" y="69"/>
                    </a:cubicBezTo>
                    <a:cubicBezTo>
                      <a:pt x="241" y="67"/>
                      <a:pt x="239" y="62"/>
                      <a:pt x="242" y="61"/>
                    </a:cubicBezTo>
                    <a:cubicBezTo>
                      <a:pt x="241" y="61"/>
                      <a:pt x="241" y="66"/>
                      <a:pt x="242" y="67"/>
                    </a:cubicBezTo>
                    <a:cubicBezTo>
                      <a:pt x="242" y="69"/>
                      <a:pt x="244" y="69"/>
                      <a:pt x="244" y="71"/>
                    </a:cubicBezTo>
                    <a:cubicBezTo>
                      <a:pt x="244" y="72"/>
                      <a:pt x="241" y="74"/>
                      <a:pt x="242" y="75"/>
                    </a:cubicBezTo>
                    <a:cubicBezTo>
                      <a:pt x="242" y="75"/>
                      <a:pt x="248" y="69"/>
                      <a:pt x="247" y="67"/>
                    </a:cubicBezTo>
                    <a:cubicBezTo>
                      <a:pt x="247" y="65"/>
                      <a:pt x="245" y="64"/>
                      <a:pt x="245" y="62"/>
                    </a:cubicBezTo>
                    <a:cubicBezTo>
                      <a:pt x="244" y="61"/>
                      <a:pt x="245" y="58"/>
                      <a:pt x="247" y="59"/>
                    </a:cubicBezTo>
                    <a:cubicBezTo>
                      <a:pt x="246" y="58"/>
                      <a:pt x="245" y="61"/>
                      <a:pt x="246" y="62"/>
                    </a:cubicBezTo>
                    <a:cubicBezTo>
                      <a:pt x="248" y="64"/>
                      <a:pt x="248" y="65"/>
                      <a:pt x="250" y="62"/>
                    </a:cubicBezTo>
                    <a:cubicBezTo>
                      <a:pt x="251" y="61"/>
                      <a:pt x="253" y="58"/>
                      <a:pt x="252" y="56"/>
                    </a:cubicBezTo>
                    <a:cubicBezTo>
                      <a:pt x="252" y="56"/>
                      <a:pt x="251" y="55"/>
                      <a:pt x="252" y="54"/>
                    </a:cubicBezTo>
                    <a:cubicBezTo>
                      <a:pt x="252" y="54"/>
                      <a:pt x="253" y="52"/>
                      <a:pt x="253" y="52"/>
                    </a:cubicBezTo>
                    <a:cubicBezTo>
                      <a:pt x="253" y="52"/>
                      <a:pt x="253" y="54"/>
                      <a:pt x="253" y="54"/>
                    </a:cubicBezTo>
                    <a:cubicBezTo>
                      <a:pt x="253" y="54"/>
                      <a:pt x="258" y="51"/>
                      <a:pt x="260" y="51"/>
                    </a:cubicBezTo>
                    <a:cubicBezTo>
                      <a:pt x="261" y="50"/>
                      <a:pt x="263" y="51"/>
                      <a:pt x="264" y="51"/>
                    </a:cubicBezTo>
                    <a:cubicBezTo>
                      <a:pt x="266" y="50"/>
                      <a:pt x="265" y="49"/>
                      <a:pt x="265" y="48"/>
                    </a:cubicBezTo>
                    <a:cubicBezTo>
                      <a:pt x="266" y="48"/>
                      <a:pt x="266" y="50"/>
                      <a:pt x="267" y="50"/>
                    </a:cubicBezTo>
                    <a:cubicBezTo>
                      <a:pt x="267" y="50"/>
                      <a:pt x="269" y="49"/>
                      <a:pt x="269" y="49"/>
                    </a:cubicBezTo>
                    <a:cubicBezTo>
                      <a:pt x="271" y="51"/>
                      <a:pt x="275" y="46"/>
                      <a:pt x="272" y="46"/>
                    </a:cubicBezTo>
                    <a:cubicBezTo>
                      <a:pt x="272" y="46"/>
                      <a:pt x="272" y="48"/>
                      <a:pt x="271" y="48"/>
                    </a:cubicBezTo>
                    <a:cubicBezTo>
                      <a:pt x="270" y="48"/>
                      <a:pt x="268" y="44"/>
                      <a:pt x="268" y="44"/>
                    </a:cubicBezTo>
                    <a:cubicBezTo>
                      <a:pt x="269" y="43"/>
                      <a:pt x="268" y="42"/>
                      <a:pt x="269" y="41"/>
                    </a:cubicBezTo>
                    <a:cubicBezTo>
                      <a:pt x="270" y="39"/>
                      <a:pt x="271" y="37"/>
                      <a:pt x="272" y="36"/>
                    </a:cubicBezTo>
                    <a:cubicBezTo>
                      <a:pt x="273" y="36"/>
                      <a:pt x="274" y="35"/>
                      <a:pt x="274" y="35"/>
                    </a:cubicBezTo>
                    <a:cubicBezTo>
                      <a:pt x="276" y="36"/>
                      <a:pt x="277" y="33"/>
                      <a:pt x="278" y="32"/>
                    </a:cubicBezTo>
                    <a:cubicBezTo>
                      <a:pt x="278" y="32"/>
                      <a:pt x="280" y="33"/>
                      <a:pt x="281" y="32"/>
                    </a:cubicBezTo>
                    <a:cubicBezTo>
                      <a:pt x="283" y="31"/>
                      <a:pt x="285" y="31"/>
                      <a:pt x="286" y="30"/>
                    </a:cubicBezTo>
                    <a:cubicBezTo>
                      <a:pt x="287" y="30"/>
                      <a:pt x="289" y="29"/>
                      <a:pt x="288" y="28"/>
                    </a:cubicBezTo>
                    <a:cubicBezTo>
                      <a:pt x="286" y="26"/>
                      <a:pt x="286" y="25"/>
                      <a:pt x="285" y="24"/>
                    </a:cubicBezTo>
                    <a:cubicBezTo>
                      <a:pt x="281" y="23"/>
                      <a:pt x="287" y="14"/>
                      <a:pt x="281" y="14"/>
                    </a:cubicBezTo>
                    <a:cubicBezTo>
                      <a:pt x="280" y="13"/>
                      <a:pt x="279" y="15"/>
                      <a:pt x="278" y="14"/>
                    </a:cubicBezTo>
                    <a:cubicBezTo>
                      <a:pt x="277" y="13"/>
                      <a:pt x="277" y="12"/>
                      <a:pt x="276" y="13"/>
                    </a:cubicBezTo>
                    <a:cubicBezTo>
                      <a:pt x="275" y="14"/>
                      <a:pt x="274" y="16"/>
                      <a:pt x="273" y="17"/>
                    </a:cubicBezTo>
                    <a:cubicBezTo>
                      <a:pt x="272" y="18"/>
                      <a:pt x="272" y="20"/>
                      <a:pt x="271" y="21"/>
                    </a:cubicBezTo>
                    <a:cubicBezTo>
                      <a:pt x="271" y="23"/>
                      <a:pt x="270" y="26"/>
                      <a:pt x="268" y="26"/>
                    </a:cubicBezTo>
                    <a:cubicBezTo>
                      <a:pt x="266" y="26"/>
                      <a:pt x="266" y="28"/>
                      <a:pt x="264" y="28"/>
                    </a:cubicBezTo>
                    <a:cubicBezTo>
                      <a:pt x="259" y="28"/>
                      <a:pt x="254" y="28"/>
                      <a:pt x="249" y="28"/>
                    </a:cubicBezTo>
                    <a:cubicBezTo>
                      <a:pt x="247" y="28"/>
                      <a:pt x="247" y="28"/>
                      <a:pt x="246" y="29"/>
                    </a:cubicBezTo>
                    <a:cubicBezTo>
                      <a:pt x="245" y="31"/>
                      <a:pt x="241" y="33"/>
                      <a:pt x="241" y="34"/>
                    </a:cubicBezTo>
                    <a:cubicBezTo>
                      <a:pt x="242" y="37"/>
                      <a:pt x="239" y="39"/>
                      <a:pt x="237" y="39"/>
                    </a:cubicBezTo>
                    <a:cubicBezTo>
                      <a:pt x="235" y="39"/>
                      <a:pt x="234" y="38"/>
                      <a:pt x="232" y="38"/>
                    </a:cubicBezTo>
                    <a:cubicBezTo>
                      <a:pt x="230" y="38"/>
                      <a:pt x="228" y="39"/>
                      <a:pt x="227" y="39"/>
                    </a:cubicBezTo>
                    <a:cubicBezTo>
                      <a:pt x="227" y="39"/>
                      <a:pt x="227" y="42"/>
                      <a:pt x="228" y="42"/>
                    </a:cubicBezTo>
                    <a:cubicBezTo>
                      <a:pt x="227" y="43"/>
                      <a:pt x="226" y="44"/>
                      <a:pt x="224" y="45"/>
                    </a:cubicBezTo>
                    <a:cubicBezTo>
                      <a:pt x="222" y="46"/>
                      <a:pt x="219" y="48"/>
                      <a:pt x="216" y="49"/>
                    </a:cubicBezTo>
                    <a:cubicBezTo>
                      <a:pt x="213" y="50"/>
                      <a:pt x="210" y="50"/>
                      <a:pt x="207" y="49"/>
                    </a:cubicBezTo>
                    <a:cubicBezTo>
                      <a:pt x="206" y="48"/>
                      <a:pt x="205" y="47"/>
                      <a:pt x="206" y="46"/>
                    </a:cubicBezTo>
                    <a:cubicBezTo>
                      <a:pt x="206" y="46"/>
                      <a:pt x="207" y="44"/>
                      <a:pt x="208" y="44"/>
                    </a:cubicBezTo>
                    <a:cubicBezTo>
                      <a:pt x="208" y="44"/>
                      <a:pt x="208" y="45"/>
                      <a:pt x="208" y="46"/>
                    </a:cubicBezTo>
                    <a:cubicBezTo>
                      <a:pt x="210" y="42"/>
                      <a:pt x="211" y="39"/>
                      <a:pt x="209" y="35"/>
                    </a:cubicBezTo>
                    <a:cubicBezTo>
                      <a:pt x="208" y="34"/>
                      <a:pt x="206" y="36"/>
                      <a:pt x="205" y="36"/>
                    </a:cubicBezTo>
                    <a:cubicBezTo>
                      <a:pt x="204" y="37"/>
                      <a:pt x="204" y="36"/>
                      <a:pt x="203" y="36"/>
                    </a:cubicBezTo>
                    <a:cubicBezTo>
                      <a:pt x="202" y="35"/>
                      <a:pt x="204" y="34"/>
                      <a:pt x="204" y="34"/>
                    </a:cubicBezTo>
                    <a:cubicBezTo>
                      <a:pt x="208" y="30"/>
                      <a:pt x="205" y="26"/>
                      <a:pt x="201" y="25"/>
                    </a:cubicBezTo>
                    <a:cubicBezTo>
                      <a:pt x="198" y="24"/>
                      <a:pt x="198" y="25"/>
                      <a:pt x="196" y="26"/>
                    </a:cubicBezTo>
                    <a:cubicBezTo>
                      <a:pt x="196" y="27"/>
                      <a:pt x="196" y="27"/>
                      <a:pt x="196" y="28"/>
                    </a:cubicBezTo>
                    <a:cubicBezTo>
                      <a:pt x="196" y="29"/>
                      <a:pt x="194" y="28"/>
                      <a:pt x="193" y="28"/>
                    </a:cubicBezTo>
                    <a:cubicBezTo>
                      <a:pt x="192" y="28"/>
                      <a:pt x="190" y="36"/>
                      <a:pt x="190" y="37"/>
                    </a:cubicBezTo>
                    <a:cubicBezTo>
                      <a:pt x="191" y="42"/>
                      <a:pt x="192" y="45"/>
                      <a:pt x="188" y="47"/>
                    </a:cubicBezTo>
                    <a:cubicBezTo>
                      <a:pt x="188" y="48"/>
                      <a:pt x="185" y="49"/>
                      <a:pt x="185" y="48"/>
                    </a:cubicBezTo>
                    <a:cubicBezTo>
                      <a:pt x="185" y="46"/>
                      <a:pt x="184" y="44"/>
                      <a:pt x="184" y="42"/>
                    </a:cubicBezTo>
                    <a:cubicBezTo>
                      <a:pt x="184" y="41"/>
                      <a:pt x="186" y="30"/>
                      <a:pt x="186" y="30"/>
                    </a:cubicBezTo>
                    <a:cubicBezTo>
                      <a:pt x="185" y="30"/>
                      <a:pt x="183" y="32"/>
                      <a:pt x="183" y="31"/>
                    </a:cubicBezTo>
                    <a:cubicBezTo>
                      <a:pt x="183" y="30"/>
                      <a:pt x="186" y="26"/>
                      <a:pt x="187" y="25"/>
                    </a:cubicBezTo>
                    <a:cubicBezTo>
                      <a:pt x="188" y="23"/>
                      <a:pt x="191" y="23"/>
                      <a:pt x="193" y="22"/>
                    </a:cubicBezTo>
                    <a:cubicBezTo>
                      <a:pt x="196" y="22"/>
                      <a:pt x="199" y="23"/>
                      <a:pt x="202" y="23"/>
                    </a:cubicBezTo>
                    <a:cubicBezTo>
                      <a:pt x="205" y="23"/>
                      <a:pt x="201" y="20"/>
                      <a:pt x="199" y="20"/>
                    </a:cubicBezTo>
                    <a:cubicBezTo>
                      <a:pt x="197" y="20"/>
                      <a:pt x="199" y="17"/>
                      <a:pt x="196" y="17"/>
                    </a:cubicBezTo>
                    <a:cubicBezTo>
                      <a:pt x="194" y="18"/>
                      <a:pt x="192" y="19"/>
                      <a:pt x="189" y="19"/>
                    </a:cubicBezTo>
                    <a:cubicBezTo>
                      <a:pt x="187" y="19"/>
                      <a:pt x="185" y="17"/>
                      <a:pt x="183" y="16"/>
                    </a:cubicBezTo>
                    <a:cubicBezTo>
                      <a:pt x="183" y="16"/>
                      <a:pt x="180" y="16"/>
                      <a:pt x="181" y="15"/>
                    </a:cubicBezTo>
                    <a:cubicBezTo>
                      <a:pt x="182" y="15"/>
                      <a:pt x="184" y="14"/>
                      <a:pt x="184" y="13"/>
                    </a:cubicBezTo>
                    <a:cubicBezTo>
                      <a:pt x="184" y="13"/>
                      <a:pt x="176" y="16"/>
                      <a:pt x="175" y="16"/>
                    </a:cubicBezTo>
                    <a:cubicBezTo>
                      <a:pt x="174" y="17"/>
                      <a:pt x="173" y="18"/>
                      <a:pt x="172" y="18"/>
                    </a:cubicBezTo>
                    <a:cubicBezTo>
                      <a:pt x="170" y="18"/>
                      <a:pt x="170" y="16"/>
                      <a:pt x="168" y="16"/>
                    </a:cubicBezTo>
                    <a:cubicBezTo>
                      <a:pt x="167" y="16"/>
                      <a:pt x="162" y="18"/>
                      <a:pt x="165" y="15"/>
                    </a:cubicBezTo>
                    <a:cubicBezTo>
                      <a:pt x="168" y="13"/>
                      <a:pt x="171" y="11"/>
                      <a:pt x="174" y="9"/>
                    </a:cubicBezTo>
                    <a:cubicBezTo>
                      <a:pt x="172" y="9"/>
                      <a:pt x="170" y="7"/>
                      <a:pt x="168" y="9"/>
                    </a:cubicBezTo>
                    <a:cubicBezTo>
                      <a:pt x="165" y="10"/>
                      <a:pt x="164" y="8"/>
                      <a:pt x="161" y="7"/>
                    </a:cubicBezTo>
                    <a:cubicBezTo>
                      <a:pt x="160" y="7"/>
                      <a:pt x="159" y="6"/>
                      <a:pt x="158" y="5"/>
                    </a:cubicBezTo>
                    <a:cubicBezTo>
                      <a:pt x="156" y="5"/>
                      <a:pt x="155" y="6"/>
                      <a:pt x="153" y="6"/>
                    </a:cubicBezTo>
                    <a:cubicBezTo>
                      <a:pt x="152" y="5"/>
                      <a:pt x="150" y="5"/>
                      <a:pt x="150" y="3"/>
                    </a:cubicBezTo>
                    <a:cubicBezTo>
                      <a:pt x="150" y="3"/>
                      <a:pt x="148" y="0"/>
                      <a:pt x="148" y="1"/>
                    </a:cubicBezTo>
                    <a:cubicBezTo>
                      <a:pt x="147" y="1"/>
                      <a:pt x="148" y="4"/>
                      <a:pt x="147" y="4"/>
                    </a:cubicBezTo>
                    <a:cubicBezTo>
                      <a:pt x="146" y="4"/>
                      <a:pt x="145" y="4"/>
                      <a:pt x="145" y="4"/>
                    </a:cubicBezTo>
                    <a:cubicBezTo>
                      <a:pt x="142" y="4"/>
                      <a:pt x="139" y="4"/>
                      <a:pt x="136" y="4"/>
                    </a:cubicBezTo>
                    <a:cubicBezTo>
                      <a:pt x="125" y="4"/>
                      <a:pt x="115" y="4"/>
                      <a:pt x="105" y="4"/>
                    </a:cubicBezTo>
                    <a:cubicBezTo>
                      <a:pt x="80" y="4"/>
                      <a:pt x="55" y="4"/>
                      <a:pt x="30" y="4"/>
                    </a:cubicBezTo>
                    <a:cubicBezTo>
                      <a:pt x="24" y="4"/>
                      <a:pt x="17" y="4"/>
                      <a:pt x="11" y="4"/>
                    </a:cubicBezTo>
                    <a:cubicBezTo>
                      <a:pt x="12" y="5"/>
                      <a:pt x="14" y="13"/>
                      <a:pt x="11" y="14"/>
                    </a:cubicBezTo>
                    <a:cubicBezTo>
                      <a:pt x="9" y="14"/>
                      <a:pt x="8" y="14"/>
                      <a:pt x="10" y="12"/>
                    </a:cubicBezTo>
                    <a:cubicBezTo>
                      <a:pt x="12" y="9"/>
                      <a:pt x="9" y="9"/>
                      <a:pt x="7" y="9"/>
                    </a:cubicBezTo>
                    <a:cubicBezTo>
                      <a:pt x="5" y="9"/>
                      <a:pt x="2" y="7"/>
                      <a:pt x="1" y="7"/>
                    </a:cubicBezTo>
                    <a:cubicBezTo>
                      <a:pt x="0" y="8"/>
                      <a:pt x="2" y="12"/>
                      <a:pt x="2" y="12"/>
                    </a:cubicBezTo>
                    <a:cubicBezTo>
                      <a:pt x="3" y="15"/>
                      <a:pt x="4" y="16"/>
                      <a:pt x="4" y="18"/>
                    </a:cubicBezTo>
                    <a:cubicBezTo>
                      <a:pt x="4" y="19"/>
                      <a:pt x="7" y="21"/>
                      <a:pt x="8" y="21"/>
                    </a:cubicBezTo>
                    <a:cubicBezTo>
                      <a:pt x="7" y="21"/>
                      <a:pt x="6" y="21"/>
                      <a:pt x="5" y="22"/>
                    </a:cubicBezTo>
                    <a:cubicBezTo>
                      <a:pt x="4" y="23"/>
                      <a:pt x="5" y="24"/>
                      <a:pt x="5" y="25"/>
                    </a:cubicBezTo>
                    <a:cubicBezTo>
                      <a:pt x="5" y="28"/>
                      <a:pt x="5" y="30"/>
                      <a:pt x="4" y="32"/>
                    </a:cubicBezTo>
                    <a:cubicBezTo>
                      <a:pt x="4" y="35"/>
                      <a:pt x="3" y="37"/>
                      <a:pt x="2" y="40"/>
                    </a:cubicBezTo>
                    <a:cubicBezTo>
                      <a:pt x="1" y="43"/>
                      <a:pt x="3" y="46"/>
                      <a:pt x="4" y="49"/>
                    </a:cubicBezTo>
                    <a:cubicBezTo>
                      <a:pt x="4" y="52"/>
                      <a:pt x="3" y="54"/>
                      <a:pt x="3" y="56"/>
                    </a:cubicBezTo>
                    <a:cubicBezTo>
                      <a:pt x="3" y="57"/>
                      <a:pt x="4" y="58"/>
                      <a:pt x="4" y="59"/>
                    </a:cubicBezTo>
                    <a:cubicBezTo>
                      <a:pt x="5" y="60"/>
                      <a:pt x="5" y="62"/>
                      <a:pt x="5" y="63"/>
                    </a:cubicBezTo>
                    <a:cubicBezTo>
                      <a:pt x="6" y="66"/>
                      <a:pt x="9" y="67"/>
                      <a:pt x="10" y="70"/>
                    </a:cubicBezTo>
                    <a:cubicBezTo>
                      <a:pt x="11" y="72"/>
                      <a:pt x="11" y="71"/>
                      <a:pt x="12" y="70"/>
                    </a:cubicBezTo>
                    <a:cubicBezTo>
                      <a:pt x="12" y="70"/>
                      <a:pt x="13" y="73"/>
                      <a:pt x="13" y="73"/>
                    </a:cubicBezTo>
                    <a:cubicBezTo>
                      <a:pt x="13" y="73"/>
                      <a:pt x="12" y="72"/>
                      <a:pt x="12" y="73"/>
                    </a:cubicBezTo>
                    <a:cubicBezTo>
                      <a:pt x="12" y="74"/>
                      <a:pt x="12" y="75"/>
                      <a:pt x="13" y="76"/>
                    </a:cubicBezTo>
                    <a:cubicBezTo>
                      <a:pt x="14" y="76"/>
                      <a:pt x="14" y="76"/>
                      <a:pt x="15" y="77"/>
                    </a:cubicBezTo>
                    <a:cubicBezTo>
                      <a:pt x="16" y="78"/>
                      <a:pt x="14" y="79"/>
                      <a:pt x="15" y="80"/>
                    </a:cubicBezTo>
                    <a:cubicBezTo>
                      <a:pt x="17" y="83"/>
                      <a:pt x="21" y="85"/>
                      <a:pt x="21" y="88"/>
                    </a:cubicBezTo>
                    <a:cubicBezTo>
                      <a:pt x="22" y="90"/>
                      <a:pt x="23" y="90"/>
                      <a:pt x="25" y="91"/>
                    </a:cubicBezTo>
                    <a:cubicBezTo>
                      <a:pt x="27" y="92"/>
                      <a:pt x="29" y="93"/>
                      <a:pt x="31" y="93"/>
                    </a:cubicBezTo>
                    <a:cubicBezTo>
                      <a:pt x="33" y="93"/>
                      <a:pt x="35" y="95"/>
                      <a:pt x="36" y="96"/>
                    </a:cubicBezTo>
                    <a:cubicBezTo>
                      <a:pt x="36" y="97"/>
                      <a:pt x="40" y="101"/>
                      <a:pt x="39" y="102"/>
                    </a:cubicBezTo>
                    <a:cubicBezTo>
                      <a:pt x="43" y="101"/>
                      <a:pt x="48" y="100"/>
                      <a:pt x="52" y="101"/>
                    </a:cubicBezTo>
                    <a:cubicBezTo>
                      <a:pt x="58" y="103"/>
                      <a:pt x="63" y="106"/>
                      <a:pt x="68" y="10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9" name="Freeform 642">
                <a:extLst>
                  <a:ext uri="{FF2B5EF4-FFF2-40B4-BE49-F238E27FC236}">
                    <a16:creationId xmlns:a16="http://schemas.microsoft.com/office/drawing/2014/main" id="{B126F1E8-8DB5-B04D-A2D0-578E126515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33304" y="4907791"/>
                <a:ext cx="3984076" cy="2048308"/>
              </a:xfrm>
              <a:custGeom>
                <a:avLst/>
                <a:gdLst>
                  <a:gd name="T0" fmla="*/ 255 w 427"/>
                  <a:gd name="T1" fmla="*/ 181 h 219"/>
                  <a:gd name="T2" fmla="*/ 299 w 427"/>
                  <a:gd name="T3" fmla="*/ 195 h 219"/>
                  <a:gd name="T4" fmla="*/ 296 w 427"/>
                  <a:gd name="T5" fmla="*/ 215 h 219"/>
                  <a:gd name="T6" fmla="*/ 332 w 427"/>
                  <a:gd name="T7" fmla="*/ 200 h 219"/>
                  <a:gd name="T8" fmla="*/ 366 w 427"/>
                  <a:gd name="T9" fmla="*/ 196 h 219"/>
                  <a:gd name="T10" fmla="*/ 383 w 427"/>
                  <a:gd name="T11" fmla="*/ 200 h 219"/>
                  <a:gd name="T12" fmla="*/ 391 w 427"/>
                  <a:gd name="T13" fmla="*/ 201 h 219"/>
                  <a:gd name="T14" fmla="*/ 380 w 427"/>
                  <a:gd name="T15" fmla="*/ 188 h 219"/>
                  <a:gd name="T16" fmla="*/ 382 w 427"/>
                  <a:gd name="T17" fmla="*/ 176 h 219"/>
                  <a:gd name="T18" fmla="*/ 354 w 427"/>
                  <a:gd name="T19" fmla="*/ 180 h 219"/>
                  <a:gd name="T20" fmla="*/ 414 w 427"/>
                  <a:gd name="T21" fmla="*/ 160 h 219"/>
                  <a:gd name="T22" fmla="*/ 417 w 427"/>
                  <a:gd name="T23" fmla="*/ 144 h 219"/>
                  <a:gd name="T24" fmla="*/ 415 w 427"/>
                  <a:gd name="T25" fmla="*/ 139 h 219"/>
                  <a:gd name="T26" fmla="*/ 394 w 427"/>
                  <a:gd name="T27" fmla="*/ 126 h 219"/>
                  <a:gd name="T28" fmla="*/ 390 w 427"/>
                  <a:gd name="T29" fmla="*/ 110 h 219"/>
                  <a:gd name="T30" fmla="*/ 378 w 427"/>
                  <a:gd name="T31" fmla="*/ 104 h 219"/>
                  <a:gd name="T32" fmla="*/ 364 w 427"/>
                  <a:gd name="T33" fmla="*/ 112 h 219"/>
                  <a:gd name="T34" fmla="*/ 356 w 427"/>
                  <a:gd name="T35" fmla="*/ 107 h 219"/>
                  <a:gd name="T36" fmla="*/ 342 w 427"/>
                  <a:gd name="T37" fmla="*/ 85 h 219"/>
                  <a:gd name="T38" fmla="*/ 314 w 427"/>
                  <a:gd name="T39" fmla="*/ 91 h 219"/>
                  <a:gd name="T40" fmla="*/ 320 w 427"/>
                  <a:gd name="T41" fmla="*/ 116 h 219"/>
                  <a:gd name="T42" fmla="*/ 306 w 427"/>
                  <a:gd name="T43" fmla="*/ 159 h 219"/>
                  <a:gd name="T44" fmla="*/ 292 w 427"/>
                  <a:gd name="T45" fmla="*/ 135 h 219"/>
                  <a:gd name="T46" fmla="*/ 250 w 427"/>
                  <a:gd name="T47" fmla="*/ 119 h 219"/>
                  <a:gd name="T48" fmla="*/ 237 w 427"/>
                  <a:gd name="T49" fmla="*/ 86 h 219"/>
                  <a:gd name="T50" fmla="*/ 246 w 427"/>
                  <a:gd name="T51" fmla="*/ 77 h 219"/>
                  <a:gd name="T52" fmla="*/ 246 w 427"/>
                  <a:gd name="T53" fmla="*/ 70 h 219"/>
                  <a:gd name="T54" fmla="*/ 263 w 427"/>
                  <a:gd name="T55" fmla="*/ 58 h 219"/>
                  <a:gd name="T56" fmla="*/ 276 w 427"/>
                  <a:gd name="T57" fmla="*/ 48 h 219"/>
                  <a:gd name="T58" fmla="*/ 293 w 427"/>
                  <a:gd name="T59" fmla="*/ 36 h 219"/>
                  <a:gd name="T60" fmla="*/ 276 w 427"/>
                  <a:gd name="T61" fmla="*/ 23 h 219"/>
                  <a:gd name="T62" fmla="*/ 262 w 427"/>
                  <a:gd name="T63" fmla="*/ 35 h 219"/>
                  <a:gd name="T64" fmla="*/ 252 w 427"/>
                  <a:gd name="T65" fmla="*/ 23 h 219"/>
                  <a:gd name="T66" fmla="*/ 241 w 427"/>
                  <a:gd name="T67" fmla="*/ 10 h 219"/>
                  <a:gd name="T68" fmla="*/ 223 w 427"/>
                  <a:gd name="T69" fmla="*/ 6 h 219"/>
                  <a:gd name="T70" fmla="*/ 232 w 427"/>
                  <a:gd name="T71" fmla="*/ 27 h 219"/>
                  <a:gd name="T72" fmla="*/ 226 w 427"/>
                  <a:gd name="T73" fmla="*/ 40 h 219"/>
                  <a:gd name="T74" fmla="*/ 218 w 427"/>
                  <a:gd name="T75" fmla="*/ 37 h 219"/>
                  <a:gd name="T76" fmla="*/ 164 w 427"/>
                  <a:gd name="T77" fmla="*/ 29 h 219"/>
                  <a:gd name="T78" fmla="*/ 166 w 427"/>
                  <a:gd name="T79" fmla="*/ 41 h 219"/>
                  <a:gd name="T80" fmla="*/ 160 w 427"/>
                  <a:gd name="T81" fmla="*/ 40 h 219"/>
                  <a:gd name="T82" fmla="*/ 133 w 427"/>
                  <a:gd name="T83" fmla="*/ 30 h 219"/>
                  <a:gd name="T84" fmla="*/ 83 w 427"/>
                  <a:gd name="T85" fmla="*/ 23 h 219"/>
                  <a:gd name="T86" fmla="*/ 71 w 427"/>
                  <a:gd name="T87" fmla="*/ 18 h 219"/>
                  <a:gd name="T88" fmla="*/ 50 w 427"/>
                  <a:gd name="T89" fmla="*/ 24 h 219"/>
                  <a:gd name="T90" fmla="*/ 49 w 427"/>
                  <a:gd name="T91" fmla="*/ 22 h 219"/>
                  <a:gd name="T92" fmla="*/ 29 w 427"/>
                  <a:gd name="T93" fmla="*/ 23 h 219"/>
                  <a:gd name="T94" fmla="*/ 21 w 427"/>
                  <a:gd name="T95" fmla="*/ 28 h 219"/>
                  <a:gd name="T96" fmla="*/ 3 w 427"/>
                  <a:gd name="T97" fmla="*/ 97 h 219"/>
                  <a:gd name="T98" fmla="*/ 40 w 427"/>
                  <a:gd name="T99" fmla="*/ 116 h 219"/>
                  <a:gd name="T100" fmla="*/ 53 w 427"/>
                  <a:gd name="T101" fmla="*/ 141 h 219"/>
                  <a:gd name="T102" fmla="*/ 62 w 427"/>
                  <a:gd name="T103" fmla="*/ 150 h 219"/>
                  <a:gd name="T104" fmla="*/ 67 w 427"/>
                  <a:gd name="T105" fmla="*/ 160 h 219"/>
                  <a:gd name="T106" fmla="*/ 80 w 427"/>
                  <a:gd name="T107" fmla="*/ 166 h 219"/>
                  <a:gd name="T108" fmla="*/ 133 w 427"/>
                  <a:gd name="T109" fmla="*/ 176 h 219"/>
                  <a:gd name="T110" fmla="*/ 97 w 427"/>
                  <a:gd name="T111" fmla="*/ 57 h 219"/>
                  <a:gd name="T112" fmla="*/ 87 w 427"/>
                  <a:gd name="T113" fmla="*/ 51 h 219"/>
                  <a:gd name="T114" fmla="*/ 113 w 427"/>
                  <a:gd name="T115" fmla="*/ 49 h 219"/>
                  <a:gd name="T116" fmla="*/ 142 w 427"/>
                  <a:gd name="T117" fmla="*/ 85 h 219"/>
                  <a:gd name="T118" fmla="*/ 131 w 427"/>
                  <a:gd name="T119" fmla="*/ 85 h 219"/>
                  <a:gd name="T120" fmla="*/ 160 w 427"/>
                  <a:gd name="T121" fmla="*/ 78 h 219"/>
                  <a:gd name="T122" fmla="*/ 210 w 427"/>
                  <a:gd name="T123" fmla="*/ 150 h 219"/>
                  <a:gd name="T124" fmla="*/ 222 w 427"/>
                  <a:gd name="T125" fmla="*/ 16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7" h="219">
                    <a:moveTo>
                      <a:pt x="229" y="174"/>
                    </a:moveTo>
                    <a:cubicBezTo>
                      <a:pt x="229" y="174"/>
                      <a:pt x="229" y="173"/>
                      <a:pt x="229" y="173"/>
                    </a:cubicBezTo>
                    <a:cubicBezTo>
                      <a:pt x="229" y="173"/>
                      <a:pt x="232" y="177"/>
                      <a:pt x="232" y="177"/>
                    </a:cubicBezTo>
                    <a:cubicBezTo>
                      <a:pt x="234" y="177"/>
                      <a:pt x="235" y="178"/>
                      <a:pt x="236" y="178"/>
                    </a:cubicBezTo>
                    <a:cubicBezTo>
                      <a:pt x="238" y="178"/>
                      <a:pt x="238" y="177"/>
                      <a:pt x="239" y="178"/>
                    </a:cubicBezTo>
                    <a:cubicBezTo>
                      <a:pt x="242" y="179"/>
                      <a:pt x="244" y="180"/>
                      <a:pt x="246" y="181"/>
                    </a:cubicBezTo>
                    <a:cubicBezTo>
                      <a:pt x="247" y="182"/>
                      <a:pt x="248" y="181"/>
                      <a:pt x="249" y="181"/>
                    </a:cubicBezTo>
                    <a:cubicBezTo>
                      <a:pt x="250" y="180"/>
                      <a:pt x="251" y="180"/>
                      <a:pt x="252" y="180"/>
                    </a:cubicBezTo>
                    <a:cubicBezTo>
                      <a:pt x="253" y="180"/>
                      <a:pt x="254" y="181"/>
                      <a:pt x="255" y="181"/>
                    </a:cubicBezTo>
                    <a:cubicBezTo>
                      <a:pt x="257" y="181"/>
                      <a:pt x="258" y="180"/>
                      <a:pt x="259" y="179"/>
                    </a:cubicBezTo>
                    <a:cubicBezTo>
                      <a:pt x="260" y="178"/>
                      <a:pt x="263" y="175"/>
                      <a:pt x="264" y="175"/>
                    </a:cubicBezTo>
                    <a:cubicBezTo>
                      <a:pt x="264" y="175"/>
                      <a:pt x="265" y="176"/>
                      <a:pt x="265" y="176"/>
                    </a:cubicBezTo>
                    <a:cubicBezTo>
                      <a:pt x="267" y="176"/>
                      <a:pt x="268" y="176"/>
                      <a:pt x="269" y="176"/>
                    </a:cubicBezTo>
                    <a:cubicBezTo>
                      <a:pt x="273" y="176"/>
                      <a:pt x="272" y="179"/>
                      <a:pt x="274" y="181"/>
                    </a:cubicBezTo>
                    <a:cubicBezTo>
                      <a:pt x="275" y="182"/>
                      <a:pt x="279" y="181"/>
                      <a:pt x="279" y="183"/>
                    </a:cubicBezTo>
                    <a:cubicBezTo>
                      <a:pt x="279" y="185"/>
                      <a:pt x="280" y="187"/>
                      <a:pt x="281" y="189"/>
                    </a:cubicBezTo>
                    <a:cubicBezTo>
                      <a:pt x="281" y="194"/>
                      <a:pt x="290" y="193"/>
                      <a:pt x="293" y="194"/>
                    </a:cubicBezTo>
                    <a:cubicBezTo>
                      <a:pt x="295" y="194"/>
                      <a:pt x="298" y="194"/>
                      <a:pt x="299" y="195"/>
                    </a:cubicBezTo>
                    <a:cubicBezTo>
                      <a:pt x="300" y="196"/>
                      <a:pt x="305" y="201"/>
                      <a:pt x="304" y="201"/>
                    </a:cubicBezTo>
                    <a:cubicBezTo>
                      <a:pt x="302" y="203"/>
                      <a:pt x="302" y="203"/>
                      <a:pt x="300" y="202"/>
                    </a:cubicBezTo>
                    <a:cubicBezTo>
                      <a:pt x="299" y="201"/>
                      <a:pt x="295" y="199"/>
                      <a:pt x="295" y="199"/>
                    </a:cubicBezTo>
                    <a:cubicBezTo>
                      <a:pt x="295" y="200"/>
                      <a:pt x="298" y="201"/>
                      <a:pt x="297" y="203"/>
                    </a:cubicBezTo>
                    <a:cubicBezTo>
                      <a:pt x="296" y="204"/>
                      <a:pt x="295" y="206"/>
                      <a:pt x="295" y="207"/>
                    </a:cubicBezTo>
                    <a:cubicBezTo>
                      <a:pt x="295" y="209"/>
                      <a:pt x="295" y="210"/>
                      <a:pt x="294" y="211"/>
                    </a:cubicBezTo>
                    <a:cubicBezTo>
                      <a:pt x="294" y="212"/>
                      <a:pt x="291" y="213"/>
                      <a:pt x="291" y="213"/>
                    </a:cubicBezTo>
                    <a:cubicBezTo>
                      <a:pt x="290" y="214"/>
                      <a:pt x="287" y="219"/>
                      <a:pt x="291" y="219"/>
                    </a:cubicBezTo>
                    <a:cubicBezTo>
                      <a:pt x="292" y="219"/>
                      <a:pt x="294" y="217"/>
                      <a:pt x="296" y="215"/>
                    </a:cubicBezTo>
                    <a:cubicBezTo>
                      <a:pt x="298" y="214"/>
                      <a:pt x="299" y="216"/>
                      <a:pt x="301" y="215"/>
                    </a:cubicBezTo>
                    <a:cubicBezTo>
                      <a:pt x="304" y="215"/>
                      <a:pt x="305" y="213"/>
                      <a:pt x="308" y="213"/>
                    </a:cubicBezTo>
                    <a:cubicBezTo>
                      <a:pt x="308" y="211"/>
                      <a:pt x="308" y="212"/>
                      <a:pt x="306" y="211"/>
                    </a:cubicBezTo>
                    <a:cubicBezTo>
                      <a:pt x="305" y="211"/>
                      <a:pt x="305" y="210"/>
                      <a:pt x="306" y="210"/>
                    </a:cubicBezTo>
                    <a:cubicBezTo>
                      <a:pt x="307" y="208"/>
                      <a:pt x="308" y="207"/>
                      <a:pt x="311" y="207"/>
                    </a:cubicBezTo>
                    <a:cubicBezTo>
                      <a:pt x="312" y="207"/>
                      <a:pt x="315" y="205"/>
                      <a:pt x="317" y="206"/>
                    </a:cubicBezTo>
                    <a:cubicBezTo>
                      <a:pt x="319" y="207"/>
                      <a:pt x="320" y="203"/>
                      <a:pt x="322" y="206"/>
                    </a:cubicBezTo>
                    <a:cubicBezTo>
                      <a:pt x="324" y="204"/>
                      <a:pt x="325" y="203"/>
                      <a:pt x="327" y="201"/>
                    </a:cubicBezTo>
                    <a:cubicBezTo>
                      <a:pt x="329" y="200"/>
                      <a:pt x="330" y="200"/>
                      <a:pt x="332" y="200"/>
                    </a:cubicBezTo>
                    <a:cubicBezTo>
                      <a:pt x="335" y="200"/>
                      <a:pt x="339" y="200"/>
                      <a:pt x="342" y="200"/>
                    </a:cubicBezTo>
                    <a:cubicBezTo>
                      <a:pt x="345" y="200"/>
                      <a:pt x="346" y="201"/>
                      <a:pt x="347" y="199"/>
                    </a:cubicBezTo>
                    <a:cubicBezTo>
                      <a:pt x="348" y="198"/>
                      <a:pt x="349" y="199"/>
                      <a:pt x="350" y="198"/>
                    </a:cubicBezTo>
                    <a:cubicBezTo>
                      <a:pt x="351" y="196"/>
                      <a:pt x="352" y="195"/>
                      <a:pt x="352" y="193"/>
                    </a:cubicBezTo>
                    <a:cubicBezTo>
                      <a:pt x="353" y="191"/>
                      <a:pt x="353" y="190"/>
                      <a:pt x="354" y="188"/>
                    </a:cubicBezTo>
                    <a:cubicBezTo>
                      <a:pt x="355" y="187"/>
                      <a:pt x="356" y="186"/>
                      <a:pt x="357" y="185"/>
                    </a:cubicBezTo>
                    <a:cubicBezTo>
                      <a:pt x="358" y="184"/>
                      <a:pt x="359" y="187"/>
                      <a:pt x="361" y="186"/>
                    </a:cubicBezTo>
                    <a:cubicBezTo>
                      <a:pt x="363" y="184"/>
                      <a:pt x="365" y="187"/>
                      <a:pt x="365" y="189"/>
                    </a:cubicBezTo>
                    <a:cubicBezTo>
                      <a:pt x="365" y="190"/>
                      <a:pt x="364" y="196"/>
                      <a:pt x="366" y="196"/>
                    </a:cubicBezTo>
                    <a:cubicBezTo>
                      <a:pt x="367" y="197"/>
                      <a:pt x="368" y="199"/>
                      <a:pt x="369" y="201"/>
                    </a:cubicBezTo>
                    <a:cubicBezTo>
                      <a:pt x="370" y="199"/>
                      <a:pt x="381" y="196"/>
                      <a:pt x="381" y="196"/>
                    </a:cubicBezTo>
                    <a:cubicBezTo>
                      <a:pt x="381" y="195"/>
                      <a:pt x="380" y="195"/>
                      <a:pt x="380" y="194"/>
                    </a:cubicBezTo>
                    <a:cubicBezTo>
                      <a:pt x="380" y="194"/>
                      <a:pt x="382" y="196"/>
                      <a:pt x="382" y="196"/>
                    </a:cubicBezTo>
                    <a:cubicBezTo>
                      <a:pt x="382" y="197"/>
                      <a:pt x="380" y="197"/>
                      <a:pt x="380" y="197"/>
                    </a:cubicBezTo>
                    <a:cubicBezTo>
                      <a:pt x="380" y="197"/>
                      <a:pt x="386" y="198"/>
                      <a:pt x="386" y="198"/>
                    </a:cubicBezTo>
                    <a:cubicBezTo>
                      <a:pt x="386" y="198"/>
                      <a:pt x="386" y="198"/>
                      <a:pt x="386" y="198"/>
                    </a:cubicBezTo>
                    <a:cubicBezTo>
                      <a:pt x="386" y="198"/>
                      <a:pt x="386" y="199"/>
                      <a:pt x="386" y="199"/>
                    </a:cubicBezTo>
                    <a:cubicBezTo>
                      <a:pt x="385" y="199"/>
                      <a:pt x="384" y="199"/>
                      <a:pt x="383" y="200"/>
                    </a:cubicBezTo>
                    <a:cubicBezTo>
                      <a:pt x="383" y="201"/>
                      <a:pt x="382" y="198"/>
                      <a:pt x="382" y="198"/>
                    </a:cubicBezTo>
                    <a:cubicBezTo>
                      <a:pt x="381" y="198"/>
                      <a:pt x="381" y="199"/>
                      <a:pt x="381" y="199"/>
                    </a:cubicBezTo>
                    <a:cubicBezTo>
                      <a:pt x="381" y="199"/>
                      <a:pt x="381" y="198"/>
                      <a:pt x="380" y="199"/>
                    </a:cubicBezTo>
                    <a:cubicBezTo>
                      <a:pt x="379" y="200"/>
                      <a:pt x="378" y="200"/>
                      <a:pt x="377" y="201"/>
                    </a:cubicBezTo>
                    <a:cubicBezTo>
                      <a:pt x="375" y="202"/>
                      <a:pt x="371" y="205"/>
                      <a:pt x="373" y="208"/>
                    </a:cubicBezTo>
                    <a:cubicBezTo>
                      <a:pt x="376" y="210"/>
                      <a:pt x="378" y="208"/>
                      <a:pt x="379" y="207"/>
                    </a:cubicBezTo>
                    <a:cubicBezTo>
                      <a:pt x="380" y="206"/>
                      <a:pt x="384" y="203"/>
                      <a:pt x="384" y="202"/>
                    </a:cubicBezTo>
                    <a:cubicBezTo>
                      <a:pt x="384" y="203"/>
                      <a:pt x="386" y="204"/>
                      <a:pt x="387" y="203"/>
                    </a:cubicBezTo>
                    <a:cubicBezTo>
                      <a:pt x="387" y="202"/>
                      <a:pt x="390" y="201"/>
                      <a:pt x="391" y="201"/>
                    </a:cubicBezTo>
                    <a:cubicBezTo>
                      <a:pt x="393" y="200"/>
                      <a:pt x="395" y="199"/>
                      <a:pt x="397" y="199"/>
                    </a:cubicBezTo>
                    <a:cubicBezTo>
                      <a:pt x="398" y="199"/>
                      <a:pt x="398" y="199"/>
                      <a:pt x="398" y="198"/>
                    </a:cubicBezTo>
                    <a:cubicBezTo>
                      <a:pt x="397" y="197"/>
                      <a:pt x="398" y="197"/>
                      <a:pt x="398" y="197"/>
                    </a:cubicBezTo>
                    <a:cubicBezTo>
                      <a:pt x="398" y="196"/>
                      <a:pt x="396" y="197"/>
                      <a:pt x="395" y="196"/>
                    </a:cubicBezTo>
                    <a:cubicBezTo>
                      <a:pt x="394" y="196"/>
                      <a:pt x="395" y="194"/>
                      <a:pt x="393" y="196"/>
                    </a:cubicBezTo>
                    <a:cubicBezTo>
                      <a:pt x="391" y="197"/>
                      <a:pt x="387" y="196"/>
                      <a:pt x="385" y="195"/>
                    </a:cubicBezTo>
                    <a:cubicBezTo>
                      <a:pt x="384" y="195"/>
                      <a:pt x="385" y="193"/>
                      <a:pt x="384" y="193"/>
                    </a:cubicBezTo>
                    <a:cubicBezTo>
                      <a:pt x="384" y="193"/>
                      <a:pt x="382" y="193"/>
                      <a:pt x="381" y="192"/>
                    </a:cubicBezTo>
                    <a:cubicBezTo>
                      <a:pt x="380" y="192"/>
                      <a:pt x="380" y="189"/>
                      <a:pt x="380" y="188"/>
                    </a:cubicBezTo>
                    <a:cubicBezTo>
                      <a:pt x="380" y="187"/>
                      <a:pt x="378" y="188"/>
                      <a:pt x="377" y="187"/>
                    </a:cubicBezTo>
                    <a:cubicBezTo>
                      <a:pt x="377" y="187"/>
                      <a:pt x="379" y="185"/>
                      <a:pt x="379" y="185"/>
                    </a:cubicBezTo>
                    <a:cubicBezTo>
                      <a:pt x="380" y="184"/>
                      <a:pt x="380" y="181"/>
                      <a:pt x="378" y="181"/>
                    </a:cubicBezTo>
                    <a:cubicBezTo>
                      <a:pt x="378" y="181"/>
                      <a:pt x="376" y="185"/>
                      <a:pt x="375" y="183"/>
                    </a:cubicBezTo>
                    <a:cubicBezTo>
                      <a:pt x="375" y="181"/>
                      <a:pt x="374" y="182"/>
                      <a:pt x="373" y="181"/>
                    </a:cubicBezTo>
                    <a:cubicBezTo>
                      <a:pt x="373" y="180"/>
                      <a:pt x="376" y="181"/>
                      <a:pt x="376" y="181"/>
                    </a:cubicBezTo>
                    <a:cubicBezTo>
                      <a:pt x="378" y="181"/>
                      <a:pt x="379" y="180"/>
                      <a:pt x="380" y="180"/>
                    </a:cubicBezTo>
                    <a:cubicBezTo>
                      <a:pt x="381" y="179"/>
                      <a:pt x="382" y="179"/>
                      <a:pt x="383" y="179"/>
                    </a:cubicBezTo>
                    <a:cubicBezTo>
                      <a:pt x="384" y="178"/>
                      <a:pt x="382" y="176"/>
                      <a:pt x="382" y="176"/>
                    </a:cubicBezTo>
                    <a:cubicBezTo>
                      <a:pt x="382" y="176"/>
                      <a:pt x="383" y="176"/>
                      <a:pt x="383" y="176"/>
                    </a:cubicBezTo>
                    <a:cubicBezTo>
                      <a:pt x="383" y="176"/>
                      <a:pt x="379" y="174"/>
                      <a:pt x="379" y="174"/>
                    </a:cubicBezTo>
                    <a:cubicBezTo>
                      <a:pt x="377" y="173"/>
                      <a:pt x="375" y="173"/>
                      <a:pt x="373" y="174"/>
                    </a:cubicBezTo>
                    <a:cubicBezTo>
                      <a:pt x="369" y="175"/>
                      <a:pt x="366" y="176"/>
                      <a:pt x="363" y="178"/>
                    </a:cubicBezTo>
                    <a:cubicBezTo>
                      <a:pt x="360" y="179"/>
                      <a:pt x="358" y="181"/>
                      <a:pt x="355" y="183"/>
                    </a:cubicBezTo>
                    <a:cubicBezTo>
                      <a:pt x="354" y="184"/>
                      <a:pt x="353" y="185"/>
                      <a:pt x="352" y="187"/>
                    </a:cubicBezTo>
                    <a:cubicBezTo>
                      <a:pt x="352" y="187"/>
                      <a:pt x="348" y="189"/>
                      <a:pt x="348" y="189"/>
                    </a:cubicBezTo>
                    <a:cubicBezTo>
                      <a:pt x="348" y="188"/>
                      <a:pt x="353" y="184"/>
                      <a:pt x="354" y="183"/>
                    </a:cubicBezTo>
                    <a:cubicBezTo>
                      <a:pt x="354" y="182"/>
                      <a:pt x="355" y="181"/>
                      <a:pt x="354" y="180"/>
                    </a:cubicBezTo>
                    <a:cubicBezTo>
                      <a:pt x="353" y="180"/>
                      <a:pt x="351" y="179"/>
                      <a:pt x="350" y="179"/>
                    </a:cubicBezTo>
                    <a:cubicBezTo>
                      <a:pt x="351" y="179"/>
                      <a:pt x="353" y="180"/>
                      <a:pt x="354" y="180"/>
                    </a:cubicBezTo>
                    <a:cubicBezTo>
                      <a:pt x="356" y="181"/>
                      <a:pt x="358" y="178"/>
                      <a:pt x="359" y="177"/>
                    </a:cubicBezTo>
                    <a:cubicBezTo>
                      <a:pt x="360" y="176"/>
                      <a:pt x="361" y="174"/>
                      <a:pt x="363" y="173"/>
                    </a:cubicBezTo>
                    <a:cubicBezTo>
                      <a:pt x="365" y="173"/>
                      <a:pt x="367" y="174"/>
                      <a:pt x="368" y="172"/>
                    </a:cubicBezTo>
                    <a:cubicBezTo>
                      <a:pt x="369" y="168"/>
                      <a:pt x="371" y="167"/>
                      <a:pt x="375" y="167"/>
                    </a:cubicBezTo>
                    <a:cubicBezTo>
                      <a:pt x="379" y="167"/>
                      <a:pt x="383" y="167"/>
                      <a:pt x="387" y="167"/>
                    </a:cubicBezTo>
                    <a:cubicBezTo>
                      <a:pt x="394" y="167"/>
                      <a:pt x="404" y="169"/>
                      <a:pt x="409" y="163"/>
                    </a:cubicBezTo>
                    <a:cubicBezTo>
                      <a:pt x="411" y="161"/>
                      <a:pt x="412" y="160"/>
                      <a:pt x="414" y="160"/>
                    </a:cubicBezTo>
                    <a:cubicBezTo>
                      <a:pt x="416" y="160"/>
                      <a:pt x="418" y="160"/>
                      <a:pt x="421" y="158"/>
                    </a:cubicBezTo>
                    <a:cubicBezTo>
                      <a:pt x="422" y="158"/>
                      <a:pt x="425" y="156"/>
                      <a:pt x="425" y="155"/>
                    </a:cubicBezTo>
                    <a:cubicBezTo>
                      <a:pt x="427" y="152"/>
                      <a:pt x="422" y="153"/>
                      <a:pt x="422" y="152"/>
                    </a:cubicBezTo>
                    <a:cubicBezTo>
                      <a:pt x="422" y="151"/>
                      <a:pt x="424" y="151"/>
                      <a:pt x="424" y="151"/>
                    </a:cubicBezTo>
                    <a:cubicBezTo>
                      <a:pt x="425" y="150"/>
                      <a:pt x="424" y="149"/>
                      <a:pt x="424" y="148"/>
                    </a:cubicBezTo>
                    <a:cubicBezTo>
                      <a:pt x="424" y="148"/>
                      <a:pt x="425" y="147"/>
                      <a:pt x="425" y="147"/>
                    </a:cubicBezTo>
                    <a:cubicBezTo>
                      <a:pt x="425" y="146"/>
                      <a:pt x="423" y="145"/>
                      <a:pt x="423" y="145"/>
                    </a:cubicBezTo>
                    <a:cubicBezTo>
                      <a:pt x="422" y="144"/>
                      <a:pt x="421" y="144"/>
                      <a:pt x="421" y="143"/>
                    </a:cubicBezTo>
                    <a:cubicBezTo>
                      <a:pt x="420" y="143"/>
                      <a:pt x="418" y="146"/>
                      <a:pt x="417" y="144"/>
                    </a:cubicBezTo>
                    <a:cubicBezTo>
                      <a:pt x="417" y="144"/>
                      <a:pt x="419" y="143"/>
                      <a:pt x="418" y="143"/>
                    </a:cubicBezTo>
                    <a:cubicBezTo>
                      <a:pt x="418" y="142"/>
                      <a:pt x="417" y="141"/>
                      <a:pt x="416" y="141"/>
                    </a:cubicBezTo>
                    <a:cubicBezTo>
                      <a:pt x="415" y="140"/>
                      <a:pt x="411" y="141"/>
                      <a:pt x="410" y="142"/>
                    </a:cubicBezTo>
                    <a:cubicBezTo>
                      <a:pt x="409" y="144"/>
                      <a:pt x="406" y="145"/>
                      <a:pt x="404" y="146"/>
                    </a:cubicBezTo>
                    <a:cubicBezTo>
                      <a:pt x="403" y="146"/>
                      <a:pt x="400" y="144"/>
                      <a:pt x="400" y="143"/>
                    </a:cubicBezTo>
                    <a:cubicBezTo>
                      <a:pt x="400" y="142"/>
                      <a:pt x="403" y="145"/>
                      <a:pt x="403" y="145"/>
                    </a:cubicBezTo>
                    <a:cubicBezTo>
                      <a:pt x="404" y="145"/>
                      <a:pt x="408" y="142"/>
                      <a:pt x="408" y="142"/>
                    </a:cubicBezTo>
                    <a:cubicBezTo>
                      <a:pt x="408" y="142"/>
                      <a:pt x="406" y="141"/>
                      <a:pt x="406" y="141"/>
                    </a:cubicBezTo>
                    <a:cubicBezTo>
                      <a:pt x="409" y="140"/>
                      <a:pt x="412" y="140"/>
                      <a:pt x="415" y="139"/>
                    </a:cubicBezTo>
                    <a:cubicBezTo>
                      <a:pt x="415" y="139"/>
                      <a:pt x="417" y="138"/>
                      <a:pt x="416" y="137"/>
                    </a:cubicBezTo>
                    <a:cubicBezTo>
                      <a:pt x="416" y="137"/>
                      <a:pt x="414" y="135"/>
                      <a:pt x="414" y="135"/>
                    </a:cubicBezTo>
                    <a:cubicBezTo>
                      <a:pt x="412" y="136"/>
                      <a:pt x="410" y="136"/>
                      <a:pt x="409" y="134"/>
                    </a:cubicBezTo>
                    <a:cubicBezTo>
                      <a:pt x="408" y="134"/>
                      <a:pt x="404" y="137"/>
                      <a:pt x="404" y="136"/>
                    </a:cubicBezTo>
                    <a:cubicBezTo>
                      <a:pt x="404" y="136"/>
                      <a:pt x="407" y="133"/>
                      <a:pt x="404" y="134"/>
                    </a:cubicBezTo>
                    <a:cubicBezTo>
                      <a:pt x="404" y="134"/>
                      <a:pt x="400" y="135"/>
                      <a:pt x="400" y="135"/>
                    </a:cubicBezTo>
                    <a:cubicBezTo>
                      <a:pt x="401" y="133"/>
                      <a:pt x="404" y="133"/>
                      <a:pt x="402" y="130"/>
                    </a:cubicBezTo>
                    <a:cubicBezTo>
                      <a:pt x="402" y="130"/>
                      <a:pt x="398" y="128"/>
                      <a:pt x="398" y="128"/>
                    </a:cubicBezTo>
                    <a:cubicBezTo>
                      <a:pt x="396" y="128"/>
                      <a:pt x="396" y="126"/>
                      <a:pt x="394" y="126"/>
                    </a:cubicBezTo>
                    <a:cubicBezTo>
                      <a:pt x="395" y="126"/>
                      <a:pt x="392" y="122"/>
                      <a:pt x="392" y="122"/>
                    </a:cubicBezTo>
                    <a:cubicBezTo>
                      <a:pt x="392" y="122"/>
                      <a:pt x="393" y="123"/>
                      <a:pt x="394" y="123"/>
                    </a:cubicBezTo>
                    <a:cubicBezTo>
                      <a:pt x="395" y="124"/>
                      <a:pt x="395" y="122"/>
                      <a:pt x="396" y="122"/>
                    </a:cubicBezTo>
                    <a:cubicBezTo>
                      <a:pt x="400" y="121"/>
                      <a:pt x="393" y="118"/>
                      <a:pt x="392" y="117"/>
                    </a:cubicBezTo>
                    <a:cubicBezTo>
                      <a:pt x="392" y="118"/>
                      <a:pt x="394" y="116"/>
                      <a:pt x="394" y="116"/>
                    </a:cubicBezTo>
                    <a:cubicBezTo>
                      <a:pt x="395" y="115"/>
                      <a:pt x="393" y="115"/>
                      <a:pt x="392" y="114"/>
                    </a:cubicBezTo>
                    <a:cubicBezTo>
                      <a:pt x="392" y="114"/>
                      <a:pt x="391" y="113"/>
                      <a:pt x="390" y="113"/>
                    </a:cubicBezTo>
                    <a:cubicBezTo>
                      <a:pt x="390" y="113"/>
                      <a:pt x="388" y="113"/>
                      <a:pt x="388" y="113"/>
                    </a:cubicBezTo>
                    <a:cubicBezTo>
                      <a:pt x="389" y="112"/>
                      <a:pt x="391" y="113"/>
                      <a:pt x="390" y="110"/>
                    </a:cubicBezTo>
                    <a:cubicBezTo>
                      <a:pt x="389" y="110"/>
                      <a:pt x="386" y="111"/>
                      <a:pt x="386" y="111"/>
                    </a:cubicBezTo>
                    <a:cubicBezTo>
                      <a:pt x="386" y="110"/>
                      <a:pt x="389" y="110"/>
                      <a:pt x="388" y="108"/>
                    </a:cubicBezTo>
                    <a:cubicBezTo>
                      <a:pt x="388" y="107"/>
                      <a:pt x="388" y="106"/>
                      <a:pt x="387" y="105"/>
                    </a:cubicBezTo>
                    <a:cubicBezTo>
                      <a:pt x="387" y="105"/>
                      <a:pt x="386" y="106"/>
                      <a:pt x="386" y="105"/>
                    </a:cubicBezTo>
                    <a:cubicBezTo>
                      <a:pt x="386" y="106"/>
                      <a:pt x="384" y="102"/>
                      <a:pt x="384" y="102"/>
                    </a:cubicBezTo>
                    <a:cubicBezTo>
                      <a:pt x="383" y="100"/>
                      <a:pt x="382" y="99"/>
                      <a:pt x="382" y="98"/>
                    </a:cubicBezTo>
                    <a:cubicBezTo>
                      <a:pt x="381" y="96"/>
                      <a:pt x="381" y="94"/>
                      <a:pt x="379" y="97"/>
                    </a:cubicBezTo>
                    <a:cubicBezTo>
                      <a:pt x="379" y="97"/>
                      <a:pt x="378" y="101"/>
                      <a:pt x="379" y="100"/>
                    </a:cubicBezTo>
                    <a:cubicBezTo>
                      <a:pt x="375" y="101"/>
                      <a:pt x="377" y="101"/>
                      <a:pt x="378" y="104"/>
                    </a:cubicBezTo>
                    <a:cubicBezTo>
                      <a:pt x="378" y="103"/>
                      <a:pt x="377" y="103"/>
                      <a:pt x="377" y="104"/>
                    </a:cubicBezTo>
                    <a:cubicBezTo>
                      <a:pt x="376" y="104"/>
                      <a:pt x="376" y="104"/>
                      <a:pt x="375" y="105"/>
                    </a:cubicBezTo>
                    <a:cubicBezTo>
                      <a:pt x="375" y="105"/>
                      <a:pt x="377" y="106"/>
                      <a:pt x="377" y="106"/>
                    </a:cubicBezTo>
                    <a:cubicBezTo>
                      <a:pt x="376" y="107"/>
                      <a:pt x="374" y="106"/>
                      <a:pt x="374" y="107"/>
                    </a:cubicBezTo>
                    <a:cubicBezTo>
                      <a:pt x="373" y="108"/>
                      <a:pt x="375" y="110"/>
                      <a:pt x="373" y="111"/>
                    </a:cubicBezTo>
                    <a:cubicBezTo>
                      <a:pt x="374" y="111"/>
                      <a:pt x="372" y="107"/>
                      <a:pt x="370" y="109"/>
                    </a:cubicBezTo>
                    <a:cubicBezTo>
                      <a:pt x="370" y="110"/>
                      <a:pt x="366" y="113"/>
                      <a:pt x="366" y="113"/>
                    </a:cubicBezTo>
                    <a:cubicBezTo>
                      <a:pt x="365" y="113"/>
                      <a:pt x="365" y="112"/>
                      <a:pt x="365" y="111"/>
                    </a:cubicBezTo>
                    <a:cubicBezTo>
                      <a:pt x="364" y="111"/>
                      <a:pt x="364" y="112"/>
                      <a:pt x="364" y="112"/>
                    </a:cubicBezTo>
                    <a:cubicBezTo>
                      <a:pt x="363" y="111"/>
                      <a:pt x="364" y="111"/>
                      <a:pt x="364" y="110"/>
                    </a:cubicBezTo>
                    <a:cubicBezTo>
                      <a:pt x="364" y="111"/>
                      <a:pt x="357" y="116"/>
                      <a:pt x="357" y="115"/>
                    </a:cubicBezTo>
                    <a:cubicBezTo>
                      <a:pt x="356" y="114"/>
                      <a:pt x="360" y="113"/>
                      <a:pt x="361" y="113"/>
                    </a:cubicBezTo>
                    <a:cubicBezTo>
                      <a:pt x="363" y="111"/>
                      <a:pt x="363" y="110"/>
                      <a:pt x="362" y="108"/>
                    </a:cubicBezTo>
                    <a:cubicBezTo>
                      <a:pt x="361" y="107"/>
                      <a:pt x="358" y="107"/>
                      <a:pt x="357" y="107"/>
                    </a:cubicBezTo>
                    <a:cubicBezTo>
                      <a:pt x="356" y="107"/>
                      <a:pt x="356" y="108"/>
                      <a:pt x="356" y="108"/>
                    </a:cubicBezTo>
                    <a:cubicBezTo>
                      <a:pt x="355" y="110"/>
                      <a:pt x="353" y="108"/>
                      <a:pt x="352" y="108"/>
                    </a:cubicBezTo>
                    <a:cubicBezTo>
                      <a:pt x="353" y="108"/>
                      <a:pt x="355" y="106"/>
                      <a:pt x="355" y="106"/>
                    </a:cubicBezTo>
                    <a:cubicBezTo>
                      <a:pt x="355" y="106"/>
                      <a:pt x="356" y="107"/>
                      <a:pt x="356" y="107"/>
                    </a:cubicBezTo>
                    <a:cubicBezTo>
                      <a:pt x="355" y="107"/>
                      <a:pt x="357" y="105"/>
                      <a:pt x="357" y="105"/>
                    </a:cubicBezTo>
                    <a:cubicBezTo>
                      <a:pt x="358" y="103"/>
                      <a:pt x="356" y="104"/>
                      <a:pt x="355" y="103"/>
                    </a:cubicBezTo>
                    <a:cubicBezTo>
                      <a:pt x="355" y="103"/>
                      <a:pt x="356" y="98"/>
                      <a:pt x="354" y="99"/>
                    </a:cubicBezTo>
                    <a:cubicBezTo>
                      <a:pt x="355" y="98"/>
                      <a:pt x="356" y="98"/>
                      <a:pt x="355" y="96"/>
                    </a:cubicBezTo>
                    <a:cubicBezTo>
                      <a:pt x="353" y="95"/>
                      <a:pt x="357" y="94"/>
                      <a:pt x="356" y="92"/>
                    </a:cubicBezTo>
                    <a:cubicBezTo>
                      <a:pt x="356" y="91"/>
                      <a:pt x="354" y="93"/>
                      <a:pt x="353" y="92"/>
                    </a:cubicBezTo>
                    <a:cubicBezTo>
                      <a:pt x="352" y="91"/>
                      <a:pt x="350" y="91"/>
                      <a:pt x="349" y="91"/>
                    </a:cubicBezTo>
                    <a:cubicBezTo>
                      <a:pt x="347" y="90"/>
                      <a:pt x="346" y="90"/>
                      <a:pt x="345" y="88"/>
                    </a:cubicBezTo>
                    <a:cubicBezTo>
                      <a:pt x="345" y="86"/>
                      <a:pt x="342" y="87"/>
                      <a:pt x="342" y="85"/>
                    </a:cubicBezTo>
                    <a:cubicBezTo>
                      <a:pt x="342" y="84"/>
                      <a:pt x="340" y="85"/>
                      <a:pt x="340" y="85"/>
                    </a:cubicBezTo>
                    <a:cubicBezTo>
                      <a:pt x="341" y="83"/>
                      <a:pt x="339" y="83"/>
                      <a:pt x="338" y="82"/>
                    </a:cubicBezTo>
                    <a:cubicBezTo>
                      <a:pt x="336" y="81"/>
                      <a:pt x="336" y="80"/>
                      <a:pt x="334" y="81"/>
                    </a:cubicBezTo>
                    <a:cubicBezTo>
                      <a:pt x="332" y="82"/>
                      <a:pt x="331" y="83"/>
                      <a:pt x="329" y="82"/>
                    </a:cubicBezTo>
                    <a:cubicBezTo>
                      <a:pt x="327" y="81"/>
                      <a:pt x="326" y="83"/>
                      <a:pt x="324" y="82"/>
                    </a:cubicBezTo>
                    <a:cubicBezTo>
                      <a:pt x="322" y="80"/>
                      <a:pt x="320" y="80"/>
                      <a:pt x="318" y="80"/>
                    </a:cubicBezTo>
                    <a:cubicBezTo>
                      <a:pt x="316" y="80"/>
                      <a:pt x="314" y="80"/>
                      <a:pt x="313" y="82"/>
                    </a:cubicBezTo>
                    <a:cubicBezTo>
                      <a:pt x="312" y="84"/>
                      <a:pt x="315" y="85"/>
                      <a:pt x="315" y="86"/>
                    </a:cubicBezTo>
                    <a:cubicBezTo>
                      <a:pt x="316" y="87"/>
                      <a:pt x="315" y="90"/>
                      <a:pt x="314" y="91"/>
                    </a:cubicBezTo>
                    <a:cubicBezTo>
                      <a:pt x="314" y="92"/>
                      <a:pt x="314" y="91"/>
                      <a:pt x="313" y="92"/>
                    </a:cubicBezTo>
                    <a:cubicBezTo>
                      <a:pt x="313" y="92"/>
                      <a:pt x="315" y="94"/>
                      <a:pt x="315" y="94"/>
                    </a:cubicBezTo>
                    <a:cubicBezTo>
                      <a:pt x="315" y="96"/>
                      <a:pt x="316" y="98"/>
                      <a:pt x="316" y="99"/>
                    </a:cubicBezTo>
                    <a:cubicBezTo>
                      <a:pt x="316" y="100"/>
                      <a:pt x="316" y="100"/>
                      <a:pt x="316" y="101"/>
                    </a:cubicBezTo>
                    <a:cubicBezTo>
                      <a:pt x="316" y="102"/>
                      <a:pt x="315" y="101"/>
                      <a:pt x="315" y="101"/>
                    </a:cubicBezTo>
                    <a:cubicBezTo>
                      <a:pt x="314" y="102"/>
                      <a:pt x="314" y="104"/>
                      <a:pt x="314" y="104"/>
                    </a:cubicBezTo>
                    <a:cubicBezTo>
                      <a:pt x="313" y="105"/>
                      <a:pt x="312" y="106"/>
                      <a:pt x="312" y="107"/>
                    </a:cubicBezTo>
                    <a:cubicBezTo>
                      <a:pt x="311" y="109"/>
                      <a:pt x="311" y="109"/>
                      <a:pt x="312" y="110"/>
                    </a:cubicBezTo>
                    <a:cubicBezTo>
                      <a:pt x="315" y="112"/>
                      <a:pt x="318" y="114"/>
                      <a:pt x="320" y="116"/>
                    </a:cubicBezTo>
                    <a:cubicBezTo>
                      <a:pt x="321" y="119"/>
                      <a:pt x="322" y="124"/>
                      <a:pt x="321" y="127"/>
                    </a:cubicBezTo>
                    <a:cubicBezTo>
                      <a:pt x="319" y="131"/>
                      <a:pt x="313" y="133"/>
                      <a:pt x="310" y="135"/>
                    </a:cubicBezTo>
                    <a:cubicBezTo>
                      <a:pt x="309" y="136"/>
                      <a:pt x="308" y="136"/>
                      <a:pt x="307" y="137"/>
                    </a:cubicBezTo>
                    <a:cubicBezTo>
                      <a:pt x="304" y="138"/>
                      <a:pt x="308" y="141"/>
                      <a:pt x="308" y="143"/>
                    </a:cubicBezTo>
                    <a:cubicBezTo>
                      <a:pt x="308" y="143"/>
                      <a:pt x="309" y="145"/>
                      <a:pt x="309" y="146"/>
                    </a:cubicBezTo>
                    <a:cubicBezTo>
                      <a:pt x="309" y="148"/>
                      <a:pt x="309" y="149"/>
                      <a:pt x="310" y="151"/>
                    </a:cubicBezTo>
                    <a:cubicBezTo>
                      <a:pt x="311" y="153"/>
                      <a:pt x="311" y="154"/>
                      <a:pt x="309" y="156"/>
                    </a:cubicBezTo>
                    <a:cubicBezTo>
                      <a:pt x="309" y="156"/>
                      <a:pt x="310" y="160"/>
                      <a:pt x="309" y="161"/>
                    </a:cubicBezTo>
                    <a:cubicBezTo>
                      <a:pt x="308" y="161"/>
                      <a:pt x="307" y="157"/>
                      <a:pt x="306" y="159"/>
                    </a:cubicBezTo>
                    <a:cubicBezTo>
                      <a:pt x="305" y="161"/>
                      <a:pt x="307" y="164"/>
                      <a:pt x="307" y="164"/>
                    </a:cubicBezTo>
                    <a:cubicBezTo>
                      <a:pt x="307" y="163"/>
                      <a:pt x="301" y="158"/>
                      <a:pt x="298" y="161"/>
                    </a:cubicBezTo>
                    <a:cubicBezTo>
                      <a:pt x="299" y="160"/>
                      <a:pt x="302" y="159"/>
                      <a:pt x="300" y="157"/>
                    </a:cubicBezTo>
                    <a:cubicBezTo>
                      <a:pt x="299" y="156"/>
                      <a:pt x="298" y="155"/>
                      <a:pt x="297" y="155"/>
                    </a:cubicBezTo>
                    <a:cubicBezTo>
                      <a:pt x="297" y="154"/>
                      <a:pt x="295" y="154"/>
                      <a:pt x="294" y="154"/>
                    </a:cubicBezTo>
                    <a:cubicBezTo>
                      <a:pt x="294" y="153"/>
                      <a:pt x="295" y="153"/>
                      <a:pt x="294" y="151"/>
                    </a:cubicBezTo>
                    <a:cubicBezTo>
                      <a:pt x="293" y="150"/>
                      <a:pt x="292" y="148"/>
                      <a:pt x="293" y="146"/>
                    </a:cubicBezTo>
                    <a:cubicBezTo>
                      <a:pt x="294" y="143"/>
                      <a:pt x="291" y="142"/>
                      <a:pt x="291" y="140"/>
                    </a:cubicBezTo>
                    <a:cubicBezTo>
                      <a:pt x="291" y="138"/>
                      <a:pt x="293" y="137"/>
                      <a:pt x="292" y="135"/>
                    </a:cubicBezTo>
                    <a:cubicBezTo>
                      <a:pt x="290" y="133"/>
                      <a:pt x="286" y="133"/>
                      <a:pt x="283" y="133"/>
                    </a:cubicBezTo>
                    <a:cubicBezTo>
                      <a:pt x="282" y="133"/>
                      <a:pt x="281" y="133"/>
                      <a:pt x="279" y="133"/>
                    </a:cubicBezTo>
                    <a:cubicBezTo>
                      <a:pt x="279" y="133"/>
                      <a:pt x="277" y="135"/>
                      <a:pt x="277" y="135"/>
                    </a:cubicBezTo>
                    <a:cubicBezTo>
                      <a:pt x="277" y="134"/>
                      <a:pt x="278" y="134"/>
                      <a:pt x="277" y="133"/>
                    </a:cubicBezTo>
                    <a:cubicBezTo>
                      <a:pt x="277" y="132"/>
                      <a:pt x="276" y="131"/>
                      <a:pt x="275" y="131"/>
                    </a:cubicBezTo>
                    <a:cubicBezTo>
                      <a:pt x="273" y="130"/>
                      <a:pt x="271" y="130"/>
                      <a:pt x="269" y="129"/>
                    </a:cubicBezTo>
                    <a:cubicBezTo>
                      <a:pt x="266" y="128"/>
                      <a:pt x="264" y="125"/>
                      <a:pt x="261" y="123"/>
                    </a:cubicBezTo>
                    <a:cubicBezTo>
                      <a:pt x="259" y="122"/>
                      <a:pt x="257" y="121"/>
                      <a:pt x="256" y="121"/>
                    </a:cubicBezTo>
                    <a:cubicBezTo>
                      <a:pt x="254" y="121"/>
                      <a:pt x="252" y="119"/>
                      <a:pt x="250" y="119"/>
                    </a:cubicBezTo>
                    <a:cubicBezTo>
                      <a:pt x="249" y="119"/>
                      <a:pt x="240" y="121"/>
                      <a:pt x="240" y="121"/>
                    </a:cubicBezTo>
                    <a:cubicBezTo>
                      <a:pt x="240" y="120"/>
                      <a:pt x="241" y="120"/>
                      <a:pt x="242" y="119"/>
                    </a:cubicBezTo>
                    <a:cubicBezTo>
                      <a:pt x="242" y="118"/>
                      <a:pt x="241" y="117"/>
                      <a:pt x="241" y="117"/>
                    </a:cubicBezTo>
                    <a:cubicBezTo>
                      <a:pt x="240" y="114"/>
                      <a:pt x="239" y="112"/>
                      <a:pt x="238" y="110"/>
                    </a:cubicBezTo>
                    <a:cubicBezTo>
                      <a:pt x="237" y="108"/>
                      <a:pt x="236" y="108"/>
                      <a:pt x="234" y="108"/>
                    </a:cubicBezTo>
                    <a:cubicBezTo>
                      <a:pt x="231" y="108"/>
                      <a:pt x="230" y="108"/>
                      <a:pt x="230" y="105"/>
                    </a:cubicBezTo>
                    <a:cubicBezTo>
                      <a:pt x="231" y="103"/>
                      <a:pt x="230" y="100"/>
                      <a:pt x="230" y="98"/>
                    </a:cubicBezTo>
                    <a:cubicBezTo>
                      <a:pt x="231" y="95"/>
                      <a:pt x="233" y="93"/>
                      <a:pt x="234" y="90"/>
                    </a:cubicBezTo>
                    <a:cubicBezTo>
                      <a:pt x="235" y="88"/>
                      <a:pt x="235" y="87"/>
                      <a:pt x="237" y="86"/>
                    </a:cubicBezTo>
                    <a:cubicBezTo>
                      <a:pt x="238" y="86"/>
                      <a:pt x="237" y="85"/>
                      <a:pt x="237" y="84"/>
                    </a:cubicBezTo>
                    <a:cubicBezTo>
                      <a:pt x="238" y="84"/>
                      <a:pt x="240" y="82"/>
                      <a:pt x="240" y="82"/>
                    </a:cubicBezTo>
                    <a:cubicBezTo>
                      <a:pt x="240" y="82"/>
                      <a:pt x="240" y="82"/>
                      <a:pt x="239" y="81"/>
                    </a:cubicBezTo>
                    <a:cubicBezTo>
                      <a:pt x="239" y="81"/>
                      <a:pt x="240" y="81"/>
                      <a:pt x="240" y="81"/>
                    </a:cubicBezTo>
                    <a:cubicBezTo>
                      <a:pt x="240" y="79"/>
                      <a:pt x="242" y="80"/>
                      <a:pt x="243" y="80"/>
                    </a:cubicBezTo>
                    <a:cubicBezTo>
                      <a:pt x="244" y="80"/>
                      <a:pt x="244" y="79"/>
                      <a:pt x="244" y="79"/>
                    </a:cubicBezTo>
                    <a:cubicBezTo>
                      <a:pt x="245" y="77"/>
                      <a:pt x="243" y="78"/>
                      <a:pt x="242" y="77"/>
                    </a:cubicBezTo>
                    <a:cubicBezTo>
                      <a:pt x="242" y="77"/>
                      <a:pt x="244" y="77"/>
                      <a:pt x="244" y="77"/>
                    </a:cubicBezTo>
                    <a:cubicBezTo>
                      <a:pt x="245" y="76"/>
                      <a:pt x="246" y="77"/>
                      <a:pt x="246" y="77"/>
                    </a:cubicBezTo>
                    <a:cubicBezTo>
                      <a:pt x="248" y="79"/>
                      <a:pt x="248" y="77"/>
                      <a:pt x="250" y="76"/>
                    </a:cubicBezTo>
                    <a:cubicBezTo>
                      <a:pt x="252" y="74"/>
                      <a:pt x="248" y="72"/>
                      <a:pt x="246" y="71"/>
                    </a:cubicBezTo>
                    <a:cubicBezTo>
                      <a:pt x="245" y="71"/>
                      <a:pt x="241" y="72"/>
                      <a:pt x="241" y="72"/>
                    </a:cubicBezTo>
                    <a:cubicBezTo>
                      <a:pt x="240" y="70"/>
                      <a:pt x="243" y="70"/>
                      <a:pt x="240" y="69"/>
                    </a:cubicBezTo>
                    <a:cubicBezTo>
                      <a:pt x="239" y="69"/>
                      <a:pt x="234" y="69"/>
                      <a:pt x="234" y="68"/>
                    </a:cubicBezTo>
                    <a:cubicBezTo>
                      <a:pt x="234" y="67"/>
                      <a:pt x="236" y="67"/>
                      <a:pt x="236" y="67"/>
                    </a:cubicBezTo>
                    <a:cubicBezTo>
                      <a:pt x="237" y="66"/>
                      <a:pt x="237" y="67"/>
                      <a:pt x="238" y="67"/>
                    </a:cubicBezTo>
                    <a:cubicBezTo>
                      <a:pt x="237" y="68"/>
                      <a:pt x="240" y="68"/>
                      <a:pt x="240" y="68"/>
                    </a:cubicBezTo>
                    <a:cubicBezTo>
                      <a:pt x="242" y="68"/>
                      <a:pt x="245" y="70"/>
                      <a:pt x="246" y="70"/>
                    </a:cubicBezTo>
                    <a:cubicBezTo>
                      <a:pt x="247" y="70"/>
                      <a:pt x="248" y="71"/>
                      <a:pt x="249" y="71"/>
                    </a:cubicBezTo>
                    <a:cubicBezTo>
                      <a:pt x="251" y="72"/>
                      <a:pt x="250" y="71"/>
                      <a:pt x="251" y="71"/>
                    </a:cubicBezTo>
                    <a:cubicBezTo>
                      <a:pt x="252" y="71"/>
                      <a:pt x="255" y="71"/>
                      <a:pt x="254" y="70"/>
                    </a:cubicBezTo>
                    <a:cubicBezTo>
                      <a:pt x="253" y="69"/>
                      <a:pt x="254" y="67"/>
                      <a:pt x="255" y="66"/>
                    </a:cubicBezTo>
                    <a:cubicBezTo>
                      <a:pt x="255" y="67"/>
                      <a:pt x="258" y="68"/>
                      <a:pt x="258" y="68"/>
                    </a:cubicBezTo>
                    <a:cubicBezTo>
                      <a:pt x="260" y="68"/>
                      <a:pt x="261" y="68"/>
                      <a:pt x="263" y="67"/>
                    </a:cubicBezTo>
                    <a:cubicBezTo>
                      <a:pt x="264" y="66"/>
                      <a:pt x="265" y="64"/>
                      <a:pt x="266" y="63"/>
                    </a:cubicBezTo>
                    <a:cubicBezTo>
                      <a:pt x="267" y="62"/>
                      <a:pt x="269" y="61"/>
                      <a:pt x="268" y="59"/>
                    </a:cubicBezTo>
                    <a:cubicBezTo>
                      <a:pt x="267" y="57"/>
                      <a:pt x="264" y="58"/>
                      <a:pt x="263" y="58"/>
                    </a:cubicBezTo>
                    <a:cubicBezTo>
                      <a:pt x="260" y="58"/>
                      <a:pt x="258" y="57"/>
                      <a:pt x="256" y="56"/>
                    </a:cubicBezTo>
                    <a:cubicBezTo>
                      <a:pt x="255" y="55"/>
                      <a:pt x="254" y="54"/>
                      <a:pt x="252" y="53"/>
                    </a:cubicBezTo>
                    <a:cubicBezTo>
                      <a:pt x="252" y="53"/>
                      <a:pt x="247" y="53"/>
                      <a:pt x="247" y="53"/>
                    </a:cubicBezTo>
                    <a:cubicBezTo>
                      <a:pt x="247" y="52"/>
                      <a:pt x="252" y="53"/>
                      <a:pt x="253" y="53"/>
                    </a:cubicBezTo>
                    <a:cubicBezTo>
                      <a:pt x="255" y="53"/>
                      <a:pt x="255" y="52"/>
                      <a:pt x="257" y="53"/>
                    </a:cubicBezTo>
                    <a:cubicBezTo>
                      <a:pt x="261" y="55"/>
                      <a:pt x="265" y="59"/>
                      <a:pt x="269" y="56"/>
                    </a:cubicBezTo>
                    <a:cubicBezTo>
                      <a:pt x="271" y="54"/>
                      <a:pt x="272" y="53"/>
                      <a:pt x="273" y="51"/>
                    </a:cubicBezTo>
                    <a:cubicBezTo>
                      <a:pt x="274" y="50"/>
                      <a:pt x="268" y="49"/>
                      <a:pt x="271" y="47"/>
                    </a:cubicBezTo>
                    <a:cubicBezTo>
                      <a:pt x="272" y="47"/>
                      <a:pt x="275" y="47"/>
                      <a:pt x="276" y="48"/>
                    </a:cubicBezTo>
                    <a:cubicBezTo>
                      <a:pt x="279" y="48"/>
                      <a:pt x="279" y="50"/>
                      <a:pt x="282" y="48"/>
                    </a:cubicBezTo>
                    <a:cubicBezTo>
                      <a:pt x="282" y="48"/>
                      <a:pt x="285" y="49"/>
                      <a:pt x="284" y="47"/>
                    </a:cubicBezTo>
                    <a:cubicBezTo>
                      <a:pt x="283" y="46"/>
                      <a:pt x="279" y="44"/>
                      <a:pt x="278" y="44"/>
                    </a:cubicBezTo>
                    <a:cubicBezTo>
                      <a:pt x="280" y="43"/>
                      <a:pt x="282" y="45"/>
                      <a:pt x="284" y="45"/>
                    </a:cubicBezTo>
                    <a:cubicBezTo>
                      <a:pt x="285" y="45"/>
                      <a:pt x="287" y="50"/>
                      <a:pt x="289" y="49"/>
                    </a:cubicBezTo>
                    <a:cubicBezTo>
                      <a:pt x="289" y="49"/>
                      <a:pt x="288" y="48"/>
                      <a:pt x="288" y="48"/>
                    </a:cubicBezTo>
                    <a:cubicBezTo>
                      <a:pt x="289" y="47"/>
                      <a:pt x="290" y="47"/>
                      <a:pt x="292" y="46"/>
                    </a:cubicBezTo>
                    <a:cubicBezTo>
                      <a:pt x="293" y="45"/>
                      <a:pt x="296" y="42"/>
                      <a:pt x="297" y="41"/>
                    </a:cubicBezTo>
                    <a:cubicBezTo>
                      <a:pt x="297" y="38"/>
                      <a:pt x="295" y="38"/>
                      <a:pt x="293" y="36"/>
                    </a:cubicBezTo>
                    <a:cubicBezTo>
                      <a:pt x="293" y="36"/>
                      <a:pt x="290" y="30"/>
                      <a:pt x="290" y="31"/>
                    </a:cubicBezTo>
                    <a:cubicBezTo>
                      <a:pt x="291" y="30"/>
                      <a:pt x="295" y="30"/>
                      <a:pt x="296" y="30"/>
                    </a:cubicBezTo>
                    <a:cubicBezTo>
                      <a:pt x="299" y="29"/>
                      <a:pt x="294" y="28"/>
                      <a:pt x="294" y="27"/>
                    </a:cubicBezTo>
                    <a:cubicBezTo>
                      <a:pt x="293" y="26"/>
                      <a:pt x="297" y="26"/>
                      <a:pt x="297" y="25"/>
                    </a:cubicBezTo>
                    <a:cubicBezTo>
                      <a:pt x="297" y="25"/>
                      <a:pt x="287" y="21"/>
                      <a:pt x="287" y="21"/>
                    </a:cubicBezTo>
                    <a:cubicBezTo>
                      <a:pt x="288" y="21"/>
                      <a:pt x="290" y="20"/>
                      <a:pt x="291" y="20"/>
                    </a:cubicBezTo>
                    <a:cubicBezTo>
                      <a:pt x="288" y="20"/>
                      <a:pt x="285" y="19"/>
                      <a:pt x="282" y="19"/>
                    </a:cubicBezTo>
                    <a:cubicBezTo>
                      <a:pt x="280" y="19"/>
                      <a:pt x="277" y="20"/>
                      <a:pt x="276" y="19"/>
                    </a:cubicBezTo>
                    <a:cubicBezTo>
                      <a:pt x="278" y="20"/>
                      <a:pt x="275" y="21"/>
                      <a:pt x="276" y="23"/>
                    </a:cubicBezTo>
                    <a:cubicBezTo>
                      <a:pt x="277" y="24"/>
                      <a:pt x="280" y="25"/>
                      <a:pt x="280" y="26"/>
                    </a:cubicBezTo>
                    <a:cubicBezTo>
                      <a:pt x="280" y="26"/>
                      <a:pt x="278" y="27"/>
                      <a:pt x="278" y="27"/>
                    </a:cubicBezTo>
                    <a:cubicBezTo>
                      <a:pt x="278" y="27"/>
                      <a:pt x="280" y="28"/>
                      <a:pt x="279" y="28"/>
                    </a:cubicBezTo>
                    <a:cubicBezTo>
                      <a:pt x="277" y="29"/>
                      <a:pt x="276" y="27"/>
                      <a:pt x="275" y="31"/>
                    </a:cubicBezTo>
                    <a:cubicBezTo>
                      <a:pt x="274" y="33"/>
                      <a:pt x="274" y="35"/>
                      <a:pt x="273" y="37"/>
                    </a:cubicBezTo>
                    <a:cubicBezTo>
                      <a:pt x="272" y="37"/>
                      <a:pt x="271" y="38"/>
                      <a:pt x="271" y="39"/>
                    </a:cubicBezTo>
                    <a:cubicBezTo>
                      <a:pt x="271" y="40"/>
                      <a:pt x="270" y="40"/>
                      <a:pt x="270" y="41"/>
                    </a:cubicBezTo>
                    <a:cubicBezTo>
                      <a:pt x="267" y="42"/>
                      <a:pt x="268" y="43"/>
                      <a:pt x="266" y="40"/>
                    </a:cubicBezTo>
                    <a:cubicBezTo>
                      <a:pt x="265" y="39"/>
                      <a:pt x="262" y="37"/>
                      <a:pt x="262" y="35"/>
                    </a:cubicBezTo>
                    <a:cubicBezTo>
                      <a:pt x="262" y="35"/>
                      <a:pt x="262" y="32"/>
                      <a:pt x="263" y="32"/>
                    </a:cubicBezTo>
                    <a:cubicBezTo>
                      <a:pt x="263" y="32"/>
                      <a:pt x="265" y="33"/>
                      <a:pt x="265" y="31"/>
                    </a:cubicBezTo>
                    <a:cubicBezTo>
                      <a:pt x="264" y="29"/>
                      <a:pt x="264" y="28"/>
                      <a:pt x="262" y="26"/>
                    </a:cubicBezTo>
                    <a:cubicBezTo>
                      <a:pt x="260" y="25"/>
                      <a:pt x="258" y="23"/>
                      <a:pt x="256" y="25"/>
                    </a:cubicBezTo>
                    <a:cubicBezTo>
                      <a:pt x="255" y="26"/>
                      <a:pt x="255" y="28"/>
                      <a:pt x="255" y="30"/>
                    </a:cubicBezTo>
                    <a:cubicBezTo>
                      <a:pt x="255" y="31"/>
                      <a:pt x="251" y="31"/>
                      <a:pt x="251" y="30"/>
                    </a:cubicBezTo>
                    <a:cubicBezTo>
                      <a:pt x="251" y="29"/>
                      <a:pt x="251" y="26"/>
                      <a:pt x="250" y="25"/>
                    </a:cubicBezTo>
                    <a:cubicBezTo>
                      <a:pt x="246" y="22"/>
                      <a:pt x="251" y="25"/>
                      <a:pt x="251" y="24"/>
                    </a:cubicBezTo>
                    <a:cubicBezTo>
                      <a:pt x="252" y="24"/>
                      <a:pt x="253" y="23"/>
                      <a:pt x="252" y="23"/>
                    </a:cubicBezTo>
                    <a:cubicBezTo>
                      <a:pt x="252" y="22"/>
                      <a:pt x="251" y="21"/>
                      <a:pt x="250" y="22"/>
                    </a:cubicBezTo>
                    <a:cubicBezTo>
                      <a:pt x="249" y="23"/>
                      <a:pt x="249" y="21"/>
                      <a:pt x="248" y="21"/>
                    </a:cubicBezTo>
                    <a:cubicBezTo>
                      <a:pt x="247" y="20"/>
                      <a:pt x="246" y="22"/>
                      <a:pt x="245" y="21"/>
                    </a:cubicBezTo>
                    <a:cubicBezTo>
                      <a:pt x="243" y="20"/>
                      <a:pt x="242" y="21"/>
                      <a:pt x="243" y="18"/>
                    </a:cubicBezTo>
                    <a:cubicBezTo>
                      <a:pt x="243" y="18"/>
                      <a:pt x="243" y="18"/>
                      <a:pt x="244" y="18"/>
                    </a:cubicBezTo>
                    <a:cubicBezTo>
                      <a:pt x="244" y="17"/>
                      <a:pt x="244" y="17"/>
                      <a:pt x="244" y="16"/>
                    </a:cubicBezTo>
                    <a:cubicBezTo>
                      <a:pt x="245" y="16"/>
                      <a:pt x="245" y="16"/>
                      <a:pt x="246" y="16"/>
                    </a:cubicBezTo>
                    <a:cubicBezTo>
                      <a:pt x="245" y="16"/>
                      <a:pt x="244" y="13"/>
                      <a:pt x="244" y="13"/>
                    </a:cubicBezTo>
                    <a:cubicBezTo>
                      <a:pt x="243" y="11"/>
                      <a:pt x="241" y="11"/>
                      <a:pt x="241" y="10"/>
                    </a:cubicBezTo>
                    <a:cubicBezTo>
                      <a:pt x="239" y="9"/>
                      <a:pt x="240" y="9"/>
                      <a:pt x="239" y="7"/>
                    </a:cubicBezTo>
                    <a:cubicBezTo>
                      <a:pt x="239" y="5"/>
                      <a:pt x="237" y="4"/>
                      <a:pt x="237" y="3"/>
                    </a:cubicBezTo>
                    <a:cubicBezTo>
                      <a:pt x="236" y="1"/>
                      <a:pt x="234" y="1"/>
                      <a:pt x="232" y="1"/>
                    </a:cubicBezTo>
                    <a:cubicBezTo>
                      <a:pt x="231" y="1"/>
                      <a:pt x="232" y="0"/>
                      <a:pt x="230" y="0"/>
                    </a:cubicBezTo>
                    <a:cubicBezTo>
                      <a:pt x="229" y="0"/>
                      <a:pt x="228" y="0"/>
                      <a:pt x="228" y="2"/>
                    </a:cubicBezTo>
                    <a:cubicBezTo>
                      <a:pt x="228" y="2"/>
                      <a:pt x="225" y="3"/>
                      <a:pt x="225" y="3"/>
                    </a:cubicBezTo>
                    <a:cubicBezTo>
                      <a:pt x="226" y="3"/>
                      <a:pt x="228" y="3"/>
                      <a:pt x="228" y="4"/>
                    </a:cubicBezTo>
                    <a:cubicBezTo>
                      <a:pt x="228" y="4"/>
                      <a:pt x="226" y="5"/>
                      <a:pt x="226" y="5"/>
                    </a:cubicBezTo>
                    <a:cubicBezTo>
                      <a:pt x="225" y="6"/>
                      <a:pt x="224" y="4"/>
                      <a:pt x="223" y="6"/>
                    </a:cubicBezTo>
                    <a:cubicBezTo>
                      <a:pt x="222" y="6"/>
                      <a:pt x="221" y="9"/>
                      <a:pt x="221" y="10"/>
                    </a:cubicBezTo>
                    <a:cubicBezTo>
                      <a:pt x="222" y="10"/>
                      <a:pt x="224" y="10"/>
                      <a:pt x="225" y="11"/>
                    </a:cubicBezTo>
                    <a:cubicBezTo>
                      <a:pt x="224" y="10"/>
                      <a:pt x="222" y="14"/>
                      <a:pt x="222" y="15"/>
                    </a:cubicBezTo>
                    <a:cubicBezTo>
                      <a:pt x="222" y="16"/>
                      <a:pt x="224" y="18"/>
                      <a:pt x="225" y="19"/>
                    </a:cubicBezTo>
                    <a:cubicBezTo>
                      <a:pt x="226" y="19"/>
                      <a:pt x="228" y="21"/>
                      <a:pt x="229" y="21"/>
                    </a:cubicBezTo>
                    <a:cubicBezTo>
                      <a:pt x="231" y="20"/>
                      <a:pt x="231" y="20"/>
                      <a:pt x="232" y="21"/>
                    </a:cubicBezTo>
                    <a:cubicBezTo>
                      <a:pt x="233" y="21"/>
                      <a:pt x="235" y="23"/>
                      <a:pt x="235" y="23"/>
                    </a:cubicBezTo>
                    <a:cubicBezTo>
                      <a:pt x="234" y="24"/>
                      <a:pt x="233" y="22"/>
                      <a:pt x="233" y="24"/>
                    </a:cubicBezTo>
                    <a:cubicBezTo>
                      <a:pt x="233" y="26"/>
                      <a:pt x="232" y="26"/>
                      <a:pt x="232" y="27"/>
                    </a:cubicBezTo>
                    <a:cubicBezTo>
                      <a:pt x="231" y="29"/>
                      <a:pt x="233" y="29"/>
                      <a:pt x="234" y="28"/>
                    </a:cubicBezTo>
                    <a:cubicBezTo>
                      <a:pt x="234" y="28"/>
                      <a:pt x="236" y="25"/>
                      <a:pt x="236" y="26"/>
                    </a:cubicBezTo>
                    <a:cubicBezTo>
                      <a:pt x="237" y="27"/>
                      <a:pt x="236" y="29"/>
                      <a:pt x="236" y="30"/>
                    </a:cubicBezTo>
                    <a:cubicBezTo>
                      <a:pt x="235" y="31"/>
                      <a:pt x="234" y="31"/>
                      <a:pt x="233" y="31"/>
                    </a:cubicBezTo>
                    <a:cubicBezTo>
                      <a:pt x="233" y="32"/>
                      <a:pt x="233" y="33"/>
                      <a:pt x="232" y="34"/>
                    </a:cubicBezTo>
                    <a:cubicBezTo>
                      <a:pt x="231" y="34"/>
                      <a:pt x="229" y="34"/>
                      <a:pt x="228" y="35"/>
                    </a:cubicBezTo>
                    <a:cubicBezTo>
                      <a:pt x="227" y="35"/>
                      <a:pt x="226" y="37"/>
                      <a:pt x="226" y="37"/>
                    </a:cubicBezTo>
                    <a:cubicBezTo>
                      <a:pt x="227" y="38"/>
                      <a:pt x="228" y="39"/>
                      <a:pt x="228" y="41"/>
                    </a:cubicBezTo>
                    <a:cubicBezTo>
                      <a:pt x="228" y="42"/>
                      <a:pt x="227" y="41"/>
                      <a:pt x="226" y="40"/>
                    </a:cubicBezTo>
                    <a:cubicBezTo>
                      <a:pt x="226" y="40"/>
                      <a:pt x="225" y="40"/>
                      <a:pt x="225" y="41"/>
                    </a:cubicBezTo>
                    <a:cubicBezTo>
                      <a:pt x="224" y="41"/>
                      <a:pt x="222" y="40"/>
                      <a:pt x="222" y="39"/>
                    </a:cubicBezTo>
                    <a:cubicBezTo>
                      <a:pt x="222" y="38"/>
                      <a:pt x="224" y="35"/>
                      <a:pt x="224" y="34"/>
                    </a:cubicBezTo>
                    <a:cubicBezTo>
                      <a:pt x="225" y="32"/>
                      <a:pt x="222" y="34"/>
                      <a:pt x="222" y="34"/>
                    </a:cubicBezTo>
                    <a:cubicBezTo>
                      <a:pt x="221" y="34"/>
                      <a:pt x="218" y="32"/>
                      <a:pt x="217" y="31"/>
                    </a:cubicBezTo>
                    <a:cubicBezTo>
                      <a:pt x="215" y="30"/>
                      <a:pt x="216" y="32"/>
                      <a:pt x="214" y="32"/>
                    </a:cubicBezTo>
                    <a:cubicBezTo>
                      <a:pt x="213" y="32"/>
                      <a:pt x="210" y="31"/>
                      <a:pt x="212" y="33"/>
                    </a:cubicBezTo>
                    <a:cubicBezTo>
                      <a:pt x="213" y="34"/>
                      <a:pt x="213" y="35"/>
                      <a:pt x="215" y="35"/>
                    </a:cubicBezTo>
                    <a:cubicBezTo>
                      <a:pt x="216" y="35"/>
                      <a:pt x="218" y="35"/>
                      <a:pt x="218" y="37"/>
                    </a:cubicBezTo>
                    <a:cubicBezTo>
                      <a:pt x="220" y="41"/>
                      <a:pt x="214" y="36"/>
                      <a:pt x="213" y="35"/>
                    </a:cubicBezTo>
                    <a:cubicBezTo>
                      <a:pt x="211" y="35"/>
                      <a:pt x="211" y="37"/>
                      <a:pt x="209" y="37"/>
                    </a:cubicBezTo>
                    <a:cubicBezTo>
                      <a:pt x="207" y="37"/>
                      <a:pt x="206" y="36"/>
                      <a:pt x="204" y="36"/>
                    </a:cubicBezTo>
                    <a:cubicBezTo>
                      <a:pt x="200" y="37"/>
                      <a:pt x="197" y="37"/>
                      <a:pt x="193" y="37"/>
                    </a:cubicBezTo>
                    <a:cubicBezTo>
                      <a:pt x="190" y="36"/>
                      <a:pt x="186" y="34"/>
                      <a:pt x="182" y="33"/>
                    </a:cubicBezTo>
                    <a:cubicBezTo>
                      <a:pt x="181" y="33"/>
                      <a:pt x="179" y="33"/>
                      <a:pt x="178" y="32"/>
                    </a:cubicBezTo>
                    <a:cubicBezTo>
                      <a:pt x="177" y="30"/>
                      <a:pt x="177" y="28"/>
                      <a:pt x="176" y="28"/>
                    </a:cubicBezTo>
                    <a:cubicBezTo>
                      <a:pt x="174" y="27"/>
                      <a:pt x="172" y="28"/>
                      <a:pt x="171" y="28"/>
                    </a:cubicBezTo>
                    <a:cubicBezTo>
                      <a:pt x="168" y="29"/>
                      <a:pt x="166" y="29"/>
                      <a:pt x="164" y="29"/>
                    </a:cubicBezTo>
                    <a:cubicBezTo>
                      <a:pt x="163" y="30"/>
                      <a:pt x="161" y="31"/>
                      <a:pt x="161" y="32"/>
                    </a:cubicBezTo>
                    <a:cubicBezTo>
                      <a:pt x="161" y="32"/>
                      <a:pt x="165" y="34"/>
                      <a:pt x="166" y="34"/>
                    </a:cubicBezTo>
                    <a:cubicBezTo>
                      <a:pt x="166" y="34"/>
                      <a:pt x="165" y="31"/>
                      <a:pt x="167" y="32"/>
                    </a:cubicBezTo>
                    <a:cubicBezTo>
                      <a:pt x="168" y="32"/>
                      <a:pt x="168" y="33"/>
                      <a:pt x="169" y="32"/>
                    </a:cubicBezTo>
                    <a:cubicBezTo>
                      <a:pt x="170" y="32"/>
                      <a:pt x="176" y="28"/>
                      <a:pt x="176" y="30"/>
                    </a:cubicBezTo>
                    <a:cubicBezTo>
                      <a:pt x="176" y="31"/>
                      <a:pt x="173" y="32"/>
                      <a:pt x="172" y="33"/>
                    </a:cubicBezTo>
                    <a:cubicBezTo>
                      <a:pt x="171" y="34"/>
                      <a:pt x="169" y="34"/>
                      <a:pt x="167" y="34"/>
                    </a:cubicBezTo>
                    <a:cubicBezTo>
                      <a:pt x="166" y="35"/>
                      <a:pt x="163" y="37"/>
                      <a:pt x="165" y="38"/>
                    </a:cubicBezTo>
                    <a:cubicBezTo>
                      <a:pt x="167" y="38"/>
                      <a:pt x="167" y="39"/>
                      <a:pt x="166" y="41"/>
                    </a:cubicBezTo>
                    <a:cubicBezTo>
                      <a:pt x="166" y="42"/>
                      <a:pt x="168" y="42"/>
                      <a:pt x="168" y="43"/>
                    </a:cubicBezTo>
                    <a:cubicBezTo>
                      <a:pt x="169" y="44"/>
                      <a:pt x="169" y="46"/>
                      <a:pt x="167" y="44"/>
                    </a:cubicBezTo>
                    <a:cubicBezTo>
                      <a:pt x="165" y="42"/>
                      <a:pt x="167" y="46"/>
                      <a:pt x="166" y="45"/>
                    </a:cubicBezTo>
                    <a:cubicBezTo>
                      <a:pt x="165" y="45"/>
                      <a:pt x="163" y="42"/>
                      <a:pt x="162" y="43"/>
                    </a:cubicBezTo>
                    <a:cubicBezTo>
                      <a:pt x="164" y="42"/>
                      <a:pt x="167" y="43"/>
                      <a:pt x="164" y="41"/>
                    </a:cubicBezTo>
                    <a:cubicBezTo>
                      <a:pt x="165" y="41"/>
                      <a:pt x="166" y="40"/>
                      <a:pt x="164" y="39"/>
                    </a:cubicBezTo>
                    <a:cubicBezTo>
                      <a:pt x="166" y="40"/>
                      <a:pt x="161" y="40"/>
                      <a:pt x="162" y="40"/>
                    </a:cubicBezTo>
                    <a:cubicBezTo>
                      <a:pt x="162" y="39"/>
                      <a:pt x="162" y="39"/>
                      <a:pt x="163" y="39"/>
                    </a:cubicBezTo>
                    <a:cubicBezTo>
                      <a:pt x="163" y="38"/>
                      <a:pt x="160" y="40"/>
                      <a:pt x="160" y="40"/>
                    </a:cubicBezTo>
                    <a:cubicBezTo>
                      <a:pt x="159" y="40"/>
                      <a:pt x="160" y="38"/>
                      <a:pt x="159" y="37"/>
                    </a:cubicBezTo>
                    <a:cubicBezTo>
                      <a:pt x="159" y="37"/>
                      <a:pt x="157" y="37"/>
                      <a:pt x="157" y="37"/>
                    </a:cubicBezTo>
                    <a:cubicBezTo>
                      <a:pt x="155" y="37"/>
                      <a:pt x="155" y="34"/>
                      <a:pt x="153" y="35"/>
                    </a:cubicBezTo>
                    <a:cubicBezTo>
                      <a:pt x="151" y="37"/>
                      <a:pt x="150" y="37"/>
                      <a:pt x="147" y="37"/>
                    </a:cubicBezTo>
                    <a:cubicBezTo>
                      <a:pt x="143" y="37"/>
                      <a:pt x="140" y="37"/>
                      <a:pt x="136" y="37"/>
                    </a:cubicBezTo>
                    <a:cubicBezTo>
                      <a:pt x="135" y="37"/>
                      <a:pt x="128" y="37"/>
                      <a:pt x="128" y="36"/>
                    </a:cubicBezTo>
                    <a:cubicBezTo>
                      <a:pt x="127" y="36"/>
                      <a:pt x="130" y="34"/>
                      <a:pt x="131" y="33"/>
                    </a:cubicBezTo>
                    <a:cubicBezTo>
                      <a:pt x="132" y="32"/>
                      <a:pt x="133" y="33"/>
                      <a:pt x="135" y="33"/>
                    </a:cubicBezTo>
                    <a:cubicBezTo>
                      <a:pt x="136" y="32"/>
                      <a:pt x="133" y="30"/>
                      <a:pt x="133" y="30"/>
                    </a:cubicBezTo>
                    <a:cubicBezTo>
                      <a:pt x="131" y="28"/>
                      <a:pt x="130" y="28"/>
                      <a:pt x="128" y="27"/>
                    </a:cubicBezTo>
                    <a:cubicBezTo>
                      <a:pt x="127" y="27"/>
                      <a:pt x="126" y="26"/>
                      <a:pt x="125" y="27"/>
                    </a:cubicBezTo>
                    <a:cubicBezTo>
                      <a:pt x="124" y="28"/>
                      <a:pt x="123" y="29"/>
                      <a:pt x="122" y="28"/>
                    </a:cubicBezTo>
                    <a:cubicBezTo>
                      <a:pt x="119" y="26"/>
                      <a:pt x="116" y="26"/>
                      <a:pt x="113" y="25"/>
                    </a:cubicBezTo>
                    <a:cubicBezTo>
                      <a:pt x="109" y="24"/>
                      <a:pt x="106" y="24"/>
                      <a:pt x="102" y="22"/>
                    </a:cubicBezTo>
                    <a:cubicBezTo>
                      <a:pt x="99" y="20"/>
                      <a:pt x="97" y="19"/>
                      <a:pt x="93" y="19"/>
                    </a:cubicBezTo>
                    <a:cubicBezTo>
                      <a:pt x="92" y="19"/>
                      <a:pt x="91" y="19"/>
                      <a:pt x="90" y="20"/>
                    </a:cubicBezTo>
                    <a:cubicBezTo>
                      <a:pt x="89" y="21"/>
                      <a:pt x="88" y="23"/>
                      <a:pt x="87" y="23"/>
                    </a:cubicBezTo>
                    <a:cubicBezTo>
                      <a:pt x="86" y="23"/>
                      <a:pt x="83" y="24"/>
                      <a:pt x="83" y="23"/>
                    </a:cubicBezTo>
                    <a:cubicBezTo>
                      <a:pt x="83" y="22"/>
                      <a:pt x="85" y="21"/>
                      <a:pt x="85" y="20"/>
                    </a:cubicBezTo>
                    <a:cubicBezTo>
                      <a:pt x="85" y="20"/>
                      <a:pt x="82" y="21"/>
                      <a:pt x="82" y="20"/>
                    </a:cubicBezTo>
                    <a:cubicBezTo>
                      <a:pt x="83" y="19"/>
                      <a:pt x="83" y="18"/>
                      <a:pt x="82" y="17"/>
                    </a:cubicBezTo>
                    <a:cubicBezTo>
                      <a:pt x="82" y="15"/>
                      <a:pt x="78" y="17"/>
                      <a:pt x="78" y="18"/>
                    </a:cubicBezTo>
                    <a:cubicBezTo>
                      <a:pt x="78" y="18"/>
                      <a:pt x="80" y="17"/>
                      <a:pt x="80" y="18"/>
                    </a:cubicBezTo>
                    <a:cubicBezTo>
                      <a:pt x="81" y="18"/>
                      <a:pt x="77" y="20"/>
                      <a:pt x="80" y="20"/>
                    </a:cubicBezTo>
                    <a:cubicBezTo>
                      <a:pt x="79" y="20"/>
                      <a:pt x="78" y="20"/>
                      <a:pt x="78" y="22"/>
                    </a:cubicBezTo>
                    <a:cubicBezTo>
                      <a:pt x="78" y="23"/>
                      <a:pt x="77" y="24"/>
                      <a:pt x="76" y="23"/>
                    </a:cubicBezTo>
                    <a:cubicBezTo>
                      <a:pt x="73" y="22"/>
                      <a:pt x="72" y="21"/>
                      <a:pt x="71" y="18"/>
                    </a:cubicBezTo>
                    <a:cubicBezTo>
                      <a:pt x="70" y="16"/>
                      <a:pt x="68" y="15"/>
                      <a:pt x="66" y="13"/>
                    </a:cubicBezTo>
                    <a:cubicBezTo>
                      <a:pt x="65" y="13"/>
                      <a:pt x="64" y="11"/>
                      <a:pt x="63" y="12"/>
                    </a:cubicBezTo>
                    <a:cubicBezTo>
                      <a:pt x="63" y="14"/>
                      <a:pt x="66" y="15"/>
                      <a:pt x="67" y="16"/>
                    </a:cubicBezTo>
                    <a:cubicBezTo>
                      <a:pt x="67" y="15"/>
                      <a:pt x="63" y="16"/>
                      <a:pt x="63" y="17"/>
                    </a:cubicBezTo>
                    <a:cubicBezTo>
                      <a:pt x="62" y="18"/>
                      <a:pt x="63" y="18"/>
                      <a:pt x="62" y="19"/>
                    </a:cubicBezTo>
                    <a:cubicBezTo>
                      <a:pt x="61" y="19"/>
                      <a:pt x="60" y="21"/>
                      <a:pt x="59" y="20"/>
                    </a:cubicBezTo>
                    <a:cubicBezTo>
                      <a:pt x="59" y="20"/>
                      <a:pt x="59" y="19"/>
                      <a:pt x="59" y="19"/>
                    </a:cubicBezTo>
                    <a:cubicBezTo>
                      <a:pt x="59" y="18"/>
                      <a:pt x="54" y="20"/>
                      <a:pt x="54" y="21"/>
                    </a:cubicBezTo>
                    <a:cubicBezTo>
                      <a:pt x="53" y="22"/>
                      <a:pt x="52" y="23"/>
                      <a:pt x="50" y="24"/>
                    </a:cubicBezTo>
                    <a:cubicBezTo>
                      <a:pt x="49" y="25"/>
                      <a:pt x="50" y="22"/>
                      <a:pt x="49" y="22"/>
                    </a:cubicBezTo>
                    <a:cubicBezTo>
                      <a:pt x="48" y="22"/>
                      <a:pt x="47" y="23"/>
                      <a:pt x="46" y="23"/>
                    </a:cubicBezTo>
                    <a:cubicBezTo>
                      <a:pt x="45" y="23"/>
                      <a:pt x="45" y="25"/>
                      <a:pt x="44" y="25"/>
                    </a:cubicBezTo>
                    <a:cubicBezTo>
                      <a:pt x="43" y="25"/>
                      <a:pt x="40" y="27"/>
                      <a:pt x="41" y="27"/>
                    </a:cubicBezTo>
                    <a:cubicBezTo>
                      <a:pt x="41" y="28"/>
                      <a:pt x="43" y="28"/>
                      <a:pt x="40" y="29"/>
                    </a:cubicBezTo>
                    <a:cubicBezTo>
                      <a:pt x="40" y="29"/>
                      <a:pt x="37" y="29"/>
                      <a:pt x="37" y="28"/>
                    </a:cubicBezTo>
                    <a:cubicBezTo>
                      <a:pt x="37" y="27"/>
                      <a:pt x="40" y="26"/>
                      <a:pt x="40" y="26"/>
                    </a:cubicBezTo>
                    <a:cubicBezTo>
                      <a:pt x="41" y="24"/>
                      <a:pt x="43" y="23"/>
                      <a:pt x="44" y="22"/>
                    </a:cubicBezTo>
                    <a:cubicBezTo>
                      <a:pt x="46" y="21"/>
                      <a:pt x="47" y="21"/>
                      <a:pt x="49" y="22"/>
                    </a:cubicBezTo>
                    <a:cubicBezTo>
                      <a:pt x="48" y="22"/>
                      <a:pt x="56" y="18"/>
                      <a:pt x="56" y="18"/>
                    </a:cubicBezTo>
                    <a:cubicBezTo>
                      <a:pt x="58" y="17"/>
                      <a:pt x="57" y="16"/>
                      <a:pt x="56" y="16"/>
                    </a:cubicBezTo>
                    <a:cubicBezTo>
                      <a:pt x="54" y="16"/>
                      <a:pt x="52" y="16"/>
                      <a:pt x="50" y="17"/>
                    </a:cubicBezTo>
                    <a:cubicBezTo>
                      <a:pt x="49" y="17"/>
                      <a:pt x="49" y="19"/>
                      <a:pt x="47" y="19"/>
                    </a:cubicBezTo>
                    <a:cubicBezTo>
                      <a:pt x="46" y="19"/>
                      <a:pt x="44" y="20"/>
                      <a:pt x="43" y="20"/>
                    </a:cubicBezTo>
                    <a:cubicBezTo>
                      <a:pt x="41" y="20"/>
                      <a:pt x="36" y="25"/>
                      <a:pt x="35" y="24"/>
                    </a:cubicBezTo>
                    <a:cubicBezTo>
                      <a:pt x="34" y="24"/>
                      <a:pt x="36" y="23"/>
                      <a:pt x="36" y="22"/>
                    </a:cubicBezTo>
                    <a:cubicBezTo>
                      <a:pt x="36" y="22"/>
                      <a:pt x="33" y="21"/>
                      <a:pt x="33" y="21"/>
                    </a:cubicBezTo>
                    <a:cubicBezTo>
                      <a:pt x="33" y="21"/>
                      <a:pt x="30" y="23"/>
                      <a:pt x="29" y="23"/>
                    </a:cubicBezTo>
                    <a:cubicBezTo>
                      <a:pt x="28" y="23"/>
                      <a:pt x="26" y="24"/>
                      <a:pt x="25" y="25"/>
                    </a:cubicBezTo>
                    <a:cubicBezTo>
                      <a:pt x="24" y="25"/>
                      <a:pt x="26" y="26"/>
                      <a:pt x="26" y="26"/>
                    </a:cubicBezTo>
                    <a:cubicBezTo>
                      <a:pt x="27" y="26"/>
                      <a:pt x="26" y="27"/>
                      <a:pt x="26" y="27"/>
                    </a:cubicBezTo>
                    <a:cubicBezTo>
                      <a:pt x="26" y="28"/>
                      <a:pt x="30" y="27"/>
                      <a:pt x="30" y="27"/>
                    </a:cubicBezTo>
                    <a:cubicBezTo>
                      <a:pt x="31" y="26"/>
                      <a:pt x="33" y="25"/>
                      <a:pt x="34" y="24"/>
                    </a:cubicBezTo>
                    <a:cubicBezTo>
                      <a:pt x="29" y="26"/>
                      <a:pt x="34" y="27"/>
                      <a:pt x="33" y="29"/>
                    </a:cubicBezTo>
                    <a:cubicBezTo>
                      <a:pt x="33" y="29"/>
                      <a:pt x="32" y="28"/>
                      <a:pt x="32" y="28"/>
                    </a:cubicBezTo>
                    <a:cubicBezTo>
                      <a:pt x="30" y="27"/>
                      <a:pt x="29" y="28"/>
                      <a:pt x="28" y="29"/>
                    </a:cubicBezTo>
                    <a:cubicBezTo>
                      <a:pt x="27" y="29"/>
                      <a:pt x="23" y="28"/>
                      <a:pt x="21" y="28"/>
                    </a:cubicBezTo>
                    <a:cubicBezTo>
                      <a:pt x="19" y="28"/>
                      <a:pt x="16" y="26"/>
                      <a:pt x="14" y="25"/>
                    </a:cubicBezTo>
                    <a:cubicBezTo>
                      <a:pt x="13" y="25"/>
                      <a:pt x="12" y="24"/>
                      <a:pt x="11" y="24"/>
                    </a:cubicBezTo>
                    <a:cubicBezTo>
                      <a:pt x="10" y="23"/>
                      <a:pt x="9" y="21"/>
                      <a:pt x="10" y="21"/>
                    </a:cubicBezTo>
                    <a:cubicBezTo>
                      <a:pt x="9" y="21"/>
                      <a:pt x="7" y="21"/>
                      <a:pt x="6" y="22"/>
                    </a:cubicBezTo>
                    <a:cubicBezTo>
                      <a:pt x="4" y="22"/>
                      <a:pt x="2" y="22"/>
                      <a:pt x="0" y="21"/>
                    </a:cubicBezTo>
                    <a:cubicBezTo>
                      <a:pt x="0" y="41"/>
                      <a:pt x="0" y="61"/>
                      <a:pt x="0" y="80"/>
                    </a:cubicBezTo>
                    <a:cubicBezTo>
                      <a:pt x="0" y="85"/>
                      <a:pt x="0" y="89"/>
                      <a:pt x="0" y="94"/>
                    </a:cubicBezTo>
                    <a:cubicBezTo>
                      <a:pt x="0" y="95"/>
                      <a:pt x="0" y="96"/>
                      <a:pt x="0" y="97"/>
                    </a:cubicBezTo>
                    <a:cubicBezTo>
                      <a:pt x="0" y="99"/>
                      <a:pt x="2" y="97"/>
                      <a:pt x="3" y="97"/>
                    </a:cubicBezTo>
                    <a:cubicBezTo>
                      <a:pt x="5" y="98"/>
                      <a:pt x="5" y="97"/>
                      <a:pt x="7" y="97"/>
                    </a:cubicBezTo>
                    <a:cubicBezTo>
                      <a:pt x="9" y="97"/>
                      <a:pt x="9" y="98"/>
                      <a:pt x="10" y="99"/>
                    </a:cubicBezTo>
                    <a:cubicBezTo>
                      <a:pt x="11" y="101"/>
                      <a:pt x="16" y="107"/>
                      <a:pt x="18" y="107"/>
                    </a:cubicBezTo>
                    <a:cubicBezTo>
                      <a:pt x="19" y="107"/>
                      <a:pt x="21" y="106"/>
                      <a:pt x="22" y="105"/>
                    </a:cubicBezTo>
                    <a:cubicBezTo>
                      <a:pt x="23" y="104"/>
                      <a:pt x="22" y="103"/>
                      <a:pt x="23" y="102"/>
                    </a:cubicBezTo>
                    <a:cubicBezTo>
                      <a:pt x="24" y="102"/>
                      <a:pt x="28" y="101"/>
                      <a:pt x="28" y="102"/>
                    </a:cubicBezTo>
                    <a:cubicBezTo>
                      <a:pt x="30" y="104"/>
                      <a:pt x="32" y="105"/>
                      <a:pt x="33" y="107"/>
                    </a:cubicBezTo>
                    <a:cubicBezTo>
                      <a:pt x="35" y="109"/>
                      <a:pt x="37" y="110"/>
                      <a:pt x="38" y="112"/>
                    </a:cubicBezTo>
                    <a:cubicBezTo>
                      <a:pt x="39" y="113"/>
                      <a:pt x="39" y="114"/>
                      <a:pt x="40" y="116"/>
                    </a:cubicBezTo>
                    <a:cubicBezTo>
                      <a:pt x="42" y="118"/>
                      <a:pt x="43" y="122"/>
                      <a:pt x="46" y="124"/>
                    </a:cubicBezTo>
                    <a:cubicBezTo>
                      <a:pt x="48" y="126"/>
                      <a:pt x="52" y="127"/>
                      <a:pt x="54" y="128"/>
                    </a:cubicBezTo>
                    <a:cubicBezTo>
                      <a:pt x="56" y="129"/>
                      <a:pt x="53" y="130"/>
                      <a:pt x="54" y="132"/>
                    </a:cubicBezTo>
                    <a:cubicBezTo>
                      <a:pt x="55" y="132"/>
                      <a:pt x="56" y="132"/>
                      <a:pt x="56" y="133"/>
                    </a:cubicBezTo>
                    <a:cubicBezTo>
                      <a:pt x="56" y="133"/>
                      <a:pt x="55" y="136"/>
                      <a:pt x="56" y="135"/>
                    </a:cubicBezTo>
                    <a:cubicBezTo>
                      <a:pt x="55" y="136"/>
                      <a:pt x="53" y="136"/>
                      <a:pt x="53" y="138"/>
                    </a:cubicBezTo>
                    <a:cubicBezTo>
                      <a:pt x="52" y="139"/>
                      <a:pt x="55" y="141"/>
                      <a:pt x="56" y="141"/>
                    </a:cubicBezTo>
                    <a:cubicBezTo>
                      <a:pt x="56" y="141"/>
                      <a:pt x="54" y="143"/>
                      <a:pt x="54" y="143"/>
                    </a:cubicBezTo>
                    <a:cubicBezTo>
                      <a:pt x="54" y="143"/>
                      <a:pt x="53" y="142"/>
                      <a:pt x="53" y="141"/>
                    </a:cubicBezTo>
                    <a:cubicBezTo>
                      <a:pt x="52" y="141"/>
                      <a:pt x="53" y="143"/>
                      <a:pt x="53" y="143"/>
                    </a:cubicBezTo>
                    <a:cubicBezTo>
                      <a:pt x="54" y="144"/>
                      <a:pt x="53" y="145"/>
                      <a:pt x="54" y="146"/>
                    </a:cubicBezTo>
                    <a:cubicBezTo>
                      <a:pt x="55" y="148"/>
                      <a:pt x="55" y="148"/>
                      <a:pt x="57" y="147"/>
                    </a:cubicBezTo>
                    <a:cubicBezTo>
                      <a:pt x="57" y="147"/>
                      <a:pt x="58" y="147"/>
                      <a:pt x="58" y="147"/>
                    </a:cubicBezTo>
                    <a:cubicBezTo>
                      <a:pt x="59" y="147"/>
                      <a:pt x="59" y="145"/>
                      <a:pt x="59" y="145"/>
                    </a:cubicBezTo>
                    <a:cubicBezTo>
                      <a:pt x="59" y="145"/>
                      <a:pt x="60" y="147"/>
                      <a:pt x="61" y="147"/>
                    </a:cubicBezTo>
                    <a:cubicBezTo>
                      <a:pt x="61" y="147"/>
                      <a:pt x="60" y="149"/>
                      <a:pt x="60" y="150"/>
                    </a:cubicBezTo>
                    <a:cubicBezTo>
                      <a:pt x="59" y="151"/>
                      <a:pt x="59" y="152"/>
                      <a:pt x="61" y="151"/>
                    </a:cubicBezTo>
                    <a:cubicBezTo>
                      <a:pt x="61" y="150"/>
                      <a:pt x="62" y="150"/>
                      <a:pt x="62" y="150"/>
                    </a:cubicBezTo>
                    <a:cubicBezTo>
                      <a:pt x="63" y="150"/>
                      <a:pt x="63" y="149"/>
                      <a:pt x="63" y="149"/>
                    </a:cubicBezTo>
                    <a:cubicBezTo>
                      <a:pt x="65" y="148"/>
                      <a:pt x="64" y="151"/>
                      <a:pt x="64" y="152"/>
                    </a:cubicBezTo>
                    <a:cubicBezTo>
                      <a:pt x="64" y="153"/>
                      <a:pt x="65" y="154"/>
                      <a:pt x="66" y="154"/>
                    </a:cubicBezTo>
                    <a:cubicBezTo>
                      <a:pt x="67" y="154"/>
                      <a:pt x="68" y="152"/>
                      <a:pt x="69" y="152"/>
                    </a:cubicBezTo>
                    <a:cubicBezTo>
                      <a:pt x="69" y="152"/>
                      <a:pt x="68" y="153"/>
                      <a:pt x="68" y="153"/>
                    </a:cubicBezTo>
                    <a:cubicBezTo>
                      <a:pt x="68" y="153"/>
                      <a:pt x="70" y="154"/>
                      <a:pt x="70" y="154"/>
                    </a:cubicBezTo>
                    <a:cubicBezTo>
                      <a:pt x="70" y="154"/>
                      <a:pt x="63" y="156"/>
                      <a:pt x="66" y="158"/>
                    </a:cubicBezTo>
                    <a:cubicBezTo>
                      <a:pt x="66" y="158"/>
                      <a:pt x="72" y="157"/>
                      <a:pt x="71" y="158"/>
                    </a:cubicBezTo>
                    <a:cubicBezTo>
                      <a:pt x="71" y="158"/>
                      <a:pt x="66" y="158"/>
                      <a:pt x="67" y="160"/>
                    </a:cubicBezTo>
                    <a:cubicBezTo>
                      <a:pt x="67" y="160"/>
                      <a:pt x="69" y="160"/>
                      <a:pt x="69" y="160"/>
                    </a:cubicBezTo>
                    <a:cubicBezTo>
                      <a:pt x="68" y="161"/>
                      <a:pt x="66" y="161"/>
                      <a:pt x="67" y="162"/>
                    </a:cubicBezTo>
                    <a:cubicBezTo>
                      <a:pt x="69" y="163"/>
                      <a:pt x="71" y="163"/>
                      <a:pt x="72" y="163"/>
                    </a:cubicBezTo>
                    <a:cubicBezTo>
                      <a:pt x="74" y="163"/>
                      <a:pt x="73" y="164"/>
                      <a:pt x="74" y="164"/>
                    </a:cubicBezTo>
                    <a:cubicBezTo>
                      <a:pt x="76" y="165"/>
                      <a:pt x="76" y="162"/>
                      <a:pt x="77" y="162"/>
                    </a:cubicBezTo>
                    <a:cubicBezTo>
                      <a:pt x="78" y="162"/>
                      <a:pt x="77" y="164"/>
                      <a:pt x="77" y="164"/>
                    </a:cubicBezTo>
                    <a:cubicBezTo>
                      <a:pt x="76" y="165"/>
                      <a:pt x="76" y="165"/>
                      <a:pt x="77" y="166"/>
                    </a:cubicBezTo>
                    <a:cubicBezTo>
                      <a:pt x="80" y="168"/>
                      <a:pt x="81" y="163"/>
                      <a:pt x="81" y="163"/>
                    </a:cubicBezTo>
                    <a:cubicBezTo>
                      <a:pt x="81" y="163"/>
                      <a:pt x="81" y="166"/>
                      <a:pt x="80" y="166"/>
                    </a:cubicBezTo>
                    <a:cubicBezTo>
                      <a:pt x="80" y="167"/>
                      <a:pt x="82" y="166"/>
                      <a:pt x="83" y="166"/>
                    </a:cubicBezTo>
                    <a:cubicBezTo>
                      <a:pt x="82" y="168"/>
                      <a:pt x="81" y="169"/>
                      <a:pt x="83" y="170"/>
                    </a:cubicBezTo>
                    <a:cubicBezTo>
                      <a:pt x="85" y="171"/>
                      <a:pt x="86" y="168"/>
                      <a:pt x="86" y="168"/>
                    </a:cubicBezTo>
                    <a:cubicBezTo>
                      <a:pt x="86" y="168"/>
                      <a:pt x="86" y="169"/>
                      <a:pt x="86" y="170"/>
                    </a:cubicBezTo>
                    <a:cubicBezTo>
                      <a:pt x="87" y="172"/>
                      <a:pt x="86" y="171"/>
                      <a:pt x="85" y="171"/>
                    </a:cubicBezTo>
                    <a:cubicBezTo>
                      <a:pt x="84" y="172"/>
                      <a:pt x="90" y="173"/>
                      <a:pt x="89" y="171"/>
                    </a:cubicBezTo>
                    <a:cubicBezTo>
                      <a:pt x="91" y="174"/>
                      <a:pt x="90" y="176"/>
                      <a:pt x="94" y="176"/>
                    </a:cubicBezTo>
                    <a:cubicBezTo>
                      <a:pt x="97" y="176"/>
                      <a:pt x="99" y="176"/>
                      <a:pt x="102" y="176"/>
                    </a:cubicBezTo>
                    <a:cubicBezTo>
                      <a:pt x="113" y="176"/>
                      <a:pt x="123" y="176"/>
                      <a:pt x="133" y="176"/>
                    </a:cubicBezTo>
                    <a:cubicBezTo>
                      <a:pt x="158" y="176"/>
                      <a:pt x="183" y="176"/>
                      <a:pt x="208" y="176"/>
                    </a:cubicBezTo>
                    <a:cubicBezTo>
                      <a:pt x="213" y="176"/>
                      <a:pt x="218" y="176"/>
                      <a:pt x="223" y="176"/>
                    </a:cubicBezTo>
                    <a:cubicBezTo>
                      <a:pt x="224" y="176"/>
                      <a:pt x="229" y="177"/>
                      <a:pt x="229" y="174"/>
                    </a:cubicBezTo>
                    <a:close/>
                    <a:moveTo>
                      <a:pt x="112" y="54"/>
                    </a:moveTo>
                    <a:cubicBezTo>
                      <a:pt x="110" y="54"/>
                      <a:pt x="108" y="53"/>
                      <a:pt x="106" y="54"/>
                    </a:cubicBezTo>
                    <a:cubicBezTo>
                      <a:pt x="104" y="57"/>
                      <a:pt x="108" y="56"/>
                      <a:pt x="108" y="57"/>
                    </a:cubicBezTo>
                    <a:cubicBezTo>
                      <a:pt x="108" y="56"/>
                      <a:pt x="100" y="60"/>
                      <a:pt x="100" y="60"/>
                    </a:cubicBezTo>
                    <a:cubicBezTo>
                      <a:pt x="98" y="59"/>
                      <a:pt x="107" y="53"/>
                      <a:pt x="99" y="56"/>
                    </a:cubicBezTo>
                    <a:cubicBezTo>
                      <a:pt x="98" y="56"/>
                      <a:pt x="97" y="57"/>
                      <a:pt x="97" y="57"/>
                    </a:cubicBezTo>
                    <a:cubicBezTo>
                      <a:pt x="96" y="58"/>
                      <a:pt x="97" y="59"/>
                      <a:pt x="96" y="60"/>
                    </a:cubicBezTo>
                    <a:cubicBezTo>
                      <a:pt x="95" y="60"/>
                      <a:pt x="88" y="59"/>
                      <a:pt x="88" y="59"/>
                    </a:cubicBezTo>
                    <a:cubicBezTo>
                      <a:pt x="88" y="58"/>
                      <a:pt x="91" y="59"/>
                      <a:pt x="91" y="58"/>
                    </a:cubicBezTo>
                    <a:cubicBezTo>
                      <a:pt x="92" y="57"/>
                      <a:pt x="91" y="57"/>
                      <a:pt x="92" y="56"/>
                    </a:cubicBezTo>
                    <a:cubicBezTo>
                      <a:pt x="92" y="55"/>
                      <a:pt x="94" y="54"/>
                      <a:pt x="94" y="54"/>
                    </a:cubicBezTo>
                    <a:cubicBezTo>
                      <a:pt x="94" y="53"/>
                      <a:pt x="91" y="52"/>
                      <a:pt x="94" y="52"/>
                    </a:cubicBezTo>
                    <a:cubicBezTo>
                      <a:pt x="94" y="52"/>
                      <a:pt x="98" y="53"/>
                      <a:pt x="98" y="52"/>
                    </a:cubicBezTo>
                    <a:cubicBezTo>
                      <a:pt x="98" y="51"/>
                      <a:pt x="93" y="50"/>
                      <a:pt x="92" y="50"/>
                    </a:cubicBezTo>
                    <a:cubicBezTo>
                      <a:pt x="91" y="50"/>
                      <a:pt x="89" y="51"/>
                      <a:pt x="87" y="51"/>
                    </a:cubicBezTo>
                    <a:cubicBezTo>
                      <a:pt x="86" y="51"/>
                      <a:pt x="84" y="50"/>
                      <a:pt x="82" y="51"/>
                    </a:cubicBezTo>
                    <a:cubicBezTo>
                      <a:pt x="81" y="51"/>
                      <a:pt x="79" y="53"/>
                      <a:pt x="80" y="51"/>
                    </a:cubicBezTo>
                    <a:cubicBezTo>
                      <a:pt x="81" y="49"/>
                      <a:pt x="83" y="50"/>
                      <a:pt x="84" y="49"/>
                    </a:cubicBezTo>
                    <a:cubicBezTo>
                      <a:pt x="86" y="49"/>
                      <a:pt x="89" y="48"/>
                      <a:pt x="91" y="47"/>
                    </a:cubicBezTo>
                    <a:cubicBezTo>
                      <a:pt x="95" y="46"/>
                      <a:pt x="99" y="46"/>
                      <a:pt x="102" y="44"/>
                    </a:cubicBezTo>
                    <a:cubicBezTo>
                      <a:pt x="104" y="44"/>
                      <a:pt x="107" y="43"/>
                      <a:pt x="108" y="45"/>
                    </a:cubicBezTo>
                    <a:cubicBezTo>
                      <a:pt x="109" y="46"/>
                      <a:pt x="105" y="47"/>
                      <a:pt x="104" y="48"/>
                    </a:cubicBezTo>
                    <a:cubicBezTo>
                      <a:pt x="102" y="49"/>
                      <a:pt x="110" y="49"/>
                      <a:pt x="111" y="49"/>
                    </a:cubicBezTo>
                    <a:cubicBezTo>
                      <a:pt x="111" y="49"/>
                      <a:pt x="113" y="49"/>
                      <a:pt x="113" y="49"/>
                    </a:cubicBezTo>
                    <a:cubicBezTo>
                      <a:pt x="114" y="48"/>
                      <a:pt x="116" y="46"/>
                      <a:pt x="117" y="47"/>
                    </a:cubicBezTo>
                    <a:cubicBezTo>
                      <a:pt x="118" y="48"/>
                      <a:pt x="113" y="54"/>
                      <a:pt x="112" y="54"/>
                    </a:cubicBezTo>
                    <a:cubicBezTo>
                      <a:pt x="110" y="54"/>
                      <a:pt x="114" y="54"/>
                      <a:pt x="112" y="54"/>
                    </a:cubicBezTo>
                    <a:close/>
                    <a:moveTo>
                      <a:pt x="157" y="78"/>
                    </a:moveTo>
                    <a:cubicBezTo>
                      <a:pt x="157" y="78"/>
                      <a:pt x="152" y="78"/>
                      <a:pt x="153" y="78"/>
                    </a:cubicBezTo>
                    <a:cubicBezTo>
                      <a:pt x="153" y="79"/>
                      <a:pt x="155" y="78"/>
                      <a:pt x="155" y="79"/>
                    </a:cubicBezTo>
                    <a:cubicBezTo>
                      <a:pt x="155" y="80"/>
                      <a:pt x="151" y="81"/>
                      <a:pt x="150" y="81"/>
                    </a:cubicBezTo>
                    <a:cubicBezTo>
                      <a:pt x="148" y="81"/>
                      <a:pt x="147" y="83"/>
                      <a:pt x="145" y="84"/>
                    </a:cubicBezTo>
                    <a:cubicBezTo>
                      <a:pt x="145" y="84"/>
                      <a:pt x="141" y="84"/>
                      <a:pt x="142" y="85"/>
                    </a:cubicBezTo>
                    <a:cubicBezTo>
                      <a:pt x="142" y="86"/>
                      <a:pt x="145" y="86"/>
                      <a:pt x="142" y="88"/>
                    </a:cubicBezTo>
                    <a:cubicBezTo>
                      <a:pt x="141" y="88"/>
                      <a:pt x="137" y="88"/>
                      <a:pt x="137" y="89"/>
                    </a:cubicBezTo>
                    <a:cubicBezTo>
                      <a:pt x="136" y="89"/>
                      <a:pt x="137" y="90"/>
                      <a:pt x="137" y="90"/>
                    </a:cubicBezTo>
                    <a:cubicBezTo>
                      <a:pt x="137" y="92"/>
                      <a:pt x="135" y="92"/>
                      <a:pt x="134" y="92"/>
                    </a:cubicBezTo>
                    <a:cubicBezTo>
                      <a:pt x="131" y="93"/>
                      <a:pt x="128" y="93"/>
                      <a:pt x="125" y="93"/>
                    </a:cubicBezTo>
                    <a:cubicBezTo>
                      <a:pt x="125" y="93"/>
                      <a:pt x="120" y="90"/>
                      <a:pt x="120" y="90"/>
                    </a:cubicBezTo>
                    <a:cubicBezTo>
                      <a:pt x="122" y="89"/>
                      <a:pt x="125" y="90"/>
                      <a:pt x="126" y="89"/>
                    </a:cubicBezTo>
                    <a:cubicBezTo>
                      <a:pt x="127" y="89"/>
                      <a:pt x="126" y="87"/>
                      <a:pt x="127" y="87"/>
                    </a:cubicBezTo>
                    <a:cubicBezTo>
                      <a:pt x="128" y="85"/>
                      <a:pt x="130" y="86"/>
                      <a:pt x="131" y="85"/>
                    </a:cubicBezTo>
                    <a:cubicBezTo>
                      <a:pt x="132" y="85"/>
                      <a:pt x="130" y="83"/>
                      <a:pt x="130" y="83"/>
                    </a:cubicBezTo>
                    <a:cubicBezTo>
                      <a:pt x="128" y="82"/>
                      <a:pt x="128" y="82"/>
                      <a:pt x="128" y="81"/>
                    </a:cubicBezTo>
                    <a:cubicBezTo>
                      <a:pt x="128" y="79"/>
                      <a:pt x="126" y="80"/>
                      <a:pt x="126" y="79"/>
                    </a:cubicBezTo>
                    <a:cubicBezTo>
                      <a:pt x="125" y="78"/>
                      <a:pt x="128" y="79"/>
                      <a:pt x="128" y="79"/>
                    </a:cubicBezTo>
                    <a:cubicBezTo>
                      <a:pt x="131" y="80"/>
                      <a:pt x="134" y="81"/>
                      <a:pt x="136" y="82"/>
                    </a:cubicBezTo>
                    <a:cubicBezTo>
                      <a:pt x="138" y="84"/>
                      <a:pt x="142" y="83"/>
                      <a:pt x="144" y="82"/>
                    </a:cubicBezTo>
                    <a:cubicBezTo>
                      <a:pt x="147" y="81"/>
                      <a:pt x="148" y="78"/>
                      <a:pt x="152" y="77"/>
                    </a:cubicBezTo>
                    <a:cubicBezTo>
                      <a:pt x="153" y="76"/>
                      <a:pt x="155" y="76"/>
                      <a:pt x="157" y="77"/>
                    </a:cubicBezTo>
                    <a:cubicBezTo>
                      <a:pt x="157" y="77"/>
                      <a:pt x="160" y="78"/>
                      <a:pt x="160" y="78"/>
                    </a:cubicBezTo>
                    <a:cubicBezTo>
                      <a:pt x="160" y="78"/>
                      <a:pt x="158" y="78"/>
                      <a:pt x="157" y="78"/>
                    </a:cubicBezTo>
                    <a:close/>
                    <a:moveTo>
                      <a:pt x="222" y="165"/>
                    </a:moveTo>
                    <a:cubicBezTo>
                      <a:pt x="221" y="167"/>
                      <a:pt x="219" y="163"/>
                      <a:pt x="219" y="162"/>
                    </a:cubicBezTo>
                    <a:cubicBezTo>
                      <a:pt x="219" y="160"/>
                      <a:pt x="221" y="159"/>
                      <a:pt x="221" y="157"/>
                    </a:cubicBezTo>
                    <a:cubicBezTo>
                      <a:pt x="220" y="156"/>
                      <a:pt x="219" y="159"/>
                      <a:pt x="218" y="158"/>
                    </a:cubicBezTo>
                    <a:cubicBezTo>
                      <a:pt x="218" y="157"/>
                      <a:pt x="218" y="154"/>
                      <a:pt x="216" y="154"/>
                    </a:cubicBezTo>
                    <a:cubicBezTo>
                      <a:pt x="216" y="154"/>
                      <a:pt x="216" y="156"/>
                      <a:pt x="215" y="156"/>
                    </a:cubicBezTo>
                    <a:cubicBezTo>
                      <a:pt x="214" y="155"/>
                      <a:pt x="214" y="154"/>
                      <a:pt x="213" y="153"/>
                    </a:cubicBezTo>
                    <a:cubicBezTo>
                      <a:pt x="212" y="152"/>
                      <a:pt x="211" y="151"/>
                      <a:pt x="210" y="150"/>
                    </a:cubicBezTo>
                    <a:cubicBezTo>
                      <a:pt x="209" y="149"/>
                      <a:pt x="212" y="149"/>
                      <a:pt x="212" y="148"/>
                    </a:cubicBezTo>
                    <a:cubicBezTo>
                      <a:pt x="211" y="147"/>
                      <a:pt x="209" y="148"/>
                      <a:pt x="209" y="147"/>
                    </a:cubicBezTo>
                    <a:cubicBezTo>
                      <a:pt x="209" y="146"/>
                      <a:pt x="210" y="143"/>
                      <a:pt x="210" y="142"/>
                    </a:cubicBezTo>
                    <a:cubicBezTo>
                      <a:pt x="212" y="140"/>
                      <a:pt x="217" y="147"/>
                      <a:pt x="217" y="148"/>
                    </a:cubicBezTo>
                    <a:cubicBezTo>
                      <a:pt x="218" y="150"/>
                      <a:pt x="219" y="151"/>
                      <a:pt x="219" y="153"/>
                    </a:cubicBezTo>
                    <a:cubicBezTo>
                      <a:pt x="220" y="155"/>
                      <a:pt x="220" y="154"/>
                      <a:pt x="221" y="156"/>
                    </a:cubicBezTo>
                    <a:cubicBezTo>
                      <a:pt x="221" y="157"/>
                      <a:pt x="222" y="158"/>
                      <a:pt x="222" y="159"/>
                    </a:cubicBezTo>
                    <a:cubicBezTo>
                      <a:pt x="223" y="161"/>
                      <a:pt x="222" y="163"/>
                      <a:pt x="222" y="165"/>
                    </a:cubicBezTo>
                    <a:cubicBezTo>
                      <a:pt x="221" y="166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0" name="Freeform 643">
                <a:extLst>
                  <a:ext uri="{FF2B5EF4-FFF2-40B4-BE49-F238E27FC236}">
                    <a16:creationId xmlns:a16="http://schemas.microsoft.com/office/drawing/2014/main" id="{A2E3FE80-5947-0246-8AEB-D3AA3A0A90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3494" y="9466307"/>
                <a:ext cx="95541" cy="82827"/>
              </a:xfrm>
              <a:custGeom>
                <a:avLst/>
                <a:gdLst>
                  <a:gd name="T0" fmla="*/ 9 w 10"/>
                  <a:gd name="T1" fmla="*/ 0 h 9"/>
                  <a:gd name="T2" fmla="*/ 2 w 10"/>
                  <a:gd name="T3" fmla="*/ 7 h 9"/>
                  <a:gd name="T4" fmla="*/ 10 w 10"/>
                  <a:gd name="T5" fmla="*/ 3 h 9"/>
                  <a:gd name="T6" fmla="*/ 9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9" y="0"/>
                    </a:moveTo>
                    <a:cubicBezTo>
                      <a:pt x="7" y="1"/>
                      <a:pt x="0" y="4"/>
                      <a:pt x="2" y="7"/>
                    </a:cubicBezTo>
                    <a:cubicBezTo>
                      <a:pt x="4" y="9"/>
                      <a:pt x="9" y="3"/>
                      <a:pt x="10" y="3"/>
                    </a:cubicBezTo>
                    <a:cubicBezTo>
                      <a:pt x="10" y="2"/>
                      <a:pt x="9" y="1"/>
                      <a:pt x="9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1" name="Freeform 644">
                <a:extLst>
                  <a:ext uri="{FF2B5EF4-FFF2-40B4-BE49-F238E27FC236}">
                    <a16:creationId xmlns:a16="http://schemas.microsoft.com/office/drawing/2014/main" id="{955FC069-BAFC-7846-845A-9AE778D7F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9926" y="9447193"/>
                <a:ext cx="121018" cy="44598"/>
              </a:xfrm>
              <a:custGeom>
                <a:avLst/>
                <a:gdLst>
                  <a:gd name="T0" fmla="*/ 12 w 13"/>
                  <a:gd name="T1" fmla="*/ 0 h 5"/>
                  <a:gd name="T2" fmla="*/ 7 w 13"/>
                  <a:gd name="T3" fmla="*/ 0 h 5"/>
                  <a:gd name="T4" fmla="*/ 1 w 13"/>
                  <a:gd name="T5" fmla="*/ 2 h 5"/>
                  <a:gd name="T6" fmla="*/ 5 w 13"/>
                  <a:gd name="T7" fmla="*/ 3 h 5"/>
                  <a:gd name="T8" fmla="*/ 12 w 13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5">
                    <a:moveTo>
                      <a:pt x="12" y="0"/>
                    </a:moveTo>
                    <a:cubicBezTo>
                      <a:pt x="13" y="0"/>
                      <a:pt x="7" y="0"/>
                      <a:pt x="7" y="0"/>
                    </a:cubicBezTo>
                    <a:cubicBezTo>
                      <a:pt x="6" y="0"/>
                      <a:pt x="0" y="1"/>
                      <a:pt x="1" y="2"/>
                    </a:cubicBezTo>
                    <a:cubicBezTo>
                      <a:pt x="3" y="5"/>
                      <a:pt x="2" y="5"/>
                      <a:pt x="5" y="3"/>
                    </a:cubicBezTo>
                    <a:cubicBezTo>
                      <a:pt x="8" y="2"/>
                      <a:pt x="10" y="2"/>
                      <a:pt x="1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2" name="Freeform 645">
                <a:extLst>
                  <a:ext uri="{FF2B5EF4-FFF2-40B4-BE49-F238E27FC236}">
                    <a16:creationId xmlns:a16="http://schemas.microsoft.com/office/drawing/2014/main" id="{8762CA7B-7D18-404B-9ABD-9B529F459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3431" y="6414553"/>
                <a:ext cx="289811" cy="159279"/>
              </a:xfrm>
              <a:custGeom>
                <a:avLst/>
                <a:gdLst>
                  <a:gd name="T0" fmla="*/ 10 w 31"/>
                  <a:gd name="T1" fmla="*/ 17 h 17"/>
                  <a:gd name="T2" fmla="*/ 13 w 31"/>
                  <a:gd name="T3" fmla="*/ 14 h 17"/>
                  <a:gd name="T4" fmla="*/ 18 w 31"/>
                  <a:gd name="T5" fmla="*/ 16 h 17"/>
                  <a:gd name="T6" fmla="*/ 21 w 31"/>
                  <a:gd name="T7" fmla="*/ 16 h 17"/>
                  <a:gd name="T8" fmla="*/ 23 w 31"/>
                  <a:gd name="T9" fmla="*/ 15 h 17"/>
                  <a:gd name="T10" fmla="*/ 29 w 31"/>
                  <a:gd name="T11" fmla="*/ 11 h 17"/>
                  <a:gd name="T12" fmla="*/ 27 w 31"/>
                  <a:gd name="T13" fmla="*/ 7 h 17"/>
                  <a:gd name="T14" fmla="*/ 21 w 31"/>
                  <a:gd name="T15" fmla="*/ 5 h 17"/>
                  <a:gd name="T16" fmla="*/ 17 w 31"/>
                  <a:gd name="T17" fmla="*/ 3 h 17"/>
                  <a:gd name="T18" fmla="*/ 13 w 31"/>
                  <a:gd name="T19" fmla="*/ 0 h 17"/>
                  <a:gd name="T20" fmla="*/ 11 w 31"/>
                  <a:gd name="T21" fmla="*/ 2 h 17"/>
                  <a:gd name="T22" fmla="*/ 8 w 31"/>
                  <a:gd name="T23" fmla="*/ 2 h 17"/>
                  <a:gd name="T24" fmla="*/ 0 w 31"/>
                  <a:gd name="T25" fmla="*/ 6 h 17"/>
                  <a:gd name="T26" fmla="*/ 2 w 31"/>
                  <a:gd name="T27" fmla="*/ 10 h 17"/>
                  <a:gd name="T28" fmla="*/ 4 w 31"/>
                  <a:gd name="T29" fmla="*/ 13 h 17"/>
                  <a:gd name="T30" fmla="*/ 10 w 31"/>
                  <a:gd name="T31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" h="17">
                    <a:moveTo>
                      <a:pt x="10" y="17"/>
                    </a:moveTo>
                    <a:cubicBezTo>
                      <a:pt x="12" y="17"/>
                      <a:pt x="11" y="14"/>
                      <a:pt x="13" y="14"/>
                    </a:cubicBezTo>
                    <a:cubicBezTo>
                      <a:pt x="15" y="14"/>
                      <a:pt x="16" y="16"/>
                      <a:pt x="18" y="16"/>
                    </a:cubicBezTo>
                    <a:cubicBezTo>
                      <a:pt x="19" y="16"/>
                      <a:pt x="20" y="16"/>
                      <a:pt x="21" y="16"/>
                    </a:cubicBezTo>
                    <a:cubicBezTo>
                      <a:pt x="22" y="16"/>
                      <a:pt x="23" y="15"/>
                      <a:pt x="23" y="15"/>
                    </a:cubicBezTo>
                    <a:cubicBezTo>
                      <a:pt x="26" y="14"/>
                      <a:pt x="27" y="13"/>
                      <a:pt x="29" y="11"/>
                    </a:cubicBezTo>
                    <a:cubicBezTo>
                      <a:pt x="31" y="9"/>
                      <a:pt x="29" y="8"/>
                      <a:pt x="27" y="7"/>
                    </a:cubicBezTo>
                    <a:cubicBezTo>
                      <a:pt x="25" y="6"/>
                      <a:pt x="22" y="3"/>
                      <a:pt x="21" y="5"/>
                    </a:cubicBezTo>
                    <a:cubicBezTo>
                      <a:pt x="19" y="8"/>
                      <a:pt x="18" y="4"/>
                      <a:pt x="17" y="3"/>
                    </a:cubicBezTo>
                    <a:cubicBezTo>
                      <a:pt x="16" y="2"/>
                      <a:pt x="13" y="3"/>
                      <a:pt x="13" y="0"/>
                    </a:cubicBezTo>
                    <a:cubicBezTo>
                      <a:pt x="13" y="1"/>
                      <a:pt x="12" y="3"/>
                      <a:pt x="11" y="2"/>
                    </a:cubicBezTo>
                    <a:cubicBezTo>
                      <a:pt x="9" y="0"/>
                      <a:pt x="9" y="0"/>
                      <a:pt x="8" y="2"/>
                    </a:cubicBezTo>
                    <a:cubicBezTo>
                      <a:pt x="7" y="3"/>
                      <a:pt x="0" y="5"/>
                      <a:pt x="0" y="6"/>
                    </a:cubicBezTo>
                    <a:cubicBezTo>
                      <a:pt x="0" y="6"/>
                      <a:pt x="1" y="9"/>
                      <a:pt x="2" y="10"/>
                    </a:cubicBezTo>
                    <a:cubicBezTo>
                      <a:pt x="2" y="11"/>
                      <a:pt x="3" y="12"/>
                      <a:pt x="4" y="13"/>
                    </a:cubicBezTo>
                    <a:cubicBezTo>
                      <a:pt x="6" y="14"/>
                      <a:pt x="8" y="17"/>
                      <a:pt x="10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3" name="Freeform 646">
                <a:extLst>
                  <a:ext uri="{FF2B5EF4-FFF2-40B4-BE49-F238E27FC236}">
                    <a16:creationId xmlns:a16="http://schemas.microsoft.com/office/drawing/2014/main" id="{D3E6FAC5-F036-C743-B508-A12A0ADFA3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42857" y="6545160"/>
                <a:ext cx="347131" cy="149721"/>
              </a:xfrm>
              <a:custGeom>
                <a:avLst/>
                <a:gdLst>
                  <a:gd name="T0" fmla="*/ 32 w 37"/>
                  <a:gd name="T1" fmla="*/ 2 h 16"/>
                  <a:gd name="T2" fmla="*/ 27 w 37"/>
                  <a:gd name="T3" fmla="*/ 0 h 16"/>
                  <a:gd name="T4" fmla="*/ 24 w 37"/>
                  <a:gd name="T5" fmla="*/ 3 h 16"/>
                  <a:gd name="T6" fmla="*/ 20 w 37"/>
                  <a:gd name="T7" fmla="*/ 3 h 16"/>
                  <a:gd name="T8" fmla="*/ 17 w 37"/>
                  <a:gd name="T9" fmla="*/ 7 h 16"/>
                  <a:gd name="T10" fmla="*/ 16 w 37"/>
                  <a:gd name="T11" fmla="*/ 9 h 16"/>
                  <a:gd name="T12" fmla="*/ 13 w 37"/>
                  <a:gd name="T13" fmla="*/ 9 h 16"/>
                  <a:gd name="T14" fmla="*/ 9 w 37"/>
                  <a:gd name="T15" fmla="*/ 10 h 16"/>
                  <a:gd name="T16" fmla="*/ 5 w 37"/>
                  <a:gd name="T17" fmla="*/ 11 h 16"/>
                  <a:gd name="T18" fmla="*/ 0 w 37"/>
                  <a:gd name="T19" fmla="*/ 9 h 16"/>
                  <a:gd name="T20" fmla="*/ 4 w 37"/>
                  <a:gd name="T21" fmla="*/ 13 h 16"/>
                  <a:gd name="T22" fmla="*/ 6 w 37"/>
                  <a:gd name="T23" fmla="*/ 13 h 16"/>
                  <a:gd name="T24" fmla="*/ 8 w 37"/>
                  <a:gd name="T25" fmla="*/ 14 h 16"/>
                  <a:gd name="T26" fmla="*/ 12 w 37"/>
                  <a:gd name="T27" fmla="*/ 13 h 16"/>
                  <a:gd name="T28" fmla="*/ 15 w 37"/>
                  <a:gd name="T29" fmla="*/ 15 h 16"/>
                  <a:gd name="T30" fmla="*/ 22 w 37"/>
                  <a:gd name="T31" fmla="*/ 16 h 16"/>
                  <a:gd name="T32" fmla="*/ 29 w 37"/>
                  <a:gd name="T33" fmla="*/ 14 h 16"/>
                  <a:gd name="T34" fmla="*/ 33 w 37"/>
                  <a:gd name="T35" fmla="*/ 12 h 16"/>
                  <a:gd name="T36" fmla="*/ 34 w 37"/>
                  <a:gd name="T37" fmla="*/ 9 h 16"/>
                  <a:gd name="T38" fmla="*/ 36 w 37"/>
                  <a:gd name="T39" fmla="*/ 8 h 16"/>
                  <a:gd name="T40" fmla="*/ 36 w 37"/>
                  <a:gd name="T41" fmla="*/ 2 h 16"/>
                  <a:gd name="T42" fmla="*/ 32 w 37"/>
                  <a:gd name="T4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" h="16">
                    <a:moveTo>
                      <a:pt x="32" y="2"/>
                    </a:moveTo>
                    <a:cubicBezTo>
                      <a:pt x="30" y="2"/>
                      <a:pt x="28" y="0"/>
                      <a:pt x="27" y="0"/>
                    </a:cubicBezTo>
                    <a:cubicBezTo>
                      <a:pt x="25" y="0"/>
                      <a:pt x="26" y="3"/>
                      <a:pt x="24" y="3"/>
                    </a:cubicBezTo>
                    <a:cubicBezTo>
                      <a:pt x="22" y="3"/>
                      <a:pt x="22" y="2"/>
                      <a:pt x="20" y="3"/>
                    </a:cubicBezTo>
                    <a:cubicBezTo>
                      <a:pt x="20" y="3"/>
                      <a:pt x="16" y="6"/>
                      <a:pt x="17" y="7"/>
                    </a:cubicBezTo>
                    <a:cubicBezTo>
                      <a:pt x="17" y="8"/>
                      <a:pt x="19" y="10"/>
                      <a:pt x="16" y="9"/>
                    </a:cubicBezTo>
                    <a:cubicBezTo>
                      <a:pt x="15" y="9"/>
                      <a:pt x="14" y="8"/>
                      <a:pt x="13" y="9"/>
                    </a:cubicBezTo>
                    <a:cubicBezTo>
                      <a:pt x="12" y="9"/>
                      <a:pt x="10" y="10"/>
                      <a:pt x="9" y="10"/>
                    </a:cubicBezTo>
                    <a:cubicBezTo>
                      <a:pt x="7" y="10"/>
                      <a:pt x="6" y="8"/>
                      <a:pt x="5" y="11"/>
                    </a:cubicBezTo>
                    <a:cubicBezTo>
                      <a:pt x="5" y="11"/>
                      <a:pt x="1" y="9"/>
                      <a:pt x="0" y="9"/>
                    </a:cubicBezTo>
                    <a:cubicBezTo>
                      <a:pt x="0" y="11"/>
                      <a:pt x="1" y="12"/>
                      <a:pt x="4" y="13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7" y="13"/>
                      <a:pt x="7" y="15"/>
                      <a:pt x="8" y="14"/>
                    </a:cubicBezTo>
                    <a:cubicBezTo>
                      <a:pt x="10" y="13"/>
                      <a:pt x="10" y="13"/>
                      <a:pt x="12" y="13"/>
                    </a:cubicBezTo>
                    <a:cubicBezTo>
                      <a:pt x="14" y="13"/>
                      <a:pt x="13" y="14"/>
                      <a:pt x="15" y="15"/>
                    </a:cubicBezTo>
                    <a:cubicBezTo>
                      <a:pt x="17" y="16"/>
                      <a:pt x="20" y="16"/>
                      <a:pt x="22" y="16"/>
                    </a:cubicBezTo>
                    <a:cubicBezTo>
                      <a:pt x="25" y="16"/>
                      <a:pt x="26" y="14"/>
                      <a:pt x="29" y="14"/>
                    </a:cubicBezTo>
                    <a:cubicBezTo>
                      <a:pt x="31" y="14"/>
                      <a:pt x="33" y="13"/>
                      <a:pt x="33" y="12"/>
                    </a:cubicBezTo>
                    <a:cubicBezTo>
                      <a:pt x="34" y="11"/>
                      <a:pt x="34" y="10"/>
                      <a:pt x="34" y="9"/>
                    </a:cubicBezTo>
                    <a:cubicBezTo>
                      <a:pt x="34" y="7"/>
                      <a:pt x="35" y="9"/>
                      <a:pt x="36" y="8"/>
                    </a:cubicBezTo>
                    <a:cubicBezTo>
                      <a:pt x="37" y="6"/>
                      <a:pt x="36" y="3"/>
                      <a:pt x="36" y="2"/>
                    </a:cubicBezTo>
                    <a:cubicBezTo>
                      <a:pt x="34" y="2"/>
                      <a:pt x="33" y="2"/>
                      <a:pt x="3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4" name="Freeform 647">
                <a:extLst>
                  <a:ext uri="{FF2B5EF4-FFF2-40B4-BE49-F238E27FC236}">
                    <a16:creationId xmlns:a16="http://schemas.microsoft.com/office/drawing/2014/main" id="{AC99633B-7C1B-114A-B193-4B6E815DD3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21837" y="6656654"/>
                <a:ext cx="531847" cy="516057"/>
              </a:xfrm>
              <a:custGeom>
                <a:avLst/>
                <a:gdLst>
                  <a:gd name="T0" fmla="*/ 37 w 57"/>
                  <a:gd name="T1" fmla="*/ 10 h 55"/>
                  <a:gd name="T2" fmla="*/ 41 w 57"/>
                  <a:gd name="T3" fmla="*/ 9 h 55"/>
                  <a:gd name="T4" fmla="*/ 43 w 57"/>
                  <a:gd name="T5" fmla="*/ 6 h 55"/>
                  <a:gd name="T6" fmla="*/ 45 w 57"/>
                  <a:gd name="T7" fmla="*/ 4 h 55"/>
                  <a:gd name="T8" fmla="*/ 45 w 57"/>
                  <a:gd name="T9" fmla="*/ 1 h 55"/>
                  <a:gd name="T10" fmla="*/ 41 w 57"/>
                  <a:gd name="T11" fmla="*/ 2 h 55"/>
                  <a:gd name="T12" fmla="*/ 36 w 57"/>
                  <a:gd name="T13" fmla="*/ 4 h 55"/>
                  <a:gd name="T14" fmla="*/ 27 w 57"/>
                  <a:gd name="T15" fmla="*/ 1 h 55"/>
                  <a:gd name="T16" fmla="*/ 22 w 57"/>
                  <a:gd name="T17" fmla="*/ 1 h 55"/>
                  <a:gd name="T18" fmla="*/ 19 w 57"/>
                  <a:gd name="T19" fmla="*/ 1 h 55"/>
                  <a:gd name="T20" fmla="*/ 18 w 57"/>
                  <a:gd name="T21" fmla="*/ 3 h 55"/>
                  <a:gd name="T22" fmla="*/ 17 w 57"/>
                  <a:gd name="T23" fmla="*/ 4 h 55"/>
                  <a:gd name="T24" fmla="*/ 15 w 57"/>
                  <a:gd name="T25" fmla="*/ 5 h 55"/>
                  <a:gd name="T26" fmla="*/ 13 w 57"/>
                  <a:gd name="T27" fmla="*/ 5 h 55"/>
                  <a:gd name="T28" fmla="*/ 12 w 57"/>
                  <a:gd name="T29" fmla="*/ 4 h 55"/>
                  <a:gd name="T30" fmla="*/ 11 w 57"/>
                  <a:gd name="T31" fmla="*/ 8 h 55"/>
                  <a:gd name="T32" fmla="*/ 9 w 57"/>
                  <a:gd name="T33" fmla="*/ 5 h 55"/>
                  <a:gd name="T34" fmla="*/ 5 w 57"/>
                  <a:gd name="T35" fmla="*/ 7 h 55"/>
                  <a:gd name="T36" fmla="*/ 0 w 57"/>
                  <a:gd name="T37" fmla="*/ 7 h 55"/>
                  <a:gd name="T38" fmla="*/ 1 w 57"/>
                  <a:gd name="T39" fmla="*/ 10 h 55"/>
                  <a:gd name="T40" fmla="*/ 0 w 57"/>
                  <a:gd name="T41" fmla="*/ 14 h 55"/>
                  <a:gd name="T42" fmla="*/ 2 w 57"/>
                  <a:gd name="T43" fmla="*/ 18 h 55"/>
                  <a:gd name="T44" fmla="*/ 4 w 57"/>
                  <a:gd name="T45" fmla="*/ 21 h 55"/>
                  <a:gd name="T46" fmla="*/ 12 w 57"/>
                  <a:gd name="T47" fmla="*/ 17 h 55"/>
                  <a:gd name="T48" fmla="*/ 15 w 57"/>
                  <a:gd name="T49" fmla="*/ 19 h 55"/>
                  <a:gd name="T50" fmla="*/ 17 w 57"/>
                  <a:gd name="T51" fmla="*/ 22 h 55"/>
                  <a:gd name="T52" fmla="*/ 18 w 57"/>
                  <a:gd name="T53" fmla="*/ 25 h 55"/>
                  <a:gd name="T54" fmla="*/ 21 w 57"/>
                  <a:gd name="T55" fmla="*/ 28 h 55"/>
                  <a:gd name="T56" fmla="*/ 28 w 57"/>
                  <a:gd name="T57" fmla="*/ 33 h 55"/>
                  <a:gd name="T58" fmla="*/ 33 w 57"/>
                  <a:gd name="T59" fmla="*/ 36 h 55"/>
                  <a:gd name="T60" fmla="*/ 42 w 57"/>
                  <a:gd name="T61" fmla="*/ 42 h 55"/>
                  <a:gd name="T62" fmla="*/ 45 w 57"/>
                  <a:gd name="T63" fmla="*/ 48 h 55"/>
                  <a:gd name="T64" fmla="*/ 43 w 57"/>
                  <a:gd name="T65" fmla="*/ 55 h 55"/>
                  <a:gd name="T66" fmla="*/ 49 w 57"/>
                  <a:gd name="T67" fmla="*/ 48 h 55"/>
                  <a:gd name="T68" fmla="*/ 47 w 57"/>
                  <a:gd name="T69" fmla="*/ 45 h 55"/>
                  <a:gd name="T70" fmla="*/ 50 w 57"/>
                  <a:gd name="T71" fmla="*/ 40 h 55"/>
                  <a:gd name="T72" fmla="*/ 53 w 57"/>
                  <a:gd name="T73" fmla="*/ 41 h 55"/>
                  <a:gd name="T74" fmla="*/ 55 w 57"/>
                  <a:gd name="T75" fmla="*/ 44 h 55"/>
                  <a:gd name="T76" fmla="*/ 53 w 57"/>
                  <a:gd name="T77" fmla="*/ 39 h 55"/>
                  <a:gd name="T78" fmla="*/ 44 w 57"/>
                  <a:gd name="T79" fmla="*/ 35 h 55"/>
                  <a:gd name="T80" fmla="*/ 44 w 57"/>
                  <a:gd name="T81" fmla="*/ 32 h 55"/>
                  <a:gd name="T82" fmla="*/ 39 w 57"/>
                  <a:gd name="T83" fmla="*/ 31 h 55"/>
                  <a:gd name="T84" fmla="*/ 35 w 57"/>
                  <a:gd name="T85" fmla="*/ 26 h 55"/>
                  <a:gd name="T86" fmla="*/ 32 w 57"/>
                  <a:gd name="T87" fmla="*/ 21 h 55"/>
                  <a:gd name="T88" fmla="*/ 27 w 57"/>
                  <a:gd name="T89" fmla="*/ 17 h 55"/>
                  <a:gd name="T90" fmla="*/ 27 w 57"/>
                  <a:gd name="T91" fmla="*/ 15 h 55"/>
                  <a:gd name="T92" fmla="*/ 28 w 57"/>
                  <a:gd name="T93" fmla="*/ 12 h 55"/>
                  <a:gd name="T94" fmla="*/ 30 w 57"/>
                  <a:gd name="T95" fmla="*/ 9 h 55"/>
                  <a:gd name="T96" fmla="*/ 32 w 57"/>
                  <a:gd name="T97" fmla="*/ 8 h 55"/>
                  <a:gd name="T98" fmla="*/ 34 w 57"/>
                  <a:gd name="T99" fmla="*/ 10 h 55"/>
                  <a:gd name="T100" fmla="*/ 37 w 57"/>
                  <a:gd name="T101" fmla="*/ 10 h 55"/>
                  <a:gd name="T102" fmla="*/ 37 w 57"/>
                  <a:gd name="T103" fmla="*/ 1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7" h="55">
                    <a:moveTo>
                      <a:pt x="37" y="10"/>
                    </a:moveTo>
                    <a:cubicBezTo>
                      <a:pt x="38" y="9"/>
                      <a:pt x="40" y="10"/>
                      <a:pt x="41" y="9"/>
                    </a:cubicBezTo>
                    <a:cubicBezTo>
                      <a:pt x="43" y="8"/>
                      <a:pt x="42" y="7"/>
                      <a:pt x="43" y="6"/>
                    </a:cubicBezTo>
                    <a:cubicBezTo>
                      <a:pt x="43" y="5"/>
                      <a:pt x="44" y="4"/>
                      <a:pt x="45" y="4"/>
                    </a:cubicBezTo>
                    <a:cubicBezTo>
                      <a:pt x="46" y="3"/>
                      <a:pt x="45" y="3"/>
                      <a:pt x="45" y="1"/>
                    </a:cubicBezTo>
                    <a:cubicBezTo>
                      <a:pt x="44" y="2"/>
                      <a:pt x="43" y="2"/>
                      <a:pt x="41" y="2"/>
                    </a:cubicBezTo>
                    <a:cubicBezTo>
                      <a:pt x="39" y="2"/>
                      <a:pt x="37" y="5"/>
                      <a:pt x="36" y="4"/>
                    </a:cubicBezTo>
                    <a:cubicBezTo>
                      <a:pt x="33" y="3"/>
                      <a:pt x="28" y="4"/>
                      <a:pt x="27" y="1"/>
                    </a:cubicBezTo>
                    <a:cubicBezTo>
                      <a:pt x="26" y="0"/>
                      <a:pt x="23" y="1"/>
                      <a:pt x="22" y="1"/>
                    </a:cubicBezTo>
                    <a:cubicBezTo>
                      <a:pt x="20" y="3"/>
                      <a:pt x="20" y="1"/>
                      <a:pt x="19" y="1"/>
                    </a:cubicBezTo>
                    <a:cubicBezTo>
                      <a:pt x="18" y="1"/>
                      <a:pt x="18" y="3"/>
                      <a:pt x="18" y="3"/>
                    </a:cubicBezTo>
                    <a:cubicBezTo>
                      <a:pt x="18" y="3"/>
                      <a:pt x="17" y="4"/>
                      <a:pt x="17" y="4"/>
                    </a:cubicBezTo>
                    <a:cubicBezTo>
                      <a:pt x="17" y="5"/>
                      <a:pt x="16" y="5"/>
                      <a:pt x="15" y="5"/>
                    </a:cubicBezTo>
                    <a:cubicBezTo>
                      <a:pt x="15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2" y="4"/>
                    </a:cubicBezTo>
                    <a:cubicBezTo>
                      <a:pt x="12" y="4"/>
                      <a:pt x="11" y="7"/>
                      <a:pt x="11" y="8"/>
                    </a:cubicBezTo>
                    <a:cubicBezTo>
                      <a:pt x="11" y="9"/>
                      <a:pt x="9" y="6"/>
                      <a:pt x="9" y="5"/>
                    </a:cubicBezTo>
                    <a:cubicBezTo>
                      <a:pt x="7" y="4"/>
                      <a:pt x="6" y="7"/>
                      <a:pt x="5" y="7"/>
                    </a:cubicBezTo>
                    <a:cubicBezTo>
                      <a:pt x="3" y="7"/>
                      <a:pt x="1" y="7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1" y="12"/>
                      <a:pt x="0" y="12"/>
                      <a:pt x="0" y="14"/>
                    </a:cubicBezTo>
                    <a:cubicBezTo>
                      <a:pt x="0" y="15"/>
                      <a:pt x="0" y="18"/>
                      <a:pt x="2" y="18"/>
                    </a:cubicBezTo>
                    <a:cubicBezTo>
                      <a:pt x="3" y="19"/>
                      <a:pt x="4" y="18"/>
                      <a:pt x="4" y="21"/>
                    </a:cubicBezTo>
                    <a:cubicBezTo>
                      <a:pt x="6" y="20"/>
                      <a:pt x="10" y="16"/>
                      <a:pt x="12" y="17"/>
                    </a:cubicBezTo>
                    <a:cubicBezTo>
                      <a:pt x="13" y="18"/>
                      <a:pt x="14" y="19"/>
                      <a:pt x="15" y="19"/>
                    </a:cubicBezTo>
                    <a:cubicBezTo>
                      <a:pt x="16" y="19"/>
                      <a:pt x="17" y="21"/>
                      <a:pt x="17" y="22"/>
                    </a:cubicBezTo>
                    <a:cubicBezTo>
                      <a:pt x="18" y="23"/>
                      <a:pt x="18" y="24"/>
                      <a:pt x="18" y="25"/>
                    </a:cubicBezTo>
                    <a:cubicBezTo>
                      <a:pt x="19" y="26"/>
                      <a:pt x="20" y="27"/>
                      <a:pt x="21" y="28"/>
                    </a:cubicBezTo>
                    <a:cubicBezTo>
                      <a:pt x="23" y="29"/>
                      <a:pt x="25" y="31"/>
                      <a:pt x="28" y="33"/>
                    </a:cubicBezTo>
                    <a:cubicBezTo>
                      <a:pt x="30" y="35"/>
                      <a:pt x="31" y="35"/>
                      <a:pt x="33" y="36"/>
                    </a:cubicBezTo>
                    <a:cubicBezTo>
                      <a:pt x="36" y="38"/>
                      <a:pt x="38" y="41"/>
                      <a:pt x="42" y="42"/>
                    </a:cubicBezTo>
                    <a:cubicBezTo>
                      <a:pt x="44" y="43"/>
                      <a:pt x="44" y="46"/>
                      <a:pt x="45" y="48"/>
                    </a:cubicBezTo>
                    <a:cubicBezTo>
                      <a:pt x="45" y="50"/>
                      <a:pt x="42" y="52"/>
                      <a:pt x="43" y="55"/>
                    </a:cubicBezTo>
                    <a:cubicBezTo>
                      <a:pt x="43" y="54"/>
                      <a:pt x="49" y="49"/>
                      <a:pt x="49" y="48"/>
                    </a:cubicBezTo>
                    <a:cubicBezTo>
                      <a:pt x="50" y="47"/>
                      <a:pt x="47" y="45"/>
                      <a:pt x="47" y="45"/>
                    </a:cubicBezTo>
                    <a:cubicBezTo>
                      <a:pt x="45" y="43"/>
                      <a:pt x="49" y="39"/>
                      <a:pt x="50" y="40"/>
                    </a:cubicBezTo>
                    <a:cubicBezTo>
                      <a:pt x="51" y="41"/>
                      <a:pt x="52" y="41"/>
                      <a:pt x="53" y="41"/>
                    </a:cubicBezTo>
                    <a:cubicBezTo>
                      <a:pt x="54" y="42"/>
                      <a:pt x="54" y="43"/>
                      <a:pt x="55" y="44"/>
                    </a:cubicBezTo>
                    <a:cubicBezTo>
                      <a:pt x="57" y="44"/>
                      <a:pt x="54" y="40"/>
                      <a:pt x="53" y="39"/>
                    </a:cubicBezTo>
                    <a:cubicBezTo>
                      <a:pt x="51" y="37"/>
                      <a:pt x="47" y="37"/>
                      <a:pt x="44" y="35"/>
                    </a:cubicBezTo>
                    <a:cubicBezTo>
                      <a:pt x="43" y="34"/>
                      <a:pt x="46" y="32"/>
                      <a:pt x="44" y="32"/>
                    </a:cubicBezTo>
                    <a:cubicBezTo>
                      <a:pt x="43" y="31"/>
                      <a:pt x="41" y="32"/>
                      <a:pt x="39" y="31"/>
                    </a:cubicBezTo>
                    <a:cubicBezTo>
                      <a:pt x="37" y="30"/>
                      <a:pt x="36" y="28"/>
                      <a:pt x="35" y="26"/>
                    </a:cubicBezTo>
                    <a:cubicBezTo>
                      <a:pt x="34" y="24"/>
                      <a:pt x="34" y="22"/>
                      <a:pt x="32" y="21"/>
                    </a:cubicBezTo>
                    <a:cubicBezTo>
                      <a:pt x="31" y="20"/>
                      <a:pt x="27" y="19"/>
                      <a:pt x="27" y="17"/>
                    </a:cubicBezTo>
                    <a:cubicBezTo>
                      <a:pt x="27" y="16"/>
                      <a:pt x="27" y="15"/>
                      <a:pt x="27" y="15"/>
                    </a:cubicBezTo>
                    <a:cubicBezTo>
                      <a:pt x="28" y="13"/>
                      <a:pt x="28" y="13"/>
                      <a:pt x="28" y="12"/>
                    </a:cubicBezTo>
                    <a:cubicBezTo>
                      <a:pt x="27" y="9"/>
                      <a:pt x="30" y="10"/>
                      <a:pt x="30" y="9"/>
                    </a:cubicBezTo>
                    <a:cubicBezTo>
                      <a:pt x="31" y="8"/>
                      <a:pt x="32" y="8"/>
                      <a:pt x="32" y="8"/>
                    </a:cubicBezTo>
                    <a:cubicBezTo>
                      <a:pt x="34" y="8"/>
                      <a:pt x="34" y="9"/>
                      <a:pt x="34" y="10"/>
                    </a:cubicBezTo>
                    <a:cubicBezTo>
                      <a:pt x="35" y="10"/>
                      <a:pt x="36" y="10"/>
                      <a:pt x="37" y="10"/>
                    </a:cubicBezTo>
                    <a:cubicBezTo>
                      <a:pt x="37" y="9"/>
                      <a:pt x="36" y="10"/>
                      <a:pt x="37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5" name="Freeform 648">
                <a:extLst>
                  <a:ext uri="{FF2B5EF4-FFF2-40B4-BE49-F238E27FC236}">
                    <a16:creationId xmlns:a16="http://schemas.microsoft.com/office/drawing/2014/main" id="{4294CB46-8553-884C-B9E4-87ECA1E82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30754" y="6685324"/>
                <a:ext cx="251592" cy="235731"/>
              </a:xfrm>
              <a:custGeom>
                <a:avLst/>
                <a:gdLst>
                  <a:gd name="T0" fmla="*/ 12 w 27"/>
                  <a:gd name="T1" fmla="*/ 10 h 25"/>
                  <a:gd name="T2" fmla="*/ 21 w 27"/>
                  <a:gd name="T3" fmla="*/ 9 h 25"/>
                  <a:gd name="T4" fmla="*/ 27 w 27"/>
                  <a:gd name="T5" fmla="*/ 11 h 25"/>
                  <a:gd name="T6" fmla="*/ 25 w 27"/>
                  <a:gd name="T7" fmla="*/ 4 h 25"/>
                  <a:gd name="T8" fmla="*/ 17 w 27"/>
                  <a:gd name="T9" fmla="*/ 3 h 25"/>
                  <a:gd name="T10" fmla="*/ 13 w 27"/>
                  <a:gd name="T11" fmla="*/ 0 h 25"/>
                  <a:gd name="T12" fmla="*/ 11 w 27"/>
                  <a:gd name="T13" fmla="*/ 2 h 25"/>
                  <a:gd name="T14" fmla="*/ 6 w 27"/>
                  <a:gd name="T15" fmla="*/ 7 h 25"/>
                  <a:gd name="T16" fmla="*/ 1 w 27"/>
                  <a:gd name="T17" fmla="*/ 7 h 25"/>
                  <a:gd name="T18" fmla="*/ 1 w 27"/>
                  <a:gd name="T19" fmla="*/ 11 h 25"/>
                  <a:gd name="T20" fmla="*/ 3 w 27"/>
                  <a:gd name="T21" fmla="*/ 10 h 25"/>
                  <a:gd name="T22" fmla="*/ 4 w 27"/>
                  <a:gd name="T23" fmla="*/ 13 h 25"/>
                  <a:gd name="T24" fmla="*/ 6 w 27"/>
                  <a:gd name="T25" fmla="*/ 10 h 25"/>
                  <a:gd name="T26" fmla="*/ 11 w 27"/>
                  <a:gd name="T27" fmla="*/ 17 h 25"/>
                  <a:gd name="T28" fmla="*/ 23 w 27"/>
                  <a:gd name="T29" fmla="*/ 25 h 25"/>
                  <a:gd name="T30" fmla="*/ 21 w 27"/>
                  <a:gd name="T31" fmla="*/ 22 h 25"/>
                  <a:gd name="T32" fmla="*/ 16 w 27"/>
                  <a:gd name="T33" fmla="*/ 19 h 25"/>
                  <a:gd name="T34" fmla="*/ 12 w 27"/>
                  <a:gd name="T35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" h="25">
                    <a:moveTo>
                      <a:pt x="12" y="10"/>
                    </a:moveTo>
                    <a:cubicBezTo>
                      <a:pt x="15" y="10"/>
                      <a:pt x="18" y="8"/>
                      <a:pt x="21" y="9"/>
                    </a:cubicBezTo>
                    <a:cubicBezTo>
                      <a:pt x="23" y="9"/>
                      <a:pt x="25" y="10"/>
                      <a:pt x="27" y="11"/>
                    </a:cubicBezTo>
                    <a:cubicBezTo>
                      <a:pt x="26" y="9"/>
                      <a:pt x="26" y="7"/>
                      <a:pt x="25" y="4"/>
                    </a:cubicBezTo>
                    <a:cubicBezTo>
                      <a:pt x="22" y="6"/>
                      <a:pt x="19" y="4"/>
                      <a:pt x="17" y="3"/>
                    </a:cubicBezTo>
                    <a:cubicBezTo>
                      <a:pt x="15" y="2"/>
                      <a:pt x="14" y="2"/>
                      <a:pt x="13" y="0"/>
                    </a:cubicBezTo>
                    <a:cubicBezTo>
                      <a:pt x="13" y="0"/>
                      <a:pt x="11" y="1"/>
                      <a:pt x="11" y="2"/>
                    </a:cubicBezTo>
                    <a:cubicBezTo>
                      <a:pt x="9" y="3"/>
                      <a:pt x="10" y="8"/>
                      <a:pt x="6" y="7"/>
                    </a:cubicBezTo>
                    <a:cubicBezTo>
                      <a:pt x="4" y="6"/>
                      <a:pt x="2" y="7"/>
                      <a:pt x="1" y="7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1"/>
                      <a:pt x="3" y="10"/>
                      <a:pt x="3" y="10"/>
                    </a:cubicBezTo>
                    <a:cubicBezTo>
                      <a:pt x="4" y="10"/>
                      <a:pt x="4" y="12"/>
                      <a:pt x="4" y="13"/>
                    </a:cubicBezTo>
                    <a:cubicBezTo>
                      <a:pt x="4" y="11"/>
                      <a:pt x="5" y="8"/>
                      <a:pt x="6" y="10"/>
                    </a:cubicBezTo>
                    <a:cubicBezTo>
                      <a:pt x="7" y="13"/>
                      <a:pt x="9" y="15"/>
                      <a:pt x="11" y="17"/>
                    </a:cubicBezTo>
                    <a:cubicBezTo>
                      <a:pt x="14" y="20"/>
                      <a:pt x="19" y="22"/>
                      <a:pt x="23" y="25"/>
                    </a:cubicBezTo>
                    <a:cubicBezTo>
                      <a:pt x="23" y="23"/>
                      <a:pt x="23" y="23"/>
                      <a:pt x="21" y="22"/>
                    </a:cubicBezTo>
                    <a:cubicBezTo>
                      <a:pt x="19" y="21"/>
                      <a:pt x="17" y="20"/>
                      <a:pt x="16" y="19"/>
                    </a:cubicBezTo>
                    <a:cubicBezTo>
                      <a:pt x="14" y="17"/>
                      <a:pt x="9" y="10"/>
                      <a:pt x="1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6" name="Freeform 649">
                <a:extLst>
                  <a:ext uri="{FF2B5EF4-FFF2-40B4-BE49-F238E27FC236}">
                    <a16:creationId xmlns:a16="http://schemas.microsoft.com/office/drawing/2014/main" id="{23D25711-E512-F54B-A679-BAD29C1164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70881" y="6414553"/>
                <a:ext cx="617834" cy="531986"/>
              </a:xfrm>
              <a:custGeom>
                <a:avLst/>
                <a:gdLst>
                  <a:gd name="T0" fmla="*/ 59 w 66"/>
                  <a:gd name="T1" fmla="*/ 31 h 57"/>
                  <a:gd name="T2" fmla="*/ 56 w 66"/>
                  <a:gd name="T3" fmla="*/ 30 h 57"/>
                  <a:gd name="T4" fmla="*/ 60 w 66"/>
                  <a:gd name="T5" fmla="*/ 24 h 57"/>
                  <a:gd name="T6" fmla="*/ 63 w 66"/>
                  <a:gd name="T7" fmla="*/ 23 h 57"/>
                  <a:gd name="T8" fmla="*/ 65 w 66"/>
                  <a:gd name="T9" fmla="*/ 15 h 57"/>
                  <a:gd name="T10" fmla="*/ 60 w 66"/>
                  <a:gd name="T11" fmla="*/ 13 h 57"/>
                  <a:gd name="T12" fmla="*/ 57 w 66"/>
                  <a:gd name="T13" fmla="*/ 11 h 57"/>
                  <a:gd name="T14" fmla="*/ 55 w 66"/>
                  <a:gd name="T15" fmla="*/ 11 h 57"/>
                  <a:gd name="T16" fmla="*/ 48 w 66"/>
                  <a:gd name="T17" fmla="*/ 7 h 57"/>
                  <a:gd name="T18" fmla="*/ 43 w 66"/>
                  <a:gd name="T19" fmla="*/ 5 h 57"/>
                  <a:gd name="T20" fmla="*/ 38 w 66"/>
                  <a:gd name="T21" fmla="*/ 1 h 57"/>
                  <a:gd name="T22" fmla="*/ 34 w 66"/>
                  <a:gd name="T23" fmla="*/ 1 h 57"/>
                  <a:gd name="T24" fmla="*/ 33 w 66"/>
                  <a:gd name="T25" fmla="*/ 5 h 57"/>
                  <a:gd name="T26" fmla="*/ 30 w 66"/>
                  <a:gd name="T27" fmla="*/ 8 h 57"/>
                  <a:gd name="T28" fmla="*/ 26 w 66"/>
                  <a:gd name="T29" fmla="*/ 10 h 57"/>
                  <a:gd name="T30" fmla="*/ 24 w 66"/>
                  <a:gd name="T31" fmla="*/ 12 h 57"/>
                  <a:gd name="T32" fmla="*/ 20 w 66"/>
                  <a:gd name="T33" fmla="*/ 11 h 57"/>
                  <a:gd name="T34" fmla="*/ 16 w 66"/>
                  <a:gd name="T35" fmla="*/ 10 h 57"/>
                  <a:gd name="T36" fmla="*/ 16 w 66"/>
                  <a:gd name="T37" fmla="*/ 16 h 57"/>
                  <a:gd name="T38" fmla="*/ 9 w 66"/>
                  <a:gd name="T39" fmla="*/ 15 h 57"/>
                  <a:gd name="T40" fmla="*/ 1 w 66"/>
                  <a:gd name="T41" fmla="*/ 17 h 57"/>
                  <a:gd name="T42" fmla="*/ 2 w 66"/>
                  <a:gd name="T43" fmla="*/ 19 h 57"/>
                  <a:gd name="T44" fmla="*/ 4 w 66"/>
                  <a:gd name="T45" fmla="*/ 21 h 57"/>
                  <a:gd name="T46" fmla="*/ 15 w 66"/>
                  <a:gd name="T47" fmla="*/ 25 h 57"/>
                  <a:gd name="T48" fmla="*/ 14 w 66"/>
                  <a:gd name="T49" fmla="*/ 28 h 57"/>
                  <a:gd name="T50" fmla="*/ 19 w 66"/>
                  <a:gd name="T51" fmla="*/ 31 h 57"/>
                  <a:gd name="T52" fmla="*/ 20 w 66"/>
                  <a:gd name="T53" fmla="*/ 35 h 57"/>
                  <a:gd name="T54" fmla="*/ 22 w 66"/>
                  <a:gd name="T55" fmla="*/ 38 h 57"/>
                  <a:gd name="T56" fmla="*/ 19 w 66"/>
                  <a:gd name="T57" fmla="*/ 36 h 57"/>
                  <a:gd name="T58" fmla="*/ 16 w 66"/>
                  <a:gd name="T59" fmla="*/ 49 h 57"/>
                  <a:gd name="T60" fmla="*/ 27 w 66"/>
                  <a:gd name="T61" fmla="*/ 53 h 57"/>
                  <a:gd name="T62" fmla="*/ 30 w 66"/>
                  <a:gd name="T63" fmla="*/ 53 h 57"/>
                  <a:gd name="T64" fmla="*/ 33 w 66"/>
                  <a:gd name="T65" fmla="*/ 55 h 57"/>
                  <a:gd name="T66" fmla="*/ 40 w 66"/>
                  <a:gd name="T67" fmla="*/ 54 h 57"/>
                  <a:gd name="T68" fmla="*/ 47 w 66"/>
                  <a:gd name="T69" fmla="*/ 48 h 57"/>
                  <a:gd name="T70" fmla="*/ 57 w 66"/>
                  <a:gd name="T71" fmla="*/ 50 h 57"/>
                  <a:gd name="T72" fmla="*/ 62 w 66"/>
                  <a:gd name="T73" fmla="*/ 47 h 57"/>
                  <a:gd name="T74" fmla="*/ 62 w 66"/>
                  <a:gd name="T75" fmla="*/ 45 h 57"/>
                  <a:gd name="T76" fmla="*/ 59 w 66"/>
                  <a:gd name="T77" fmla="*/ 38 h 57"/>
                  <a:gd name="T78" fmla="*/ 59 w 66"/>
                  <a:gd name="T79" fmla="*/ 34 h 57"/>
                  <a:gd name="T80" fmla="*/ 59 w 66"/>
                  <a:gd name="T81" fmla="*/ 31 h 57"/>
                  <a:gd name="T82" fmla="*/ 59 w 66"/>
                  <a:gd name="T83" fmla="*/ 3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6" h="57">
                    <a:moveTo>
                      <a:pt x="59" y="31"/>
                    </a:moveTo>
                    <a:cubicBezTo>
                      <a:pt x="58" y="29"/>
                      <a:pt x="55" y="33"/>
                      <a:pt x="56" y="30"/>
                    </a:cubicBezTo>
                    <a:cubicBezTo>
                      <a:pt x="56" y="29"/>
                      <a:pt x="59" y="24"/>
                      <a:pt x="60" y="24"/>
                    </a:cubicBezTo>
                    <a:cubicBezTo>
                      <a:pt x="61" y="23"/>
                      <a:pt x="62" y="25"/>
                      <a:pt x="63" y="23"/>
                    </a:cubicBezTo>
                    <a:cubicBezTo>
                      <a:pt x="64" y="20"/>
                      <a:pt x="63" y="18"/>
                      <a:pt x="65" y="15"/>
                    </a:cubicBezTo>
                    <a:cubicBezTo>
                      <a:pt x="66" y="13"/>
                      <a:pt x="61" y="13"/>
                      <a:pt x="60" y="13"/>
                    </a:cubicBezTo>
                    <a:cubicBezTo>
                      <a:pt x="58" y="13"/>
                      <a:pt x="57" y="12"/>
                      <a:pt x="57" y="11"/>
                    </a:cubicBezTo>
                    <a:cubicBezTo>
                      <a:pt x="56" y="11"/>
                      <a:pt x="55" y="11"/>
                      <a:pt x="55" y="11"/>
                    </a:cubicBezTo>
                    <a:cubicBezTo>
                      <a:pt x="53" y="11"/>
                      <a:pt x="48" y="9"/>
                      <a:pt x="48" y="7"/>
                    </a:cubicBezTo>
                    <a:cubicBezTo>
                      <a:pt x="47" y="10"/>
                      <a:pt x="44" y="5"/>
                      <a:pt x="43" y="5"/>
                    </a:cubicBezTo>
                    <a:cubicBezTo>
                      <a:pt x="41" y="4"/>
                      <a:pt x="39" y="3"/>
                      <a:pt x="38" y="1"/>
                    </a:cubicBezTo>
                    <a:cubicBezTo>
                      <a:pt x="37" y="0"/>
                      <a:pt x="35" y="0"/>
                      <a:pt x="34" y="1"/>
                    </a:cubicBezTo>
                    <a:cubicBezTo>
                      <a:pt x="33" y="2"/>
                      <a:pt x="32" y="4"/>
                      <a:pt x="33" y="5"/>
                    </a:cubicBezTo>
                    <a:cubicBezTo>
                      <a:pt x="33" y="6"/>
                      <a:pt x="31" y="7"/>
                      <a:pt x="30" y="8"/>
                    </a:cubicBezTo>
                    <a:cubicBezTo>
                      <a:pt x="29" y="8"/>
                      <a:pt x="27" y="8"/>
                      <a:pt x="26" y="10"/>
                    </a:cubicBezTo>
                    <a:cubicBezTo>
                      <a:pt x="26" y="11"/>
                      <a:pt x="25" y="12"/>
                      <a:pt x="24" y="12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8" y="11"/>
                      <a:pt x="18" y="10"/>
                      <a:pt x="16" y="10"/>
                    </a:cubicBezTo>
                    <a:cubicBezTo>
                      <a:pt x="14" y="9"/>
                      <a:pt x="20" y="16"/>
                      <a:pt x="16" y="16"/>
                    </a:cubicBezTo>
                    <a:cubicBezTo>
                      <a:pt x="13" y="16"/>
                      <a:pt x="11" y="17"/>
                      <a:pt x="9" y="15"/>
                    </a:cubicBezTo>
                    <a:cubicBezTo>
                      <a:pt x="8" y="14"/>
                      <a:pt x="1" y="16"/>
                      <a:pt x="1" y="17"/>
                    </a:cubicBezTo>
                    <a:cubicBezTo>
                      <a:pt x="1" y="18"/>
                      <a:pt x="4" y="18"/>
                      <a:pt x="2" y="19"/>
                    </a:cubicBezTo>
                    <a:cubicBezTo>
                      <a:pt x="0" y="20"/>
                      <a:pt x="3" y="21"/>
                      <a:pt x="4" y="21"/>
                    </a:cubicBezTo>
                    <a:cubicBezTo>
                      <a:pt x="6" y="22"/>
                      <a:pt x="15" y="23"/>
                      <a:pt x="15" y="25"/>
                    </a:cubicBezTo>
                    <a:cubicBezTo>
                      <a:pt x="15" y="26"/>
                      <a:pt x="13" y="26"/>
                      <a:pt x="14" y="28"/>
                    </a:cubicBezTo>
                    <a:cubicBezTo>
                      <a:pt x="16" y="30"/>
                      <a:pt x="17" y="30"/>
                      <a:pt x="19" y="31"/>
                    </a:cubicBezTo>
                    <a:cubicBezTo>
                      <a:pt x="21" y="32"/>
                      <a:pt x="18" y="34"/>
                      <a:pt x="20" y="35"/>
                    </a:cubicBezTo>
                    <a:cubicBezTo>
                      <a:pt x="20" y="35"/>
                      <a:pt x="22" y="38"/>
                      <a:pt x="22" y="38"/>
                    </a:cubicBezTo>
                    <a:cubicBezTo>
                      <a:pt x="21" y="39"/>
                      <a:pt x="20" y="36"/>
                      <a:pt x="19" y="36"/>
                    </a:cubicBezTo>
                    <a:cubicBezTo>
                      <a:pt x="18" y="36"/>
                      <a:pt x="19" y="48"/>
                      <a:pt x="16" y="49"/>
                    </a:cubicBezTo>
                    <a:cubicBezTo>
                      <a:pt x="19" y="51"/>
                      <a:pt x="23" y="54"/>
                      <a:pt x="27" y="53"/>
                    </a:cubicBezTo>
                    <a:cubicBezTo>
                      <a:pt x="28" y="53"/>
                      <a:pt x="29" y="52"/>
                      <a:pt x="30" y="53"/>
                    </a:cubicBezTo>
                    <a:cubicBezTo>
                      <a:pt x="31" y="53"/>
                      <a:pt x="32" y="54"/>
                      <a:pt x="33" y="55"/>
                    </a:cubicBezTo>
                    <a:cubicBezTo>
                      <a:pt x="35" y="56"/>
                      <a:pt x="41" y="57"/>
                      <a:pt x="40" y="54"/>
                    </a:cubicBezTo>
                    <a:cubicBezTo>
                      <a:pt x="39" y="49"/>
                      <a:pt x="44" y="47"/>
                      <a:pt x="47" y="48"/>
                    </a:cubicBezTo>
                    <a:cubicBezTo>
                      <a:pt x="51" y="49"/>
                      <a:pt x="53" y="52"/>
                      <a:pt x="57" y="50"/>
                    </a:cubicBezTo>
                    <a:cubicBezTo>
                      <a:pt x="59" y="49"/>
                      <a:pt x="60" y="48"/>
                      <a:pt x="62" y="47"/>
                    </a:cubicBezTo>
                    <a:cubicBezTo>
                      <a:pt x="62" y="47"/>
                      <a:pt x="64" y="45"/>
                      <a:pt x="62" y="45"/>
                    </a:cubicBezTo>
                    <a:cubicBezTo>
                      <a:pt x="60" y="44"/>
                      <a:pt x="58" y="40"/>
                      <a:pt x="59" y="38"/>
                    </a:cubicBezTo>
                    <a:cubicBezTo>
                      <a:pt x="61" y="36"/>
                      <a:pt x="60" y="36"/>
                      <a:pt x="59" y="34"/>
                    </a:cubicBezTo>
                    <a:cubicBezTo>
                      <a:pt x="59" y="33"/>
                      <a:pt x="59" y="32"/>
                      <a:pt x="59" y="31"/>
                    </a:cubicBezTo>
                    <a:cubicBezTo>
                      <a:pt x="58" y="30"/>
                      <a:pt x="59" y="32"/>
                      <a:pt x="59" y="3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7" name="Freeform 650">
                <a:extLst>
                  <a:ext uri="{FF2B5EF4-FFF2-40B4-BE49-F238E27FC236}">
                    <a16:creationId xmlns:a16="http://schemas.microsoft.com/office/drawing/2014/main" id="{18533C4A-6AD4-E741-B616-CEEF9D004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3619" y="6621615"/>
                <a:ext cx="207005" cy="140163"/>
              </a:xfrm>
              <a:custGeom>
                <a:avLst/>
                <a:gdLst>
                  <a:gd name="T0" fmla="*/ 17 w 22"/>
                  <a:gd name="T1" fmla="*/ 1 h 15"/>
                  <a:gd name="T2" fmla="*/ 9 w 22"/>
                  <a:gd name="T3" fmla="*/ 1 h 15"/>
                  <a:gd name="T4" fmla="*/ 8 w 22"/>
                  <a:gd name="T5" fmla="*/ 2 h 15"/>
                  <a:gd name="T6" fmla="*/ 5 w 22"/>
                  <a:gd name="T7" fmla="*/ 2 h 15"/>
                  <a:gd name="T8" fmla="*/ 3 w 22"/>
                  <a:gd name="T9" fmla="*/ 5 h 15"/>
                  <a:gd name="T10" fmla="*/ 1 w 22"/>
                  <a:gd name="T11" fmla="*/ 9 h 15"/>
                  <a:gd name="T12" fmla="*/ 4 w 22"/>
                  <a:gd name="T13" fmla="*/ 10 h 15"/>
                  <a:gd name="T14" fmla="*/ 7 w 22"/>
                  <a:gd name="T15" fmla="*/ 11 h 15"/>
                  <a:gd name="T16" fmla="*/ 11 w 22"/>
                  <a:gd name="T17" fmla="*/ 10 h 15"/>
                  <a:gd name="T18" fmla="*/ 13 w 22"/>
                  <a:gd name="T19" fmla="*/ 10 h 15"/>
                  <a:gd name="T20" fmla="*/ 16 w 22"/>
                  <a:gd name="T21" fmla="*/ 8 h 15"/>
                  <a:gd name="T22" fmla="*/ 18 w 22"/>
                  <a:gd name="T23" fmla="*/ 9 h 15"/>
                  <a:gd name="T24" fmla="*/ 21 w 22"/>
                  <a:gd name="T25" fmla="*/ 8 h 15"/>
                  <a:gd name="T26" fmla="*/ 22 w 22"/>
                  <a:gd name="T27" fmla="*/ 5 h 15"/>
                  <a:gd name="T28" fmla="*/ 18 w 22"/>
                  <a:gd name="T29" fmla="*/ 4 h 15"/>
                  <a:gd name="T30" fmla="*/ 17 w 22"/>
                  <a:gd name="T3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15">
                    <a:moveTo>
                      <a:pt x="17" y="1"/>
                    </a:moveTo>
                    <a:cubicBezTo>
                      <a:pt x="14" y="0"/>
                      <a:pt x="12" y="1"/>
                      <a:pt x="9" y="1"/>
                    </a:cubicBezTo>
                    <a:cubicBezTo>
                      <a:pt x="7" y="1"/>
                      <a:pt x="9" y="1"/>
                      <a:pt x="8" y="2"/>
                    </a:cubicBezTo>
                    <a:cubicBezTo>
                      <a:pt x="7" y="2"/>
                      <a:pt x="5" y="2"/>
                      <a:pt x="5" y="2"/>
                    </a:cubicBezTo>
                    <a:cubicBezTo>
                      <a:pt x="4" y="2"/>
                      <a:pt x="3" y="5"/>
                      <a:pt x="3" y="5"/>
                    </a:cubicBezTo>
                    <a:cubicBezTo>
                      <a:pt x="2" y="6"/>
                      <a:pt x="0" y="10"/>
                      <a:pt x="1" y="9"/>
                    </a:cubicBezTo>
                    <a:cubicBezTo>
                      <a:pt x="3" y="9"/>
                      <a:pt x="3" y="8"/>
                      <a:pt x="4" y="10"/>
                    </a:cubicBezTo>
                    <a:cubicBezTo>
                      <a:pt x="4" y="12"/>
                      <a:pt x="5" y="11"/>
                      <a:pt x="7" y="11"/>
                    </a:cubicBezTo>
                    <a:cubicBezTo>
                      <a:pt x="8" y="11"/>
                      <a:pt x="10" y="11"/>
                      <a:pt x="11" y="10"/>
                    </a:cubicBezTo>
                    <a:cubicBezTo>
                      <a:pt x="12" y="8"/>
                      <a:pt x="13" y="9"/>
                      <a:pt x="13" y="10"/>
                    </a:cubicBezTo>
                    <a:cubicBezTo>
                      <a:pt x="16" y="15"/>
                      <a:pt x="15" y="8"/>
                      <a:pt x="16" y="8"/>
                    </a:cubicBezTo>
                    <a:cubicBezTo>
                      <a:pt x="17" y="8"/>
                      <a:pt x="17" y="9"/>
                      <a:pt x="18" y="9"/>
                    </a:cubicBezTo>
                    <a:cubicBezTo>
                      <a:pt x="19" y="9"/>
                      <a:pt x="20" y="9"/>
                      <a:pt x="21" y="8"/>
                    </a:cubicBezTo>
                    <a:cubicBezTo>
                      <a:pt x="22" y="7"/>
                      <a:pt x="22" y="7"/>
                      <a:pt x="22" y="5"/>
                    </a:cubicBezTo>
                    <a:cubicBezTo>
                      <a:pt x="22" y="5"/>
                      <a:pt x="19" y="4"/>
                      <a:pt x="18" y="4"/>
                    </a:cubicBezTo>
                    <a:cubicBezTo>
                      <a:pt x="17" y="3"/>
                      <a:pt x="17" y="2"/>
                      <a:pt x="1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8" name="Freeform 651">
                <a:extLst>
                  <a:ext uri="{FF2B5EF4-FFF2-40B4-BE49-F238E27FC236}">
                    <a16:creationId xmlns:a16="http://schemas.microsoft.com/office/drawing/2014/main" id="{8C810AE4-D54C-B445-BB31-0CA4ACAF5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08462" y="6395439"/>
                <a:ext cx="194267" cy="121050"/>
              </a:xfrm>
              <a:custGeom>
                <a:avLst/>
                <a:gdLst>
                  <a:gd name="T0" fmla="*/ 19 w 21"/>
                  <a:gd name="T1" fmla="*/ 9 h 13"/>
                  <a:gd name="T2" fmla="*/ 20 w 21"/>
                  <a:gd name="T3" fmla="*/ 6 h 13"/>
                  <a:gd name="T4" fmla="*/ 18 w 21"/>
                  <a:gd name="T5" fmla="*/ 3 h 13"/>
                  <a:gd name="T6" fmla="*/ 13 w 21"/>
                  <a:gd name="T7" fmla="*/ 0 h 13"/>
                  <a:gd name="T8" fmla="*/ 8 w 21"/>
                  <a:gd name="T9" fmla="*/ 1 h 13"/>
                  <a:gd name="T10" fmla="*/ 3 w 21"/>
                  <a:gd name="T11" fmla="*/ 1 h 13"/>
                  <a:gd name="T12" fmla="*/ 5 w 21"/>
                  <a:gd name="T13" fmla="*/ 6 h 13"/>
                  <a:gd name="T14" fmla="*/ 10 w 21"/>
                  <a:gd name="T15" fmla="*/ 9 h 13"/>
                  <a:gd name="T16" fmla="*/ 12 w 21"/>
                  <a:gd name="T17" fmla="*/ 9 h 13"/>
                  <a:gd name="T18" fmla="*/ 18 w 21"/>
                  <a:gd name="T19" fmla="*/ 13 h 13"/>
                  <a:gd name="T20" fmla="*/ 19 w 21"/>
                  <a:gd name="T21" fmla="*/ 9 h 13"/>
                  <a:gd name="T22" fmla="*/ 19 w 21"/>
                  <a:gd name="T23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8" y="9"/>
                      <a:pt x="21" y="7"/>
                      <a:pt x="20" y="6"/>
                    </a:cubicBezTo>
                    <a:cubicBezTo>
                      <a:pt x="20" y="5"/>
                      <a:pt x="19" y="3"/>
                      <a:pt x="18" y="3"/>
                    </a:cubicBezTo>
                    <a:cubicBezTo>
                      <a:pt x="17" y="2"/>
                      <a:pt x="15" y="0"/>
                      <a:pt x="13" y="0"/>
                    </a:cubicBezTo>
                    <a:cubicBezTo>
                      <a:pt x="11" y="0"/>
                      <a:pt x="10" y="1"/>
                      <a:pt x="8" y="1"/>
                    </a:cubicBezTo>
                    <a:cubicBezTo>
                      <a:pt x="6" y="1"/>
                      <a:pt x="5" y="0"/>
                      <a:pt x="3" y="1"/>
                    </a:cubicBezTo>
                    <a:cubicBezTo>
                      <a:pt x="0" y="3"/>
                      <a:pt x="3" y="5"/>
                      <a:pt x="5" y="6"/>
                    </a:cubicBezTo>
                    <a:cubicBezTo>
                      <a:pt x="7" y="7"/>
                      <a:pt x="8" y="7"/>
                      <a:pt x="10" y="9"/>
                    </a:cubicBezTo>
                    <a:cubicBezTo>
                      <a:pt x="10" y="10"/>
                      <a:pt x="12" y="10"/>
                      <a:pt x="12" y="9"/>
                    </a:cubicBezTo>
                    <a:cubicBezTo>
                      <a:pt x="12" y="10"/>
                      <a:pt x="17" y="13"/>
                      <a:pt x="18" y="13"/>
                    </a:cubicBezTo>
                    <a:cubicBezTo>
                      <a:pt x="18" y="11"/>
                      <a:pt x="18" y="10"/>
                      <a:pt x="19" y="9"/>
                    </a:cubicBezTo>
                    <a:cubicBezTo>
                      <a:pt x="19" y="9"/>
                      <a:pt x="17" y="10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9" name="Freeform 652">
                <a:extLst>
                  <a:ext uri="{FF2B5EF4-FFF2-40B4-BE49-F238E27FC236}">
                    <a16:creationId xmlns:a16="http://schemas.microsoft.com/office/drawing/2014/main" id="{A8F91B98-1BD7-B042-A756-3D136B7A19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7698" y="6481449"/>
                <a:ext cx="35033" cy="35042"/>
              </a:xfrm>
              <a:custGeom>
                <a:avLst/>
                <a:gdLst>
                  <a:gd name="T0" fmla="*/ 2 w 4"/>
                  <a:gd name="T1" fmla="*/ 0 h 4"/>
                  <a:gd name="T2" fmla="*/ 1 w 4"/>
                  <a:gd name="T3" fmla="*/ 3 h 4"/>
                  <a:gd name="T4" fmla="*/ 4 w 4"/>
                  <a:gd name="T5" fmla="*/ 4 h 4"/>
                  <a:gd name="T6" fmla="*/ 2 w 4"/>
                  <a:gd name="T7" fmla="*/ 0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1" y="0"/>
                      <a:pt x="1" y="2"/>
                      <a:pt x="1" y="3"/>
                    </a:cubicBezTo>
                    <a:cubicBezTo>
                      <a:pt x="1" y="4"/>
                      <a:pt x="3" y="4"/>
                      <a:pt x="4" y="4"/>
                    </a:cubicBezTo>
                    <a:cubicBezTo>
                      <a:pt x="4" y="2"/>
                      <a:pt x="4" y="1"/>
                      <a:pt x="2" y="0"/>
                    </a:cubicBezTo>
                    <a:cubicBezTo>
                      <a:pt x="0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0" name="Freeform 653">
                <a:extLst>
                  <a:ext uri="{FF2B5EF4-FFF2-40B4-BE49-F238E27FC236}">
                    <a16:creationId xmlns:a16="http://schemas.microsoft.com/office/drawing/2014/main" id="{43F7F89E-0AEB-1F4B-B30D-B1D9377A12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3049" y="6264832"/>
                <a:ext cx="187902" cy="168837"/>
              </a:xfrm>
              <a:custGeom>
                <a:avLst/>
                <a:gdLst>
                  <a:gd name="T0" fmla="*/ 5 w 20"/>
                  <a:gd name="T1" fmla="*/ 14 h 18"/>
                  <a:gd name="T2" fmla="*/ 14 w 20"/>
                  <a:gd name="T3" fmla="*/ 18 h 18"/>
                  <a:gd name="T4" fmla="*/ 14 w 20"/>
                  <a:gd name="T5" fmla="*/ 13 h 18"/>
                  <a:gd name="T6" fmla="*/ 17 w 20"/>
                  <a:gd name="T7" fmla="*/ 11 h 18"/>
                  <a:gd name="T8" fmla="*/ 18 w 20"/>
                  <a:gd name="T9" fmla="*/ 6 h 18"/>
                  <a:gd name="T10" fmla="*/ 20 w 20"/>
                  <a:gd name="T11" fmla="*/ 5 h 18"/>
                  <a:gd name="T12" fmla="*/ 19 w 20"/>
                  <a:gd name="T13" fmla="*/ 0 h 18"/>
                  <a:gd name="T14" fmla="*/ 15 w 20"/>
                  <a:gd name="T15" fmla="*/ 1 h 18"/>
                  <a:gd name="T16" fmla="*/ 10 w 20"/>
                  <a:gd name="T17" fmla="*/ 3 h 18"/>
                  <a:gd name="T18" fmla="*/ 12 w 20"/>
                  <a:gd name="T19" fmla="*/ 6 h 18"/>
                  <a:gd name="T20" fmla="*/ 10 w 20"/>
                  <a:gd name="T21" fmla="*/ 4 h 18"/>
                  <a:gd name="T22" fmla="*/ 7 w 20"/>
                  <a:gd name="T23" fmla="*/ 6 h 18"/>
                  <a:gd name="T24" fmla="*/ 5 w 20"/>
                  <a:gd name="T25" fmla="*/ 8 h 18"/>
                  <a:gd name="T26" fmla="*/ 5 w 20"/>
                  <a:gd name="T27" fmla="*/ 12 h 18"/>
                  <a:gd name="T28" fmla="*/ 3 w 20"/>
                  <a:gd name="T29" fmla="*/ 12 h 18"/>
                  <a:gd name="T30" fmla="*/ 4 w 20"/>
                  <a:gd name="T31" fmla="*/ 12 h 18"/>
                  <a:gd name="T32" fmla="*/ 3 w 20"/>
                  <a:gd name="T33" fmla="*/ 12 h 18"/>
                  <a:gd name="T34" fmla="*/ 4 w 20"/>
                  <a:gd name="T35" fmla="*/ 14 h 18"/>
                  <a:gd name="T36" fmla="*/ 2 w 20"/>
                  <a:gd name="T37" fmla="*/ 13 h 18"/>
                  <a:gd name="T38" fmla="*/ 3 w 20"/>
                  <a:gd name="T39" fmla="*/ 14 h 18"/>
                  <a:gd name="T40" fmla="*/ 1 w 20"/>
                  <a:gd name="T41" fmla="*/ 14 h 18"/>
                  <a:gd name="T42" fmla="*/ 2 w 20"/>
                  <a:gd name="T43" fmla="*/ 15 h 18"/>
                  <a:gd name="T44" fmla="*/ 0 w 20"/>
                  <a:gd name="T45" fmla="*/ 15 h 18"/>
                  <a:gd name="T46" fmla="*/ 5 w 20"/>
                  <a:gd name="T47" fmla="*/ 14 h 18"/>
                  <a:gd name="T48" fmla="*/ 5 w 20"/>
                  <a:gd name="T49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" h="18">
                    <a:moveTo>
                      <a:pt x="5" y="14"/>
                    </a:moveTo>
                    <a:cubicBezTo>
                      <a:pt x="7" y="12"/>
                      <a:pt x="13" y="16"/>
                      <a:pt x="14" y="18"/>
                    </a:cubicBezTo>
                    <a:cubicBezTo>
                      <a:pt x="15" y="16"/>
                      <a:pt x="15" y="14"/>
                      <a:pt x="14" y="13"/>
                    </a:cubicBezTo>
                    <a:cubicBezTo>
                      <a:pt x="13" y="9"/>
                      <a:pt x="15" y="11"/>
                      <a:pt x="17" y="11"/>
                    </a:cubicBezTo>
                    <a:cubicBezTo>
                      <a:pt x="19" y="10"/>
                      <a:pt x="19" y="8"/>
                      <a:pt x="18" y="6"/>
                    </a:cubicBezTo>
                    <a:cubicBezTo>
                      <a:pt x="18" y="6"/>
                      <a:pt x="20" y="5"/>
                      <a:pt x="20" y="5"/>
                    </a:cubicBezTo>
                    <a:cubicBezTo>
                      <a:pt x="20" y="3"/>
                      <a:pt x="20" y="2"/>
                      <a:pt x="19" y="0"/>
                    </a:cubicBezTo>
                    <a:cubicBezTo>
                      <a:pt x="19" y="0"/>
                      <a:pt x="15" y="1"/>
                      <a:pt x="15" y="1"/>
                    </a:cubicBezTo>
                    <a:cubicBezTo>
                      <a:pt x="13" y="1"/>
                      <a:pt x="12" y="1"/>
                      <a:pt x="10" y="3"/>
                    </a:cubicBezTo>
                    <a:cubicBezTo>
                      <a:pt x="10" y="3"/>
                      <a:pt x="13" y="5"/>
                      <a:pt x="12" y="6"/>
                    </a:cubicBezTo>
                    <a:cubicBezTo>
                      <a:pt x="10" y="8"/>
                      <a:pt x="9" y="4"/>
                      <a:pt x="10" y="4"/>
                    </a:cubicBezTo>
                    <a:cubicBezTo>
                      <a:pt x="10" y="4"/>
                      <a:pt x="7" y="5"/>
                      <a:pt x="7" y="6"/>
                    </a:cubicBezTo>
                    <a:cubicBezTo>
                      <a:pt x="7" y="7"/>
                      <a:pt x="6" y="7"/>
                      <a:pt x="5" y="8"/>
                    </a:cubicBezTo>
                    <a:cubicBezTo>
                      <a:pt x="5" y="9"/>
                      <a:pt x="3" y="12"/>
                      <a:pt x="5" y="12"/>
                    </a:cubicBezTo>
                    <a:cubicBezTo>
                      <a:pt x="5" y="12"/>
                      <a:pt x="4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4" y="12"/>
                      <a:pt x="3" y="12"/>
                      <a:pt x="3" y="12"/>
                    </a:cubicBezTo>
                    <a:cubicBezTo>
                      <a:pt x="2" y="13"/>
                      <a:pt x="4" y="14"/>
                      <a:pt x="4" y="14"/>
                    </a:cubicBezTo>
                    <a:cubicBezTo>
                      <a:pt x="4" y="13"/>
                      <a:pt x="2" y="13"/>
                      <a:pt x="2" y="13"/>
                    </a:cubicBezTo>
                    <a:cubicBezTo>
                      <a:pt x="2" y="13"/>
                      <a:pt x="3" y="14"/>
                      <a:pt x="3" y="14"/>
                    </a:cubicBezTo>
                    <a:cubicBezTo>
                      <a:pt x="3" y="14"/>
                      <a:pt x="2" y="13"/>
                      <a:pt x="1" y="14"/>
                    </a:cubicBezTo>
                    <a:cubicBezTo>
                      <a:pt x="1" y="14"/>
                      <a:pt x="2" y="15"/>
                      <a:pt x="2" y="15"/>
                    </a:cubicBezTo>
                    <a:cubicBezTo>
                      <a:pt x="2" y="14"/>
                      <a:pt x="1" y="14"/>
                      <a:pt x="0" y="15"/>
                    </a:cubicBezTo>
                    <a:cubicBezTo>
                      <a:pt x="1" y="15"/>
                      <a:pt x="4" y="16"/>
                      <a:pt x="5" y="14"/>
                    </a:cubicBezTo>
                    <a:cubicBezTo>
                      <a:pt x="5" y="14"/>
                      <a:pt x="5" y="15"/>
                      <a:pt x="5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1" name="Freeform 654">
                <a:extLst>
                  <a:ext uri="{FF2B5EF4-FFF2-40B4-BE49-F238E27FC236}">
                    <a16:creationId xmlns:a16="http://schemas.microsoft.com/office/drawing/2014/main" id="{35E17851-4311-1C43-AA71-BF981ED7B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9161" y="5984503"/>
                <a:ext cx="140127" cy="207060"/>
              </a:xfrm>
              <a:custGeom>
                <a:avLst/>
                <a:gdLst>
                  <a:gd name="T0" fmla="*/ 10 w 15"/>
                  <a:gd name="T1" fmla="*/ 21 h 22"/>
                  <a:gd name="T2" fmla="*/ 8 w 15"/>
                  <a:gd name="T3" fmla="*/ 17 h 22"/>
                  <a:gd name="T4" fmla="*/ 11 w 15"/>
                  <a:gd name="T5" fmla="*/ 12 h 22"/>
                  <a:gd name="T6" fmla="*/ 11 w 15"/>
                  <a:gd name="T7" fmla="*/ 13 h 22"/>
                  <a:gd name="T8" fmla="*/ 15 w 15"/>
                  <a:gd name="T9" fmla="*/ 10 h 22"/>
                  <a:gd name="T10" fmla="*/ 11 w 15"/>
                  <a:gd name="T11" fmla="*/ 7 h 22"/>
                  <a:gd name="T12" fmla="*/ 10 w 15"/>
                  <a:gd name="T13" fmla="*/ 5 h 22"/>
                  <a:gd name="T14" fmla="*/ 12 w 15"/>
                  <a:gd name="T15" fmla="*/ 4 h 22"/>
                  <a:gd name="T16" fmla="*/ 12 w 15"/>
                  <a:gd name="T17" fmla="*/ 1 h 22"/>
                  <a:gd name="T18" fmla="*/ 11 w 15"/>
                  <a:gd name="T19" fmla="*/ 1 h 22"/>
                  <a:gd name="T20" fmla="*/ 7 w 15"/>
                  <a:gd name="T21" fmla="*/ 4 h 22"/>
                  <a:gd name="T22" fmla="*/ 2 w 15"/>
                  <a:gd name="T23" fmla="*/ 5 h 22"/>
                  <a:gd name="T24" fmla="*/ 4 w 15"/>
                  <a:gd name="T25" fmla="*/ 6 h 22"/>
                  <a:gd name="T26" fmla="*/ 6 w 15"/>
                  <a:gd name="T27" fmla="*/ 8 h 22"/>
                  <a:gd name="T28" fmla="*/ 4 w 15"/>
                  <a:gd name="T29" fmla="*/ 8 h 22"/>
                  <a:gd name="T30" fmla="*/ 2 w 15"/>
                  <a:gd name="T31" fmla="*/ 8 h 22"/>
                  <a:gd name="T32" fmla="*/ 0 w 15"/>
                  <a:gd name="T33" fmla="*/ 9 h 22"/>
                  <a:gd name="T34" fmla="*/ 0 w 15"/>
                  <a:gd name="T35" fmla="*/ 14 h 22"/>
                  <a:gd name="T36" fmla="*/ 2 w 15"/>
                  <a:gd name="T37" fmla="*/ 16 h 22"/>
                  <a:gd name="T38" fmla="*/ 2 w 15"/>
                  <a:gd name="T39" fmla="*/ 20 h 22"/>
                  <a:gd name="T40" fmla="*/ 10 w 15"/>
                  <a:gd name="T4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" h="22">
                    <a:moveTo>
                      <a:pt x="10" y="21"/>
                    </a:moveTo>
                    <a:cubicBezTo>
                      <a:pt x="10" y="20"/>
                      <a:pt x="6" y="18"/>
                      <a:pt x="8" y="17"/>
                    </a:cubicBezTo>
                    <a:cubicBezTo>
                      <a:pt x="9" y="16"/>
                      <a:pt x="9" y="13"/>
                      <a:pt x="11" y="12"/>
                    </a:cubicBezTo>
                    <a:cubicBezTo>
                      <a:pt x="11" y="12"/>
                      <a:pt x="11" y="13"/>
                      <a:pt x="11" y="13"/>
                    </a:cubicBezTo>
                    <a:cubicBezTo>
                      <a:pt x="12" y="13"/>
                      <a:pt x="15" y="11"/>
                      <a:pt x="15" y="10"/>
                    </a:cubicBezTo>
                    <a:cubicBezTo>
                      <a:pt x="15" y="9"/>
                      <a:pt x="11" y="9"/>
                      <a:pt x="11" y="7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4"/>
                      <a:pt x="12" y="5"/>
                      <a:pt x="12" y="4"/>
                    </a:cubicBezTo>
                    <a:cubicBezTo>
                      <a:pt x="12" y="3"/>
                      <a:pt x="12" y="2"/>
                      <a:pt x="12" y="1"/>
                    </a:cubicBezTo>
                    <a:cubicBezTo>
                      <a:pt x="12" y="0"/>
                      <a:pt x="12" y="1"/>
                      <a:pt x="11" y="1"/>
                    </a:cubicBezTo>
                    <a:cubicBezTo>
                      <a:pt x="8" y="1"/>
                      <a:pt x="9" y="2"/>
                      <a:pt x="7" y="4"/>
                    </a:cubicBezTo>
                    <a:cubicBezTo>
                      <a:pt x="6" y="5"/>
                      <a:pt x="3" y="3"/>
                      <a:pt x="2" y="5"/>
                    </a:cubicBezTo>
                    <a:cubicBezTo>
                      <a:pt x="0" y="7"/>
                      <a:pt x="3" y="7"/>
                      <a:pt x="4" y="6"/>
                    </a:cubicBezTo>
                    <a:cubicBezTo>
                      <a:pt x="5" y="5"/>
                      <a:pt x="7" y="6"/>
                      <a:pt x="6" y="8"/>
                    </a:cubicBezTo>
                    <a:cubicBezTo>
                      <a:pt x="6" y="7"/>
                      <a:pt x="4" y="6"/>
                      <a:pt x="4" y="8"/>
                    </a:cubicBezTo>
                    <a:cubicBezTo>
                      <a:pt x="3" y="8"/>
                      <a:pt x="2" y="9"/>
                      <a:pt x="2" y="8"/>
                    </a:cubicBezTo>
                    <a:cubicBezTo>
                      <a:pt x="2" y="9"/>
                      <a:pt x="0" y="7"/>
                      <a:pt x="0" y="9"/>
                    </a:cubicBezTo>
                    <a:cubicBezTo>
                      <a:pt x="0" y="11"/>
                      <a:pt x="0" y="12"/>
                      <a:pt x="0" y="14"/>
                    </a:cubicBezTo>
                    <a:cubicBezTo>
                      <a:pt x="1" y="15"/>
                      <a:pt x="2" y="15"/>
                      <a:pt x="2" y="16"/>
                    </a:cubicBezTo>
                    <a:cubicBezTo>
                      <a:pt x="3" y="18"/>
                      <a:pt x="1" y="19"/>
                      <a:pt x="2" y="20"/>
                    </a:cubicBezTo>
                    <a:cubicBezTo>
                      <a:pt x="4" y="22"/>
                      <a:pt x="8" y="21"/>
                      <a:pt x="10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2" name="Freeform 655">
                <a:extLst>
                  <a:ext uri="{FF2B5EF4-FFF2-40B4-BE49-F238E27FC236}">
                    <a16:creationId xmlns:a16="http://schemas.microsoft.com/office/drawing/2014/main" id="{E3DCEA82-56C2-0944-A062-603B4DB7E0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77252" y="6172454"/>
                <a:ext cx="417197" cy="484203"/>
              </a:xfrm>
              <a:custGeom>
                <a:avLst/>
                <a:gdLst>
                  <a:gd name="T0" fmla="*/ 44 w 45"/>
                  <a:gd name="T1" fmla="*/ 24 h 52"/>
                  <a:gd name="T2" fmla="*/ 43 w 45"/>
                  <a:gd name="T3" fmla="*/ 18 h 52"/>
                  <a:gd name="T4" fmla="*/ 42 w 45"/>
                  <a:gd name="T5" fmla="*/ 12 h 52"/>
                  <a:gd name="T6" fmla="*/ 41 w 45"/>
                  <a:gd name="T7" fmla="*/ 7 h 52"/>
                  <a:gd name="T8" fmla="*/ 38 w 45"/>
                  <a:gd name="T9" fmla="*/ 4 h 52"/>
                  <a:gd name="T10" fmla="*/ 38 w 45"/>
                  <a:gd name="T11" fmla="*/ 2 h 52"/>
                  <a:gd name="T12" fmla="*/ 37 w 45"/>
                  <a:gd name="T13" fmla="*/ 5 h 52"/>
                  <a:gd name="T14" fmla="*/ 33 w 45"/>
                  <a:gd name="T15" fmla="*/ 4 h 52"/>
                  <a:gd name="T16" fmla="*/ 25 w 45"/>
                  <a:gd name="T17" fmla="*/ 7 h 52"/>
                  <a:gd name="T18" fmla="*/ 26 w 45"/>
                  <a:gd name="T19" fmla="*/ 4 h 52"/>
                  <a:gd name="T20" fmla="*/ 21 w 45"/>
                  <a:gd name="T21" fmla="*/ 4 h 52"/>
                  <a:gd name="T22" fmla="*/ 20 w 45"/>
                  <a:gd name="T23" fmla="*/ 1 h 52"/>
                  <a:gd name="T24" fmla="*/ 13 w 45"/>
                  <a:gd name="T25" fmla="*/ 0 h 52"/>
                  <a:gd name="T26" fmla="*/ 15 w 45"/>
                  <a:gd name="T27" fmla="*/ 3 h 52"/>
                  <a:gd name="T28" fmla="*/ 15 w 45"/>
                  <a:gd name="T29" fmla="*/ 6 h 52"/>
                  <a:gd name="T30" fmla="*/ 17 w 45"/>
                  <a:gd name="T31" fmla="*/ 7 h 52"/>
                  <a:gd name="T32" fmla="*/ 20 w 45"/>
                  <a:gd name="T33" fmla="*/ 9 h 52"/>
                  <a:gd name="T34" fmla="*/ 15 w 45"/>
                  <a:gd name="T35" fmla="*/ 8 h 52"/>
                  <a:gd name="T36" fmla="*/ 14 w 45"/>
                  <a:gd name="T37" fmla="*/ 8 h 52"/>
                  <a:gd name="T38" fmla="*/ 13 w 45"/>
                  <a:gd name="T39" fmla="*/ 10 h 52"/>
                  <a:gd name="T40" fmla="*/ 6 w 45"/>
                  <a:gd name="T41" fmla="*/ 10 h 52"/>
                  <a:gd name="T42" fmla="*/ 6 w 45"/>
                  <a:gd name="T43" fmla="*/ 15 h 52"/>
                  <a:gd name="T44" fmla="*/ 6 w 45"/>
                  <a:gd name="T45" fmla="*/ 17 h 52"/>
                  <a:gd name="T46" fmla="*/ 1 w 45"/>
                  <a:gd name="T47" fmla="*/ 22 h 52"/>
                  <a:gd name="T48" fmla="*/ 2 w 45"/>
                  <a:gd name="T49" fmla="*/ 26 h 52"/>
                  <a:gd name="T50" fmla="*/ 2 w 45"/>
                  <a:gd name="T51" fmla="*/ 30 h 52"/>
                  <a:gd name="T52" fmla="*/ 1 w 45"/>
                  <a:gd name="T53" fmla="*/ 33 h 52"/>
                  <a:gd name="T54" fmla="*/ 3 w 45"/>
                  <a:gd name="T55" fmla="*/ 37 h 52"/>
                  <a:gd name="T56" fmla="*/ 11 w 45"/>
                  <a:gd name="T57" fmla="*/ 40 h 52"/>
                  <a:gd name="T58" fmla="*/ 9 w 45"/>
                  <a:gd name="T59" fmla="*/ 49 h 52"/>
                  <a:gd name="T60" fmla="*/ 19 w 45"/>
                  <a:gd name="T61" fmla="*/ 49 h 52"/>
                  <a:gd name="T62" fmla="*/ 23 w 45"/>
                  <a:gd name="T63" fmla="*/ 51 h 52"/>
                  <a:gd name="T64" fmla="*/ 26 w 45"/>
                  <a:gd name="T65" fmla="*/ 50 h 52"/>
                  <a:gd name="T66" fmla="*/ 33 w 45"/>
                  <a:gd name="T67" fmla="*/ 49 h 52"/>
                  <a:gd name="T68" fmla="*/ 36 w 45"/>
                  <a:gd name="T69" fmla="*/ 49 h 52"/>
                  <a:gd name="T70" fmla="*/ 36 w 45"/>
                  <a:gd name="T71" fmla="*/ 45 h 52"/>
                  <a:gd name="T72" fmla="*/ 40 w 45"/>
                  <a:gd name="T73" fmla="*/ 43 h 52"/>
                  <a:gd name="T74" fmla="*/ 35 w 45"/>
                  <a:gd name="T75" fmla="*/ 37 h 52"/>
                  <a:gd name="T76" fmla="*/ 32 w 45"/>
                  <a:gd name="T77" fmla="*/ 31 h 52"/>
                  <a:gd name="T78" fmla="*/ 41 w 45"/>
                  <a:gd name="T79" fmla="*/ 26 h 52"/>
                  <a:gd name="T80" fmla="*/ 44 w 45"/>
                  <a:gd name="T81" fmla="*/ 28 h 52"/>
                  <a:gd name="T82" fmla="*/ 44 w 45"/>
                  <a:gd name="T83" fmla="*/ 24 h 52"/>
                  <a:gd name="T84" fmla="*/ 44 w 45"/>
                  <a:gd name="T85" fmla="*/ 2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5" h="52">
                    <a:moveTo>
                      <a:pt x="44" y="24"/>
                    </a:moveTo>
                    <a:cubicBezTo>
                      <a:pt x="43" y="22"/>
                      <a:pt x="43" y="20"/>
                      <a:pt x="43" y="18"/>
                    </a:cubicBezTo>
                    <a:cubicBezTo>
                      <a:pt x="42" y="16"/>
                      <a:pt x="41" y="15"/>
                      <a:pt x="42" y="12"/>
                    </a:cubicBezTo>
                    <a:cubicBezTo>
                      <a:pt x="43" y="10"/>
                      <a:pt x="42" y="8"/>
                      <a:pt x="41" y="7"/>
                    </a:cubicBezTo>
                    <a:cubicBezTo>
                      <a:pt x="40" y="6"/>
                      <a:pt x="38" y="5"/>
                      <a:pt x="38" y="4"/>
                    </a:cubicBezTo>
                    <a:cubicBezTo>
                      <a:pt x="38" y="4"/>
                      <a:pt x="39" y="3"/>
                      <a:pt x="38" y="2"/>
                    </a:cubicBezTo>
                    <a:cubicBezTo>
                      <a:pt x="37" y="2"/>
                      <a:pt x="37" y="5"/>
                      <a:pt x="37" y="5"/>
                    </a:cubicBezTo>
                    <a:cubicBezTo>
                      <a:pt x="35" y="5"/>
                      <a:pt x="35" y="4"/>
                      <a:pt x="33" y="4"/>
                    </a:cubicBezTo>
                    <a:cubicBezTo>
                      <a:pt x="31" y="5"/>
                      <a:pt x="28" y="7"/>
                      <a:pt x="25" y="7"/>
                    </a:cubicBezTo>
                    <a:cubicBezTo>
                      <a:pt x="24" y="6"/>
                      <a:pt x="26" y="5"/>
                      <a:pt x="26" y="4"/>
                    </a:cubicBezTo>
                    <a:cubicBezTo>
                      <a:pt x="24" y="4"/>
                      <a:pt x="23" y="5"/>
                      <a:pt x="21" y="4"/>
                    </a:cubicBezTo>
                    <a:cubicBezTo>
                      <a:pt x="20" y="3"/>
                      <a:pt x="23" y="1"/>
                      <a:pt x="20" y="1"/>
                    </a:cubicBezTo>
                    <a:cubicBezTo>
                      <a:pt x="18" y="1"/>
                      <a:pt x="16" y="1"/>
                      <a:pt x="13" y="0"/>
                    </a:cubicBezTo>
                    <a:cubicBezTo>
                      <a:pt x="14" y="1"/>
                      <a:pt x="15" y="1"/>
                      <a:pt x="15" y="3"/>
                    </a:cubicBezTo>
                    <a:cubicBezTo>
                      <a:pt x="14" y="4"/>
                      <a:pt x="14" y="4"/>
                      <a:pt x="15" y="6"/>
                    </a:cubicBezTo>
                    <a:cubicBezTo>
                      <a:pt x="15" y="8"/>
                      <a:pt x="15" y="7"/>
                      <a:pt x="17" y="7"/>
                    </a:cubicBezTo>
                    <a:cubicBezTo>
                      <a:pt x="18" y="7"/>
                      <a:pt x="19" y="8"/>
                      <a:pt x="20" y="9"/>
                    </a:cubicBezTo>
                    <a:cubicBezTo>
                      <a:pt x="19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3" y="9"/>
                      <a:pt x="14" y="10"/>
                      <a:pt x="13" y="10"/>
                    </a:cubicBezTo>
                    <a:cubicBezTo>
                      <a:pt x="11" y="11"/>
                      <a:pt x="7" y="6"/>
                      <a:pt x="6" y="10"/>
                    </a:cubicBezTo>
                    <a:cubicBezTo>
                      <a:pt x="7" y="12"/>
                      <a:pt x="8" y="14"/>
                      <a:pt x="6" y="15"/>
                    </a:cubicBezTo>
                    <a:cubicBezTo>
                      <a:pt x="5" y="17"/>
                      <a:pt x="5" y="15"/>
                      <a:pt x="6" y="17"/>
                    </a:cubicBezTo>
                    <a:cubicBezTo>
                      <a:pt x="6" y="22"/>
                      <a:pt x="0" y="20"/>
                      <a:pt x="1" y="22"/>
                    </a:cubicBezTo>
                    <a:cubicBezTo>
                      <a:pt x="1" y="23"/>
                      <a:pt x="2" y="24"/>
                      <a:pt x="2" y="26"/>
                    </a:cubicBezTo>
                    <a:cubicBezTo>
                      <a:pt x="2" y="28"/>
                      <a:pt x="1" y="28"/>
                      <a:pt x="2" y="30"/>
                    </a:cubicBezTo>
                    <a:cubicBezTo>
                      <a:pt x="3" y="31"/>
                      <a:pt x="0" y="33"/>
                      <a:pt x="1" y="33"/>
                    </a:cubicBezTo>
                    <a:cubicBezTo>
                      <a:pt x="3" y="34"/>
                      <a:pt x="2" y="36"/>
                      <a:pt x="3" y="37"/>
                    </a:cubicBezTo>
                    <a:cubicBezTo>
                      <a:pt x="4" y="40"/>
                      <a:pt x="8" y="39"/>
                      <a:pt x="11" y="40"/>
                    </a:cubicBezTo>
                    <a:cubicBezTo>
                      <a:pt x="11" y="40"/>
                      <a:pt x="9" y="48"/>
                      <a:pt x="9" y="49"/>
                    </a:cubicBezTo>
                    <a:cubicBezTo>
                      <a:pt x="13" y="49"/>
                      <a:pt x="15" y="48"/>
                      <a:pt x="19" y="49"/>
                    </a:cubicBezTo>
                    <a:cubicBezTo>
                      <a:pt x="19" y="49"/>
                      <a:pt x="23" y="52"/>
                      <a:pt x="23" y="51"/>
                    </a:cubicBezTo>
                    <a:cubicBezTo>
                      <a:pt x="24" y="49"/>
                      <a:pt x="25" y="49"/>
                      <a:pt x="26" y="50"/>
                    </a:cubicBezTo>
                    <a:cubicBezTo>
                      <a:pt x="27" y="51"/>
                      <a:pt x="32" y="48"/>
                      <a:pt x="33" y="49"/>
                    </a:cubicBezTo>
                    <a:cubicBezTo>
                      <a:pt x="33" y="49"/>
                      <a:pt x="37" y="50"/>
                      <a:pt x="36" y="49"/>
                    </a:cubicBezTo>
                    <a:cubicBezTo>
                      <a:pt x="35" y="46"/>
                      <a:pt x="34" y="46"/>
                      <a:pt x="36" y="45"/>
                    </a:cubicBezTo>
                    <a:cubicBezTo>
                      <a:pt x="38" y="43"/>
                      <a:pt x="38" y="43"/>
                      <a:pt x="40" y="43"/>
                    </a:cubicBezTo>
                    <a:cubicBezTo>
                      <a:pt x="41" y="42"/>
                      <a:pt x="36" y="38"/>
                      <a:pt x="35" y="37"/>
                    </a:cubicBezTo>
                    <a:cubicBezTo>
                      <a:pt x="34" y="37"/>
                      <a:pt x="31" y="32"/>
                      <a:pt x="32" y="31"/>
                    </a:cubicBezTo>
                    <a:cubicBezTo>
                      <a:pt x="36" y="30"/>
                      <a:pt x="38" y="29"/>
                      <a:pt x="41" y="26"/>
                    </a:cubicBezTo>
                    <a:cubicBezTo>
                      <a:pt x="42" y="25"/>
                      <a:pt x="43" y="29"/>
                      <a:pt x="44" y="28"/>
                    </a:cubicBezTo>
                    <a:cubicBezTo>
                      <a:pt x="45" y="27"/>
                      <a:pt x="45" y="25"/>
                      <a:pt x="44" y="24"/>
                    </a:cubicBezTo>
                    <a:cubicBezTo>
                      <a:pt x="44" y="23"/>
                      <a:pt x="44" y="24"/>
                      <a:pt x="44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3" name="Freeform 656">
                <a:extLst>
                  <a:ext uri="{FF2B5EF4-FFF2-40B4-BE49-F238E27FC236}">
                    <a16:creationId xmlns:a16="http://schemas.microsoft.com/office/drawing/2014/main" id="{C674CEEB-1481-F74D-A4B4-189998320F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2921" y="6322173"/>
                <a:ext cx="831211" cy="493761"/>
              </a:xfrm>
              <a:custGeom>
                <a:avLst/>
                <a:gdLst>
                  <a:gd name="T0" fmla="*/ 0 w 89"/>
                  <a:gd name="T1" fmla="*/ 27 h 53"/>
                  <a:gd name="T2" fmla="*/ 9 w 89"/>
                  <a:gd name="T3" fmla="*/ 30 h 53"/>
                  <a:gd name="T4" fmla="*/ 16 w 89"/>
                  <a:gd name="T5" fmla="*/ 31 h 53"/>
                  <a:gd name="T6" fmla="*/ 22 w 89"/>
                  <a:gd name="T7" fmla="*/ 28 h 53"/>
                  <a:gd name="T8" fmla="*/ 33 w 89"/>
                  <a:gd name="T9" fmla="*/ 30 h 53"/>
                  <a:gd name="T10" fmla="*/ 40 w 89"/>
                  <a:gd name="T11" fmla="*/ 41 h 53"/>
                  <a:gd name="T12" fmla="*/ 44 w 89"/>
                  <a:gd name="T13" fmla="*/ 38 h 53"/>
                  <a:gd name="T14" fmla="*/ 47 w 89"/>
                  <a:gd name="T15" fmla="*/ 41 h 53"/>
                  <a:gd name="T16" fmla="*/ 57 w 89"/>
                  <a:gd name="T17" fmla="*/ 42 h 53"/>
                  <a:gd name="T18" fmla="*/ 51 w 89"/>
                  <a:gd name="T19" fmla="*/ 46 h 53"/>
                  <a:gd name="T20" fmla="*/ 55 w 89"/>
                  <a:gd name="T21" fmla="*/ 49 h 53"/>
                  <a:gd name="T22" fmla="*/ 59 w 89"/>
                  <a:gd name="T23" fmla="*/ 51 h 53"/>
                  <a:gd name="T24" fmla="*/ 67 w 89"/>
                  <a:gd name="T25" fmla="*/ 48 h 53"/>
                  <a:gd name="T26" fmla="*/ 72 w 89"/>
                  <a:gd name="T27" fmla="*/ 46 h 53"/>
                  <a:gd name="T28" fmla="*/ 68 w 89"/>
                  <a:gd name="T29" fmla="*/ 46 h 53"/>
                  <a:gd name="T30" fmla="*/ 63 w 89"/>
                  <a:gd name="T31" fmla="*/ 44 h 53"/>
                  <a:gd name="T32" fmla="*/ 72 w 89"/>
                  <a:gd name="T33" fmla="*/ 38 h 53"/>
                  <a:gd name="T34" fmla="*/ 78 w 89"/>
                  <a:gd name="T35" fmla="*/ 35 h 53"/>
                  <a:gd name="T36" fmla="*/ 84 w 89"/>
                  <a:gd name="T37" fmla="*/ 31 h 53"/>
                  <a:gd name="T38" fmla="*/ 87 w 89"/>
                  <a:gd name="T39" fmla="*/ 28 h 53"/>
                  <a:gd name="T40" fmla="*/ 86 w 89"/>
                  <a:gd name="T41" fmla="*/ 26 h 53"/>
                  <a:gd name="T42" fmla="*/ 88 w 89"/>
                  <a:gd name="T43" fmla="*/ 25 h 53"/>
                  <a:gd name="T44" fmla="*/ 86 w 89"/>
                  <a:gd name="T45" fmla="*/ 24 h 53"/>
                  <a:gd name="T46" fmla="*/ 88 w 89"/>
                  <a:gd name="T47" fmla="*/ 21 h 53"/>
                  <a:gd name="T48" fmla="*/ 85 w 89"/>
                  <a:gd name="T49" fmla="*/ 19 h 53"/>
                  <a:gd name="T50" fmla="*/ 82 w 89"/>
                  <a:gd name="T51" fmla="*/ 18 h 53"/>
                  <a:gd name="T52" fmla="*/ 78 w 89"/>
                  <a:gd name="T53" fmla="*/ 18 h 53"/>
                  <a:gd name="T54" fmla="*/ 75 w 89"/>
                  <a:gd name="T55" fmla="*/ 15 h 53"/>
                  <a:gd name="T56" fmla="*/ 72 w 89"/>
                  <a:gd name="T57" fmla="*/ 17 h 53"/>
                  <a:gd name="T58" fmla="*/ 69 w 89"/>
                  <a:gd name="T59" fmla="*/ 14 h 53"/>
                  <a:gd name="T60" fmla="*/ 65 w 89"/>
                  <a:gd name="T61" fmla="*/ 14 h 53"/>
                  <a:gd name="T62" fmla="*/ 64 w 89"/>
                  <a:gd name="T63" fmla="*/ 10 h 53"/>
                  <a:gd name="T64" fmla="*/ 60 w 89"/>
                  <a:gd name="T65" fmla="*/ 9 h 53"/>
                  <a:gd name="T66" fmla="*/ 60 w 89"/>
                  <a:gd name="T67" fmla="*/ 5 h 53"/>
                  <a:gd name="T68" fmla="*/ 58 w 89"/>
                  <a:gd name="T69" fmla="*/ 2 h 53"/>
                  <a:gd name="T70" fmla="*/ 53 w 89"/>
                  <a:gd name="T71" fmla="*/ 1 h 53"/>
                  <a:gd name="T72" fmla="*/ 47 w 89"/>
                  <a:gd name="T73" fmla="*/ 2 h 53"/>
                  <a:gd name="T74" fmla="*/ 43 w 89"/>
                  <a:gd name="T75" fmla="*/ 3 h 53"/>
                  <a:gd name="T76" fmla="*/ 41 w 89"/>
                  <a:gd name="T77" fmla="*/ 9 h 53"/>
                  <a:gd name="T78" fmla="*/ 38 w 89"/>
                  <a:gd name="T79" fmla="*/ 7 h 53"/>
                  <a:gd name="T80" fmla="*/ 36 w 89"/>
                  <a:gd name="T81" fmla="*/ 8 h 53"/>
                  <a:gd name="T82" fmla="*/ 34 w 89"/>
                  <a:gd name="T83" fmla="*/ 6 h 53"/>
                  <a:gd name="T84" fmla="*/ 31 w 89"/>
                  <a:gd name="T85" fmla="*/ 7 h 53"/>
                  <a:gd name="T86" fmla="*/ 29 w 89"/>
                  <a:gd name="T87" fmla="*/ 6 h 53"/>
                  <a:gd name="T88" fmla="*/ 28 w 89"/>
                  <a:gd name="T89" fmla="*/ 8 h 53"/>
                  <a:gd name="T90" fmla="*/ 21 w 89"/>
                  <a:gd name="T91" fmla="*/ 5 h 53"/>
                  <a:gd name="T92" fmla="*/ 12 w 89"/>
                  <a:gd name="T93" fmla="*/ 4 h 53"/>
                  <a:gd name="T94" fmla="*/ 6 w 89"/>
                  <a:gd name="T95" fmla="*/ 6 h 53"/>
                  <a:gd name="T96" fmla="*/ 9 w 89"/>
                  <a:gd name="T97" fmla="*/ 11 h 53"/>
                  <a:gd name="T98" fmla="*/ 10 w 89"/>
                  <a:gd name="T99" fmla="*/ 14 h 53"/>
                  <a:gd name="T100" fmla="*/ 5 w 89"/>
                  <a:gd name="T101" fmla="*/ 16 h 53"/>
                  <a:gd name="T102" fmla="*/ 2 w 89"/>
                  <a:gd name="T103" fmla="*/ 23 h 53"/>
                  <a:gd name="T104" fmla="*/ 0 w 89"/>
                  <a:gd name="T10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9" h="53">
                    <a:moveTo>
                      <a:pt x="0" y="27"/>
                    </a:moveTo>
                    <a:cubicBezTo>
                      <a:pt x="0" y="30"/>
                      <a:pt x="7" y="30"/>
                      <a:pt x="9" y="30"/>
                    </a:cubicBezTo>
                    <a:cubicBezTo>
                      <a:pt x="11" y="30"/>
                      <a:pt x="13" y="32"/>
                      <a:pt x="16" y="31"/>
                    </a:cubicBezTo>
                    <a:cubicBezTo>
                      <a:pt x="17" y="29"/>
                      <a:pt x="20" y="28"/>
                      <a:pt x="22" y="28"/>
                    </a:cubicBezTo>
                    <a:cubicBezTo>
                      <a:pt x="25" y="26"/>
                      <a:pt x="31" y="28"/>
                      <a:pt x="33" y="30"/>
                    </a:cubicBezTo>
                    <a:cubicBezTo>
                      <a:pt x="36" y="34"/>
                      <a:pt x="37" y="38"/>
                      <a:pt x="40" y="41"/>
                    </a:cubicBezTo>
                    <a:cubicBezTo>
                      <a:pt x="42" y="40"/>
                      <a:pt x="42" y="39"/>
                      <a:pt x="44" y="38"/>
                    </a:cubicBezTo>
                    <a:cubicBezTo>
                      <a:pt x="46" y="38"/>
                      <a:pt x="46" y="40"/>
                      <a:pt x="47" y="41"/>
                    </a:cubicBezTo>
                    <a:cubicBezTo>
                      <a:pt x="48" y="42"/>
                      <a:pt x="57" y="43"/>
                      <a:pt x="57" y="42"/>
                    </a:cubicBezTo>
                    <a:cubicBezTo>
                      <a:pt x="57" y="43"/>
                      <a:pt x="51" y="45"/>
                      <a:pt x="51" y="46"/>
                    </a:cubicBezTo>
                    <a:cubicBezTo>
                      <a:pt x="52" y="47"/>
                      <a:pt x="56" y="46"/>
                      <a:pt x="55" y="49"/>
                    </a:cubicBezTo>
                    <a:cubicBezTo>
                      <a:pt x="54" y="51"/>
                      <a:pt x="57" y="53"/>
                      <a:pt x="59" y="51"/>
                    </a:cubicBezTo>
                    <a:cubicBezTo>
                      <a:pt x="61" y="50"/>
                      <a:pt x="64" y="48"/>
                      <a:pt x="67" y="48"/>
                    </a:cubicBezTo>
                    <a:cubicBezTo>
                      <a:pt x="70" y="48"/>
                      <a:pt x="71" y="48"/>
                      <a:pt x="72" y="46"/>
                    </a:cubicBezTo>
                    <a:cubicBezTo>
                      <a:pt x="72" y="46"/>
                      <a:pt x="69" y="46"/>
                      <a:pt x="68" y="46"/>
                    </a:cubicBezTo>
                    <a:cubicBezTo>
                      <a:pt x="66" y="46"/>
                      <a:pt x="64" y="47"/>
                      <a:pt x="63" y="44"/>
                    </a:cubicBezTo>
                    <a:cubicBezTo>
                      <a:pt x="60" y="40"/>
                      <a:pt x="70" y="38"/>
                      <a:pt x="72" y="38"/>
                    </a:cubicBezTo>
                    <a:cubicBezTo>
                      <a:pt x="74" y="37"/>
                      <a:pt x="76" y="36"/>
                      <a:pt x="78" y="35"/>
                    </a:cubicBezTo>
                    <a:cubicBezTo>
                      <a:pt x="79" y="33"/>
                      <a:pt x="81" y="31"/>
                      <a:pt x="84" y="31"/>
                    </a:cubicBezTo>
                    <a:cubicBezTo>
                      <a:pt x="85" y="31"/>
                      <a:pt x="87" y="31"/>
                      <a:pt x="87" y="28"/>
                    </a:cubicBezTo>
                    <a:cubicBezTo>
                      <a:pt x="87" y="27"/>
                      <a:pt x="86" y="27"/>
                      <a:pt x="86" y="26"/>
                    </a:cubicBezTo>
                    <a:cubicBezTo>
                      <a:pt x="86" y="25"/>
                      <a:pt x="88" y="25"/>
                      <a:pt x="88" y="25"/>
                    </a:cubicBezTo>
                    <a:cubicBezTo>
                      <a:pt x="88" y="25"/>
                      <a:pt x="86" y="24"/>
                      <a:pt x="86" y="24"/>
                    </a:cubicBezTo>
                    <a:cubicBezTo>
                      <a:pt x="86" y="23"/>
                      <a:pt x="89" y="23"/>
                      <a:pt x="88" y="21"/>
                    </a:cubicBezTo>
                    <a:cubicBezTo>
                      <a:pt x="88" y="21"/>
                      <a:pt x="86" y="20"/>
                      <a:pt x="85" y="19"/>
                    </a:cubicBezTo>
                    <a:cubicBezTo>
                      <a:pt x="84" y="18"/>
                      <a:pt x="83" y="20"/>
                      <a:pt x="82" y="18"/>
                    </a:cubicBezTo>
                    <a:cubicBezTo>
                      <a:pt x="81" y="17"/>
                      <a:pt x="80" y="17"/>
                      <a:pt x="78" y="18"/>
                    </a:cubicBezTo>
                    <a:cubicBezTo>
                      <a:pt x="77" y="18"/>
                      <a:pt x="76" y="15"/>
                      <a:pt x="75" y="15"/>
                    </a:cubicBezTo>
                    <a:cubicBezTo>
                      <a:pt x="74" y="14"/>
                      <a:pt x="73" y="16"/>
                      <a:pt x="72" y="17"/>
                    </a:cubicBezTo>
                    <a:cubicBezTo>
                      <a:pt x="71" y="17"/>
                      <a:pt x="70" y="14"/>
                      <a:pt x="69" y="14"/>
                    </a:cubicBezTo>
                    <a:cubicBezTo>
                      <a:pt x="68" y="14"/>
                      <a:pt x="65" y="15"/>
                      <a:pt x="65" y="14"/>
                    </a:cubicBezTo>
                    <a:cubicBezTo>
                      <a:pt x="65" y="13"/>
                      <a:pt x="65" y="11"/>
                      <a:pt x="64" y="10"/>
                    </a:cubicBezTo>
                    <a:cubicBezTo>
                      <a:pt x="63" y="9"/>
                      <a:pt x="61" y="10"/>
                      <a:pt x="60" y="9"/>
                    </a:cubicBezTo>
                    <a:cubicBezTo>
                      <a:pt x="59" y="8"/>
                      <a:pt x="58" y="6"/>
                      <a:pt x="60" y="5"/>
                    </a:cubicBezTo>
                    <a:cubicBezTo>
                      <a:pt x="61" y="5"/>
                      <a:pt x="59" y="2"/>
                      <a:pt x="58" y="2"/>
                    </a:cubicBezTo>
                    <a:cubicBezTo>
                      <a:pt x="57" y="1"/>
                      <a:pt x="54" y="2"/>
                      <a:pt x="53" y="1"/>
                    </a:cubicBezTo>
                    <a:cubicBezTo>
                      <a:pt x="50" y="0"/>
                      <a:pt x="50" y="6"/>
                      <a:pt x="47" y="2"/>
                    </a:cubicBezTo>
                    <a:cubicBezTo>
                      <a:pt x="46" y="2"/>
                      <a:pt x="44" y="3"/>
                      <a:pt x="43" y="3"/>
                    </a:cubicBezTo>
                    <a:cubicBezTo>
                      <a:pt x="41" y="4"/>
                      <a:pt x="42" y="9"/>
                      <a:pt x="41" y="9"/>
                    </a:cubicBezTo>
                    <a:cubicBezTo>
                      <a:pt x="40" y="9"/>
                      <a:pt x="39" y="7"/>
                      <a:pt x="38" y="7"/>
                    </a:cubicBezTo>
                    <a:cubicBezTo>
                      <a:pt x="38" y="7"/>
                      <a:pt x="37" y="8"/>
                      <a:pt x="36" y="8"/>
                    </a:cubicBezTo>
                    <a:cubicBezTo>
                      <a:pt x="35" y="8"/>
                      <a:pt x="34" y="7"/>
                      <a:pt x="34" y="6"/>
                    </a:cubicBezTo>
                    <a:cubicBezTo>
                      <a:pt x="34" y="5"/>
                      <a:pt x="32" y="7"/>
                      <a:pt x="31" y="7"/>
                    </a:cubicBezTo>
                    <a:cubicBezTo>
                      <a:pt x="30" y="7"/>
                      <a:pt x="30" y="6"/>
                      <a:pt x="29" y="6"/>
                    </a:cubicBezTo>
                    <a:cubicBezTo>
                      <a:pt x="28" y="6"/>
                      <a:pt x="28" y="7"/>
                      <a:pt x="28" y="8"/>
                    </a:cubicBezTo>
                    <a:cubicBezTo>
                      <a:pt x="28" y="8"/>
                      <a:pt x="21" y="5"/>
                      <a:pt x="21" y="5"/>
                    </a:cubicBezTo>
                    <a:cubicBezTo>
                      <a:pt x="18" y="4"/>
                      <a:pt x="15" y="4"/>
                      <a:pt x="12" y="4"/>
                    </a:cubicBezTo>
                    <a:cubicBezTo>
                      <a:pt x="10" y="4"/>
                      <a:pt x="9" y="6"/>
                      <a:pt x="6" y="6"/>
                    </a:cubicBezTo>
                    <a:cubicBezTo>
                      <a:pt x="6" y="9"/>
                      <a:pt x="9" y="9"/>
                      <a:pt x="9" y="11"/>
                    </a:cubicBezTo>
                    <a:cubicBezTo>
                      <a:pt x="9" y="12"/>
                      <a:pt x="10" y="13"/>
                      <a:pt x="10" y="14"/>
                    </a:cubicBezTo>
                    <a:cubicBezTo>
                      <a:pt x="9" y="15"/>
                      <a:pt x="6" y="15"/>
                      <a:pt x="5" y="16"/>
                    </a:cubicBezTo>
                    <a:cubicBezTo>
                      <a:pt x="2" y="18"/>
                      <a:pt x="3" y="20"/>
                      <a:pt x="2" y="23"/>
                    </a:cubicBezTo>
                    <a:cubicBezTo>
                      <a:pt x="2" y="25"/>
                      <a:pt x="1" y="26"/>
                      <a:pt x="0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4" name="Freeform 657">
                <a:extLst>
                  <a:ext uri="{FF2B5EF4-FFF2-40B4-BE49-F238E27FC236}">
                    <a16:creationId xmlns:a16="http://schemas.microsoft.com/office/drawing/2014/main" id="{B0D5843F-1896-514A-AE25-53F34049D5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51775" y="6506933"/>
                <a:ext cx="280255" cy="114679"/>
              </a:xfrm>
              <a:custGeom>
                <a:avLst/>
                <a:gdLst>
                  <a:gd name="T0" fmla="*/ 30 w 30"/>
                  <a:gd name="T1" fmla="*/ 4 h 12"/>
                  <a:gd name="T2" fmla="*/ 22 w 30"/>
                  <a:gd name="T3" fmla="*/ 0 h 12"/>
                  <a:gd name="T4" fmla="*/ 17 w 30"/>
                  <a:gd name="T5" fmla="*/ 0 h 12"/>
                  <a:gd name="T6" fmla="*/ 14 w 30"/>
                  <a:gd name="T7" fmla="*/ 1 h 12"/>
                  <a:gd name="T8" fmla="*/ 11 w 30"/>
                  <a:gd name="T9" fmla="*/ 0 h 12"/>
                  <a:gd name="T10" fmla="*/ 8 w 30"/>
                  <a:gd name="T11" fmla="*/ 3 h 12"/>
                  <a:gd name="T12" fmla="*/ 3 w 30"/>
                  <a:gd name="T13" fmla="*/ 9 h 12"/>
                  <a:gd name="T14" fmla="*/ 11 w 30"/>
                  <a:gd name="T15" fmla="*/ 11 h 12"/>
                  <a:gd name="T16" fmla="*/ 13 w 30"/>
                  <a:gd name="T17" fmla="*/ 9 h 12"/>
                  <a:gd name="T18" fmla="*/ 18 w 30"/>
                  <a:gd name="T19" fmla="*/ 9 h 12"/>
                  <a:gd name="T20" fmla="*/ 19 w 30"/>
                  <a:gd name="T21" fmla="*/ 6 h 12"/>
                  <a:gd name="T22" fmla="*/ 24 w 30"/>
                  <a:gd name="T23" fmla="*/ 7 h 12"/>
                  <a:gd name="T24" fmla="*/ 28 w 30"/>
                  <a:gd name="T25" fmla="*/ 7 h 12"/>
                  <a:gd name="T26" fmla="*/ 30 w 30"/>
                  <a:gd name="T27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12">
                    <a:moveTo>
                      <a:pt x="30" y="4"/>
                    </a:moveTo>
                    <a:cubicBezTo>
                      <a:pt x="27" y="2"/>
                      <a:pt x="26" y="0"/>
                      <a:pt x="22" y="0"/>
                    </a:cubicBezTo>
                    <a:cubicBezTo>
                      <a:pt x="20" y="0"/>
                      <a:pt x="19" y="0"/>
                      <a:pt x="17" y="0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10" y="1"/>
                      <a:pt x="9" y="2"/>
                      <a:pt x="8" y="3"/>
                    </a:cubicBezTo>
                    <a:cubicBezTo>
                      <a:pt x="6" y="5"/>
                      <a:pt x="0" y="4"/>
                      <a:pt x="3" y="9"/>
                    </a:cubicBezTo>
                    <a:cubicBezTo>
                      <a:pt x="4" y="11"/>
                      <a:pt x="8" y="12"/>
                      <a:pt x="11" y="11"/>
                    </a:cubicBezTo>
                    <a:cubicBezTo>
                      <a:pt x="12" y="11"/>
                      <a:pt x="12" y="9"/>
                      <a:pt x="13" y="9"/>
                    </a:cubicBezTo>
                    <a:cubicBezTo>
                      <a:pt x="15" y="9"/>
                      <a:pt x="17" y="9"/>
                      <a:pt x="18" y="9"/>
                    </a:cubicBezTo>
                    <a:cubicBezTo>
                      <a:pt x="19" y="9"/>
                      <a:pt x="19" y="7"/>
                      <a:pt x="19" y="6"/>
                    </a:cubicBezTo>
                    <a:cubicBezTo>
                      <a:pt x="20" y="5"/>
                      <a:pt x="23" y="7"/>
                      <a:pt x="24" y="7"/>
                    </a:cubicBezTo>
                    <a:cubicBezTo>
                      <a:pt x="25" y="7"/>
                      <a:pt x="27" y="7"/>
                      <a:pt x="28" y="7"/>
                    </a:cubicBezTo>
                    <a:cubicBezTo>
                      <a:pt x="29" y="7"/>
                      <a:pt x="29" y="5"/>
                      <a:pt x="3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5" name="Freeform 658">
                <a:extLst>
                  <a:ext uri="{FF2B5EF4-FFF2-40B4-BE49-F238E27FC236}">
                    <a16:creationId xmlns:a16="http://schemas.microsoft.com/office/drawing/2014/main" id="{F40ED608-E46E-F241-A124-CF5EE0F24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90" y="6086441"/>
                <a:ext cx="439491" cy="328114"/>
              </a:xfrm>
              <a:custGeom>
                <a:avLst/>
                <a:gdLst>
                  <a:gd name="T0" fmla="*/ 11 w 47"/>
                  <a:gd name="T1" fmla="*/ 29 h 35"/>
                  <a:gd name="T2" fmla="*/ 18 w 47"/>
                  <a:gd name="T3" fmla="*/ 30 h 35"/>
                  <a:gd name="T4" fmla="*/ 23 w 47"/>
                  <a:gd name="T5" fmla="*/ 33 h 35"/>
                  <a:gd name="T6" fmla="*/ 25 w 47"/>
                  <a:gd name="T7" fmla="*/ 31 h 35"/>
                  <a:gd name="T8" fmla="*/ 29 w 47"/>
                  <a:gd name="T9" fmla="*/ 32 h 35"/>
                  <a:gd name="T10" fmla="*/ 33 w 47"/>
                  <a:gd name="T11" fmla="*/ 32 h 35"/>
                  <a:gd name="T12" fmla="*/ 36 w 47"/>
                  <a:gd name="T13" fmla="*/ 33 h 35"/>
                  <a:gd name="T14" fmla="*/ 38 w 47"/>
                  <a:gd name="T15" fmla="*/ 28 h 35"/>
                  <a:gd name="T16" fmla="*/ 42 w 47"/>
                  <a:gd name="T17" fmla="*/ 27 h 35"/>
                  <a:gd name="T18" fmla="*/ 40 w 47"/>
                  <a:gd name="T19" fmla="*/ 22 h 35"/>
                  <a:gd name="T20" fmla="*/ 44 w 47"/>
                  <a:gd name="T21" fmla="*/ 21 h 35"/>
                  <a:gd name="T22" fmla="*/ 45 w 47"/>
                  <a:gd name="T23" fmla="*/ 17 h 35"/>
                  <a:gd name="T24" fmla="*/ 42 w 47"/>
                  <a:gd name="T25" fmla="*/ 15 h 35"/>
                  <a:gd name="T26" fmla="*/ 39 w 47"/>
                  <a:gd name="T27" fmla="*/ 11 h 35"/>
                  <a:gd name="T28" fmla="*/ 38 w 47"/>
                  <a:gd name="T29" fmla="*/ 6 h 35"/>
                  <a:gd name="T30" fmla="*/ 35 w 47"/>
                  <a:gd name="T31" fmla="*/ 2 h 35"/>
                  <a:gd name="T32" fmla="*/ 33 w 47"/>
                  <a:gd name="T33" fmla="*/ 2 h 35"/>
                  <a:gd name="T34" fmla="*/ 30 w 47"/>
                  <a:gd name="T35" fmla="*/ 1 h 35"/>
                  <a:gd name="T36" fmla="*/ 28 w 47"/>
                  <a:gd name="T37" fmla="*/ 2 h 35"/>
                  <a:gd name="T38" fmla="*/ 25 w 47"/>
                  <a:gd name="T39" fmla="*/ 0 h 35"/>
                  <a:gd name="T40" fmla="*/ 22 w 47"/>
                  <a:gd name="T41" fmla="*/ 2 h 35"/>
                  <a:gd name="T42" fmla="*/ 17 w 47"/>
                  <a:gd name="T43" fmla="*/ 3 h 35"/>
                  <a:gd name="T44" fmla="*/ 17 w 47"/>
                  <a:gd name="T45" fmla="*/ 6 h 35"/>
                  <a:gd name="T46" fmla="*/ 13 w 47"/>
                  <a:gd name="T47" fmla="*/ 9 h 35"/>
                  <a:gd name="T48" fmla="*/ 12 w 47"/>
                  <a:gd name="T49" fmla="*/ 13 h 35"/>
                  <a:gd name="T50" fmla="*/ 8 w 47"/>
                  <a:gd name="T51" fmla="*/ 14 h 35"/>
                  <a:gd name="T52" fmla="*/ 1 w 47"/>
                  <a:gd name="T53" fmla="*/ 16 h 35"/>
                  <a:gd name="T54" fmla="*/ 2 w 47"/>
                  <a:gd name="T55" fmla="*/ 24 h 35"/>
                  <a:gd name="T56" fmla="*/ 1 w 47"/>
                  <a:gd name="T57" fmla="*/ 27 h 35"/>
                  <a:gd name="T58" fmla="*/ 1 w 47"/>
                  <a:gd name="T59" fmla="*/ 31 h 35"/>
                  <a:gd name="T60" fmla="*/ 5 w 47"/>
                  <a:gd name="T61" fmla="*/ 30 h 35"/>
                  <a:gd name="T62" fmla="*/ 11 w 47"/>
                  <a:gd name="T63" fmla="*/ 2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7" h="35">
                    <a:moveTo>
                      <a:pt x="11" y="29"/>
                    </a:moveTo>
                    <a:cubicBezTo>
                      <a:pt x="14" y="29"/>
                      <a:pt x="16" y="30"/>
                      <a:pt x="18" y="30"/>
                    </a:cubicBezTo>
                    <a:cubicBezTo>
                      <a:pt x="18" y="30"/>
                      <a:pt x="23" y="33"/>
                      <a:pt x="23" y="33"/>
                    </a:cubicBezTo>
                    <a:cubicBezTo>
                      <a:pt x="23" y="32"/>
                      <a:pt x="24" y="29"/>
                      <a:pt x="25" y="31"/>
                    </a:cubicBezTo>
                    <a:cubicBezTo>
                      <a:pt x="27" y="34"/>
                      <a:pt x="28" y="29"/>
                      <a:pt x="29" y="32"/>
                    </a:cubicBezTo>
                    <a:cubicBezTo>
                      <a:pt x="30" y="34"/>
                      <a:pt x="32" y="32"/>
                      <a:pt x="33" y="32"/>
                    </a:cubicBezTo>
                    <a:cubicBezTo>
                      <a:pt x="34" y="31"/>
                      <a:pt x="36" y="35"/>
                      <a:pt x="36" y="33"/>
                    </a:cubicBezTo>
                    <a:cubicBezTo>
                      <a:pt x="37" y="31"/>
                      <a:pt x="36" y="29"/>
                      <a:pt x="38" y="28"/>
                    </a:cubicBezTo>
                    <a:cubicBezTo>
                      <a:pt x="39" y="28"/>
                      <a:pt x="41" y="27"/>
                      <a:pt x="42" y="27"/>
                    </a:cubicBezTo>
                    <a:cubicBezTo>
                      <a:pt x="41" y="26"/>
                      <a:pt x="40" y="24"/>
                      <a:pt x="40" y="22"/>
                    </a:cubicBezTo>
                    <a:cubicBezTo>
                      <a:pt x="40" y="20"/>
                      <a:pt x="42" y="22"/>
                      <a:pt x="44" y="21"/>
                    </a:cubicBezTo>
                    <a:cubicBezTo>
                      <a:pt x="46" y="21"/>
                      <a:pt x="47" y="19"/>
                      <a:pt x="45" y="17"/>
                    </a:cubicBezTo>
                    <a:cubicBezTo>
                      <a:pt x="44" y="16"/>
                      <a:pt x="43" y="17"/>
                      <a:pt x="42" y="15"/>
                    </a:cubicBezTo>
                    <a:cubicBezTo>
                      <a:pt x="41" y="14"/>
                      <a:pt x="40" y="13"/>
                      <a:pt x="39" y="11"/>
                    </a:cubicBezTo>
                    <a:cubicBezTo>
                      <a:pt x="38" y="10"/>
                      <a:pt x="38" y="8"/>
                      <a:pt x="38" y="6"/>
                    </a:cubicBezTo>
                    <a:cubicBezTo>
                      <a:pt x="39" y="4"/>
                      <a:pt x="36" y="2"/>
                      <a:pt x="35" y="2"/>
                    </a:cubicBezTo>
                    <a:cubicBezTo>
                      <a:pt x="34" y="1"/>
                      <a:pt x="34" y="2"/>
                      <a:pt x="33" y="2"/>
                    </a:cubicBezTo>
                    <a:cubicBezTo>
                      <a:pt x="31" y="3"/>
                      <a:pt x="31" y="2"/>
                      <a:pt x="30" y="1"/>
                    </a:cubicBezTo>
                    <a:cubicBezTo>
                      <a:pt x="29" y="0"/>
                      <a:pt x="29" y="2"/>
                      <a:pt x="28" y="2"/>
                    </a:cubicBezTo>
                    <a:cubicBezTo>
                      <a:pt x="27" y="2"/>
                      <a:pt x="25" y="0"/>
                      <a:pt x="25" y="0"/>
                    </a:cubicBezTo>
                    <a:cubicBezTo>
                      <a:pt x="23" y="0"/>
                      <a:pt x="23" y="2"/>
                      <a:pt x="22" y="2"/>
                    </a:cubicBezTo>
                    <a:cubicBezTo>
                      <a:pt x="20" y="3"/>
                      <a:pt x="19" y="3"/>
                      <a:pt x="17" y="3"/>
                    </a:cubicBezTo>
                    <a:cubicBezTo>
                      <a:pt x="16" y="4"/>
                      <a:pt x="17" y="6"/>
                      <a:pt x="17" y="6"/>
                    </a:cubicBezTo>
                    <a:cubicBezTo>
                      <a:pt x="16" y="8"/>
                      <a:pt x="13" y="7"/>
                      <a:pt x="13" y="9"/>
                    </a:cubicBezTo>
                    <a:cubicBezTo>
                      <a:pt x="12" y="10"/>
                      <a:pt x="12" y="11"/>
                      <a:pt x="12" y="13"/>
                    </a:cubicBezTo>
                    <a:cubicBezTo>
                      <a:pt x="12" y="14"/>
                      <a:pt x="9" y="14"/>
                      <a:pt x="8" y="14"/>
                    </a:cubicBezTo>
                    <a:cubicBezTo>
                      <a:pt x="5" y="15"/>
                      <a:pt x="4" y="16"/>
                      <a:pt x="1" y="16"/>
                    </a:cubicBezTo>
                    <a:cubicBezTo>
                      <a:pt x="2" y="19"/>
                      <a:pt x="5" y="21"/>
                      <a:pt x="2" y="24"/>
                    </a:cubicBezTo>
                    <a:cubicBezTo>
                      <a:pt x="0" y="25"/>
                      <a:pt x="0" y="26"/>
                      <a:pt x="1" y="27"/>
                    </a:cubicBezTo>
                    <a:cubicBezTo>
                      <a:pt x="3" y="28"/>
                      <a:pt x="1" y="30"/>
                      <a:pt x="1" y="31"/>
                    </a:cubicBezTo>
                    <a:cubicBezTo>
                      <a:pt x="3" y="31"/>
                      <a:pt x="4" y="31"/>
                      <a:pt x="5" y="30"/>
                    </a:cubicBezTo>
                    <a:cubicBezTo>
                      <a:pt x="7" y="29"/>
                      <a:pt x="10" y="29"/>
                      <a:pt x="11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6" name="Freeform 659">
                <a:extLst>
                  <a:ext uri="{FF2B5EF4-FFF2-40B4-BE49-F238E27FC236}">
                    <a16:creationId xmlns:a16="http://schemas.microsoft.com/office/drawing/2014/main" id="{8A3F9CD3-E65C-1349-B249-CCDCC82AEF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58781" y="6067328"/>
                <a:ext cx="270699" cy="178393"/>
              </a:xfrm>
              <a:custGeom>
                <a:avLst/>
                <a:gdLst>
                  <a:gd name="T0" fmla="*/ 16 w 29"/>
                  <a:gd name="T1" fmla="*/ 18 h 19"/>
                  <a:gd name="T2" fmla="*/ 23 w 29"/>
                  <a:gd name="T3" fmla="*/ 15 h 19"/>
                  <a:gd name="T4" fmla="*/ 23 w 29"/>
                  <a:gd name="T5" fmla="*/ 12 h 19"/>
                  <a:gd name="T6" fmla="*/ 27 w 29"/>
                  <a:gd name="T7" fmla="*/ 9 h 19"/>
                  <a:gd name="T8" fmla="*/ 26 w 29"/>
                  <a:gd name="T9" fmla="*/ 4 h 19"/>
                  <a:gd name="T10" fmla="*/ 19 w 29"/>
                  <a:gd name="T11" fmla="*/ 1 h 19"/>
                  <a:gd name="T12" fmla="*/ 10 w 29"/>
                  <a:gd name="T13" fmla="*/ 1 h 19"/>
                  <a:gd name="T14" fmla="*/ 0 w 29"/>
                  <a:gd name="T15" fmla="*/ 4 h 19"/>
                  <a:gd name="T16" fmla="*/ 1 w 29"/>
                  <a:gd name="T17" fmla="*/ 6 h 19"/>
                  <a:gd name="T18" fmla="*/ 2 w 29"/>
                  <a:gd name="T19" fmla="*/ 9 h 19"/>
                  <a:gd name="T20" fmla="*/ 5 w 29"/>
                  <a:gd name="T21" fmla="*/ 10 h 19"/>
                  <a:gd name="T22" fmla="*/ 9 w 29"/>
                  <a:gd name="T23" fmla="*/ 11 h 19"/>
                  <a:gd name="T24" fmla="*/ 8 w 29"/>
                  <a:gd name="T25" fmla="*/ 15 h 19"/>
                  <a:gd name="T26" fmla="*/ 12 w 29"/>
                  <a:gd name="T27" fmla="*/ 18 h 19"/>
                  <a:gd name="T28" fmla="*/ 16 w 29"/>
                  <a:gd name="T29" fmla="*/ 18 h 19"/>
                  <a:gd name="T30" fmla="*/ 16 w 29"/>
                  <a:gd name="T31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9">
                    <a:moveTo>
                      <a:pt x="16" y="18"/>
                    </a:moveTo>
                    <a:cubicBezTo>
                      <a:pt x="18" y="16"/>
                      <a:pt x="21" y="16"/>
                      <a:pt x="23" y="15"/>
                    </a:cubicBezTo>
                    <a:cubicBezTo>
                      <a:pt x="23" y="14"/>
                      <a:pt x="23" y="13"/>
                      <a:pt x="23" y="12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9" y="8"/>
                      <a:pt x="28" y="5"/>
                      <a:pt x="26" y="4"/>
                    </a:cubicBezTo>
                    <a:cubicBezTo>
                      <a:pt x="24" y="3"/>
                      <a:pt x="22" y="2"/>
                      <a:pt x="19" y="1"/>
                    </a:cubicBezTo>
                    <a:cubicBezTo>
                      <a:pt x="17" y="0"/>
                      <a:pt x="13" y="1"/>
                      <a:pt x="10" y="1"/>
                    </a:cubicBezTo>
                    <a:cubicBezTo>
                      <a:pt x="8" y="1"/>
                      <a:pt x="0" y="0"/>
                      <a:pt x="0" y="4"/>
                    </a:cubicBezTo>
                    <a:cubicBezTo>
                      <a:pt x="0" y="4"/>
                      <a:pt x="1" y="5"/>
                      <a:pt x="1" y="6"/>
                    </a:cubicBezTo>
                    <a:cubicBezTo>
                      <a:pt x="2" y="7"/>
                      <a:pt x="1" y="8"/>
                      <a:pt x="2" y="9"/>
                    </a:cubicBezTo>
                    <a:cubicBezTo>
                      <a:pt x="3" y="9"/>
                      <a:pt x="4" y="11"/>
                      <a:pt x="5" y="10"/>
                    </a:cubicBezTo>
                    <a:cubicBezTo>
                      <a:pt x="7" y="10"/>
                      <a:pt x="9" y="9"/>
                      <a:pt x="9" y="11"/>
                    </a:cubicBezTo>
                    <a:cubicBezTo>
                      <a:pt x="9" y="12"/>
                      <a:pt x="9" y="14"/>
                      <a:pt x="8" y="15"/>
                    </a:cubicBezTo>
                    <a:cubicBezTo>
                      <a:pt x="11" y="15"/>
                      <a:pt x="11" y="15"/>
                      <a:pt x="12" y="18"/>
                    </a:cubicBezTo>
                    <a:cubicBezTo>
                      <a:pt x="13" y="18"/>
                      <a:pt x="16" y="18"/>
                      <a:pt x="16" y="18"/>
                    </a:cubicBezTo>
                    <a:cubicBezTo>
                      <a:pt x="17" y="17"/>
                      <a:pt x="15" y="19"/>
                      <a:pt x="16" y="1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7" name="Freeform 660">
                <a:extLst>
                  <a:ext uri="{FF2B5EF4-FFF2-40B4-BE49-F238E27FC236}">
                    <a16:creationId xmlns:a16="http://schemas.microsoft.com/office/drawing/2014/main" id="{8F1DA29D-EFB0-644C-BB09-0DC3AC9009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58781" y="5955834"/>
                <a:ext cx="334397" cy="168837"/>
              </a:xfrm>
              <a:custGeom>
                <a:avLst/>
                <a:gdLst>
                  <a:gd name="T0" fmla="*/ 11 w 36"/>
                  <a:gd name="T1" fmla="*/ 13 h 18"/>
                  <a:gd name="T2" fmla="*/ 19 w 36"/>
                  <a:gd name="T3" fmla="*/ 12 h 18"/>
                  <a:gd name="T4" fmla="*/ 25 w 36"/>
                  <a:gd name="T5" fmla="*/ 15 h 18"/>
                  <a:gd name="T6" fmla="*/ 29 w 36"/>
                  <a:gd name="T7" fmla="*/ 17 h 18"/>
                  <a:gd name="T8" fmla="*/ 33 w 36"/>
                  <a:gd name="T9" fmla="*/ 16 h 18"/>
                  <a:gd name="T10" fmla="*/ 36 w 36"/>
                  <a:gd name="T11" fmla="*/ 14 h 18"/>
                  <a:gd name="T12" fmla="*/ 34 w 36"/>
                  <a:gd name="T13" fmla="*/ 8 h 18"/>
                  <a:gd name="T14" fmla="*/ 31 w 36"/>
                  <a:gd name="T15" fmla="*/ 4 h 18"/>
                  <a:gd name="T16" fmla="*/ 25 w 36"/>
                  <a:gd name="T17" fmla="*/ 3 h 18"/>
                  <a:gd name="T18" fmla="*/ 18 w 36"/>
                  <a:gd name="T19" fmla="*/ 1 h 18"/>
                  <a:gd name="T20" fmla="*/ 17 w 36"/>
                  <a:gd name="T21" fmla="*/ 5 h 18"/>
                  <a:gd name="T22" fmla="*/ 15 w 36"/>
                  <a:gd name="T23" fmla="*/ 7 h 18"/>
                  <a:gd name="T24" fmla="*/ 8 w 36"/>
                  <a:gd name="T25" fmla="*/ 4 h 18"/>
                  <a:gd name="T26" fmla="*/ 0 w 36"/>
                  <a:gd name="T27" fmla="*/ 15 h 18"/>
                  <a:gd name="T28" fmla="*/ 11 w 36"/>
                  <a:gd name="T2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18">
                    <a:moveTo>
                      <a:pt x="11" y="13"/>
                    </a:moveTo>
                    <a:cubicBezTo>
                      <a:pt x="14" y="13"/>
                      <a:pt x="16" y="12"/>
                      <a:pt x="19" y="12"/>
                    </a:cubicBezTo>
                    <a:cubicBezTo>
                      <a:pt x="20" y="12"/>
                      <a:pt x="24" y="14"/>
                      <a:pt x="25" y="15"/>
                    </a:cubicBezTo>
                    <a:cubicBezTo>
                      <a:pt x="26" y="16"/>
                      <a:pt x="27" y="18"/>
                      <a:pt x="29" y="17"/>
                    </a:cubicBezTo>
                    <a:cubicBezTo>
                      <a:pt x="30" y="17"/>
                      <a:pt x="31" y="16"/>
                      <a:pt x="33" y="16"/>
                    </a:cubicBezTo>
                    <a:cubicBezTo>
                      <a:pt x="34" y="16"/>
                      <a:pt x="34" y="14"/>
                      <a:pt x="36" y="14"/>
                    </a:cubicBezTo>
                    <a:cubicBezTo>
                      <a:pt x="35" y="12"/>
                      <a:pt x="33" y="9"/>
                      <a:pt x="34" y="8"/>
                    </a:cubicBezTo>
                    <a:cubicBezTo>
                      <a:pt x="35" y="6"/>
                      <a:pt x="32" y="4"/>
                      <a:pt x="31" y="4"/>
                    </a:cubicBezTo>
                    <a:cubicBezTo>
                      <a:pt x="29" y="3"/>
                      <a:pt x="27" y="5"/>
                      <a:pt x="25" y="3"/>
                    </a:cubicBezTo>
                    <a:cubicBezTo>
                      <a:pt x="22" y="1"/>
                      <a:pt x="21" y="0"/>
                      <a:pt x="18" y="1"/>
                    </a:cubicBezTo>
                    <a:cubicBezTo>
                      <a:pt x="16" y="2"/>
                      <a:pt x="17" y="3"/>
                      <a:pt x="17" y="5"/>
                    </a:cubicBezTo>
                    <a:cubicBezTo>
                      <a:pt x="16" y="6"/>
                      <a:pt x="16" y="7"/>
                      <a:pt x="15" y="7"/>
                    </a:cubicBezTo>
                    <a:cubicBezTo>
                      <a:pt x="12" y="9"/>
                      <a:pt x="10" y="5"/>
                      <a:pt x="8" y="4"/>
                    </a:cubicBezTo>
                    <a:cubicBezTo>
                      <a:pt x="3" y="0"/>
                      <a:pt x="0" y="11"/>
                      <a:pt x="0" y="15"/>
                    </a:cubicBezTo>
                    <a:cubicBezTo>
                      <a:pt x="4" y="13"/>
                      <a:pt x="7" y="13"/>
                      <a:pt x="11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8" name="Freeform 661">
                <a:extLst>
                  <a:ext uri="{FF2B5EF4-FFF2-40B4-BE49-F238E27FC236}">
                    <a16:creationId xmlns:a16="http://schemas.microsoft.com/office/drawing/2014/main" id="{244CE547-1961-8C45-A402-0BCB634230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90" y="5853898"/>
                <a:ext cx="222932" cy="140163"/>
              </a:xfrm>
              <a:custGeom>
                <a:avLst/>
                <a:gdLst>
                  <a:gd name="T0" fmla="*/ 16 w 24"/>
                  <a:gd name="T1" fmla="*/ 15 h 15"/>
                  <a:gd name="T2" fmla="*/ 20 w 24"/>
                  <a:gd name="T3" fmla="*/ 15 h 15"/>
                  <a:gd name="T4" fmla="*/ 22 w 24"/>
                  <a:gd name="T5" fmla="*/ 13 h 15"/>
                  <a:gd name="T6" fmla="*/ 22 w 24"/>
                  <a:gd name="T7" fmla="*/ 10 h 15"/>
                  <a:gd name="T8" fmla="*/ 21 w 24"/>
                  <a:gd name="T9" fmla="*/ 5 h 15"/>
                  <a:gd name="T10" fmla="*/ 24 w 24"/>
                  <a:gd name="T11" fmla="*/ 0 h 15"/>
                  <a:gd name="T12" fmla="*/ 12 w 24"/>
                  <a:gd name="T13" fmla="*/ 0 h 15"/>
                  <a:gd name="T14" fmla="*/ 6 w 24"/>
                  <a:gd name="T15" fmla="*/ 1 h 15"/>
                  <a:gd name="T16" fmla="*/ 0 w 24"/>
                  <a:gd name="T17" fmla="*/ 5 h 15"/>
                  <a:gd name="T18" fmla="*/ 2 w 24"/>
                  <a:gd name="T19" fmla="*/ 6 h 15"/>
                  <a:gd name="T20" fmla="*/ 2 w 24"/>
                  <a:gd name="T21" fmla="*/ 8 h 15"/>
                  <a:gd name="T22" fmla="*/ 7 w 24"/>
                  <a:gd name="T23" fmla="*/ 9 h 15"/>
                  <a:gd name="T24" fmla="*/ 6 w 24"/>
                  <a:gd name="T25" fmla="*/ 13 h 15"/>
                  <a:gd name="T26" fmla="*/ 11 w 24"/>
                  <a:gd name="T27" fmla="*/ 12 h 15"/>
                  <a:gd name="T28" fmla="*/ 16 w 24"/>
                  <a:gd name="T2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15">
                    <a:moveTo>
                      <a:pt x="16" y="15"/>
                    </a:moveTo>
                    <a:cubicBezTo>
                      <a:pt x="17" y="15"/>
                      <a:pt x="19" y="15"/>
                      <a:pt x="20" y="15"/>
                    </a:cubicBezTo>
                    <a:cubicBezTo>
                      <a:pt x="20" y="14"/>
                      <a:pt x="22" y="14"/>
                      <a:pt x="22" y="13"/>
                    </a:cubicBezTo>
                    <a:cubicBezTo>
                      <a:pt x="22" y="12"/>
                      <a:pt x="22" y="11"/>
                      <a:pt x="22" y="10"/>
                    </a:cubicBezTo>
                    <a:cubicBezTo>
                      <a:pt x="21" y="8"/>
                      <a:pt x="20" y="7"/>
                      <a:pt x="21" y="5"/>
                    </a:cubicBezTo>
                    <a:cubicBezTo>
                      <a:pt x="23" y="4"/>
                      <a:pt x="24" y="2"/>
                      <a:pt x="24" y="0"/>
                    </a:cubicBezTo>
                    <a:cubicBezTo>
                      <a:pt x="22" y="3"/>
                      <a:pt x="15" y="0"/>
                      <a:pt x="12" y="0"/>
                    </a:cubicBezTo>
                    <a:cubicBezTo>
                      <a:pt x="10" y="0"/>
                      <a:pt x="8" y="0"/>
                      <a:pt x="6" y="1"/>
                    </a:cubicBezTo>
                    <a:cubicBezTo>
                      <a:pt x="5" y="1"/>
                      <a:pt x="0" y="5"/>
                      <a:pt x="0" y="5"/>
                    </a:cubicBezTo>
                    <a:cubicBezTo>
                      <a:pt x="0" y="6"/>
                      <a:pt x="3" y="5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10"/>
                      <a:pt x="7" y="9"/>
                      <a:pt x="7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7" y="12"/>
                      <a:pt x="9" y="11"/>
                      <a:pt x="11" y="12"/>
                    </a:cubicBezTo>
                    <a:cubicBezTo>
                      <a:pt x="13" y="13"/>
                      <a:pt x="14" y="15"/>
                      <a:pt x="16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9" name="Freeform 662">
                <a:extLst>
                  <a:ext uri="{FF2B5EF4-FFF2-40B4-BE49-F238E27FC236}">
                    <a16:creationId xmlns:a16="http://schemas.microsoft.com/office/drawing/2014/main" id="{90282E60-8848-5A48-A6C5-14565DA70E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4" y="6143782"/>
                <a:ext cx="149682" cy="73269"/>
              </a:xfrm>
              <a:custGeom>
                <a:avLst/>
                <a:gdLst>
                  <a:gd name="T0" fmla="*/ 16 w 16"/>
                  <a:gd name="T1" fmla="*/ 4 h 8"/>
                  <a:gd name="T2" fmla="*/ 12 w 16"/>
                  <a:gd name="T3" fmla="*/ 2 h 8"/>
                  <a:gd name="T4" fmla="*/ 8 w 16"/>
                  <a:gd name="T5" fmla="*/ 0 h 8"/>
                  <a:gd name="T6" fmla="*/ 7 w 16"/>
                  <a:gd name="T7" fmla="*/ 3 h 8"/>
                  <a:gd name="T8" fmla="*/ 5 w 16"/>
                  <a:gd name="T9" fmla="*/ 2 h 8"/>
                  <a:gd name="T10" fmla="*/ 2 w 16"/>
                  <a:gd name="T11" fmla="*/ 3 h 8"/>
                  <a:gd name="T12" fmla="*/ 0 w 16"/>
                  <a:gd name="T13" fmla="*/ 5 h 8"/>
                  <a:gd name="T14" fmla="*/ 0 w 16"/>
                  <a:gd name="T15" fmla="*/ 6 h 8"/>
                  <a:gd name="T16" fmla="*/ 2 w 16"/>
                  <a:gd name="T17" fmla="*/ 6 h 8"/>
                  <a:gd name="T18" fmla="*/ 8 w 16"/>
                  <a:gd name="T19" fmla="*/ 7 h 8"/>
                  <a:gd name="T20" fmla="*/ 16 w 16"/>
                  <a:gd name="T2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8">
                    <a:moveTo>
                      <a:pt x="16" y="4"/>
                    </a:moveTo>
                    <a:cubicBezTo>
                      <a:pt x="16" y="1"/>
                      <a:pt x="14" y="2"/>
                      <a:pt x="12" y="2"/>
                    </a:cubicBezTo>
                    <a:cubicBezTo>
                      <a:pt x="11" y="3"/>
                      <a:pt x="10" y="1"/>
                      <a:pt x="8" y="0"/>
                    </a:cubicBezTo>
                    <a:cubicBezTo>
                      <a:pt x="8" y="1"/>
                      <a:pt x="8" y="2"/>
                      <a:pt x="7" y="3"/>
                    </a:cubicBezTo>
                    <a:cubicBezTo>
                      <a:pt x="6" y="3"/>
                      <a:pt x="7" y="1"/>
                      <a:pt x="5" y="2"/>
                    </a:cubicBezTo>
                    <a:cubicBezTo>
                      <a:pt x="4" y="2"/>
                      <a:pt x="2" y="2"/>
                      <a:pt x="2" y="3"/>
                    </a:cubicBezTo>
                    <a:cubicBezTo>
                      <a:pt x="1" y="5"/>
                      <a:pt x="2" y="6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2" y="6"/>
                    </a:cubicBezTo>
                    <a:cubicBezTo>
                      <a:pt x="4" y="7"/>
                      <a:pt x="6" y="7"/>
                      <a:pt x="8" y="7"/>
                    </a:cubicBezTo>
                    <a:cubicBezTo>
                      <a:pt x="10" y="7"/>
                      <a:pt x="16" y="8"/>
                      <a:pt x="1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0" name="Freeform 663">
                <a:extLst>
                  <a:ext uri="{FF2B5EF4-FFF2-40B4-BE49-F238E27FC236}">
                    <a16:creationId xmlns:a16="http://schemas.microsoft.com/office/drawing/2014/main" id="{4252BD2B-A40F-AB4E-9D28-C6E739BA4E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59416" y="6162893"/>
                <a:ext cx="445859" cy="391823"/>
              </a:xfrm>
              <a:custGeom>
                <a:avLst/>
                <a:gdLst>
                  <a:gd name="T0" fmla="*/ 1 w 48"/>
                  <a:gd name="T1" fmla="*/ 12 h 42"/>
                  <a:gd name="T2" fmla="*/ 0 w 48"/>
                  <a:gd name="T3" fmla="*/ 16 h 42"/>
                  <a:gd name="T4" fmla="*/ 2 w 48"/>
                  <a:gd name="T5" fmla="*/ 20 h 42"/>
                  <a:gd name="T6" fmla="*/ 4 w 48"/>
                  <a:gd name="T7" fmla="*/ 27 h 42"/>
                  <a:gd name="T8" fmla="*/ 9 w 48"/>
                  <a:gd name="T9" fmla="*/ 31 h 42"/>
                  <a:gd name="T10" fmla="*/ 10 w 48"/>
                  <a:gd name="T11" fmla="*/ 33 h 42"/>
                  <a:gd name="T12" fmla="*/ 13 w 48"/>
                  <a:gd name="T13" fmla="*/ 32 h 42"/>
                  <a:gd name="T14" fmla="*/ 21 w 48"/>
                  <a:gd name="T15" fmla="*/ 36 h 42"/>
                  <a:gd name="T16" fmla="*/ 25 w 48"/>
                  <a:gd name="T17" fmla="*/ 37 h 42"/>
                  <a:gd name="T18" fmla="*/ 33 w 48"/>
                  <a:gd name="T19" fmla="*/ 37 h 42"/>
                  <a:gd name="T20" fmla="*/ 39 w 48"/>
                  <a:gd name="T21" fmla="*/ 41 h 42"/>
                  <a:gd name="T22" fmla="*/ 41 w 48"/>
                  <a:gd name="T23" fmla="*/ 35 h 42"/>
                  <a:gd name="T24" fmla="*/ 44 w 48"/>
                  <a:gd name="T25" fmla="*/ 32 h 42"/>
                  <a:gd name="T26" fmla="*/ 48 w 48"/>
                  <a:gd name="T27" fmla="*/ 31 h 42"/>
                  <a:gd name="T28" fmla="*/ 45 w 48"/>
                  <a:gd name="T29" fmla="*/ 26 h 42"/>
                  <a:gd name="T30" fmla="*/ 44 w 48"/>
                  <a:gd name="T31" fmla="*/ 19 h 42"/>
                  <a:gd name="T32" fmla="*/ 46 w 48"/>
                  <a:gd name="T33" fmla="*/ 12 h 42"/>
                  <a:gd name="T34" fmla="*/ 44 w 48"/>
                  <a:gd name="T35" fmla="*/ 7 h 42"/>
                  <a:gd name="T36" fmla="*/ 42 w 48"/>
                  <a:gd name="T37" fmla="*/ 5 h 42"/>
                  <a:gd name="T38" fmla="*/ 25 w 48"/>
                  <a:gd name="T39" fmla="*/ 4 h 42"/>
                  <a:gd name="T40" fmla="*/ 20 w 48"/>
                  <a:gd name="T41" fmla="*/ 2 h 42"/>
                  <a:gd name="T42" fmla="*/ 13 w 48"/>
                  <a:gd name="T43" fmla="*/ 4 h 42"/>
                  <a:gd name="T44" fmla="*/ 6 w 48"/>
                  <a:gd name="T45" fmla="*/ 6 h 42"/>
                  <a:gd name="T46" fmla="*/ 2 w 48"/>
                  <a:gd name="T47" fmla="*/ 7 h 42"/>
                  <a:gd name="T48" fmla="*/ 1 w 48"/>
                  <a:gd name="T49" fmla="*/ 9 h 42"/>
                  <a:gd name="T50" fmla="*/ 1 w 48"/>
                  <a:gd name="T51" fmla="*/ 12 h 42"/>
                  <a:gd name="T52" fmla="*/ 1 w 48"/>
                  <a:gd name="T53" fmla="*/ 1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" h="42">
                    <a:moveTo>
                      <a:pt x="1" y="12"/>
                    </a:moveTo>
                    <a:cubicBezTo>
                      <a:pt x="1" y="13"/>
                      <a:pt x="0" y="15"/>
                      <a:pt x="0" y="16"/>
                    </a:cubicBezTo>
                    <a:cubicBezTo>
                      <a:pt x="1" y="17"/>
                      <a:pt x="2" y="19"/>
                      <a:pt x="2" y="20"/>
                    </a:cubicBezTo>
                    <a:cubicBezTo>
                      <a:pt x="2" y="22"/>
                      <a:pt x="3" y="25"/>
                      <a:pt x="4" y="27"/>
                    </a:cubicBezTo>
                    <a:cubicBezTo>
                      <a:pt x="5" y="30"/>
                      <a:pt x="8" y="29"/>
                      <a:pt x="9" y="31"/>
                    </a:cubicBezTo>
                    <a:cubicBezTo>
                      <a:pt x="9" y="31"/>
                      <a:pt x="9" y="33"/>
                      <a:pt x="10" y="33"/>
                    </a:cubicBezTo>
                    <a:cubicBezTo>
                      <a:pt x="11" y="34"/>
                      <a:pt x="12" y="32"/>
                      <a:pt x="13" y="32"/>
                    </a:cubicBezTo>
                    <a:cubicBezTo>
                      <a:pt x="15" y="31"/>
                      <a:pt x="19" y="35"/>
                      <a:pt x="21" y="36"/>
                    </a:cubicBezTo>
                    <a:cubicBezTo>
                      <a:pt x="22" y="37"/>
                      <a:pt x="23" y="39"/>
                      <a:pt x="25" y="37"/>
                    </a:cubicBezTo>
                    <a:cubicBezTo>
                      <a:pt x="26" y="36"/>
                      <a:pt x="31" y="37"/>
                      <a:pt x="33" y="37"/>
                    </a:cubicBezTo>
                    <a:cubicBezTo>
                      <a:pt x="36" y="37"/>
                      <a:pt x="37" y="39"/>
                      <a:pt x="39" y="41"/>
                    </a:cubicBezTo>
                    <a:cubicBezTo>
                      <a:pt x="40" y="42"/>
                      <a:pt x="40" y="36"/>
                      <a:pt x="41" y="35"/>
                    </a:cubicBezTo>
                    <a:cubicBezTo>
                      <a:pt x="42" y="34"/>
                      <a:pt x="43" y="33"/>
                      <a:pt x="44" y="32"/>
                    </a:cubicBezTo>
                    <a:cubicBezTo>
                      <a:pt x="45" y="32"/>
                      <a:pt x="48" y="32"/>
                      <a:pt x="48" y="31"/>
                    </a:cubicBezTo>
                    <a:cubicBezTo>
                      <a:pt x="47" y="28"/>
                      <a:pt x="47" y="27"/>
                      <a:pt x="45" y="26"/>
                    </a:cubicBezTo>
                    <a:cubicBezTo>
                      <a:pt x="43" y="24"/>
                      <a:pt x="46" y="21"/>
                      <a:pt x="44" y="19"/>
                    </a:cubicBezTo>
                    <a:cubicBezTo>
                      <a:pt x="42" y="18"/>
                      <a:pt x="47" y="14"/>
                      <a:pt x="46" y="12"/>
                    </a:cubicBezTo>
                    <a:cubicBezTo>
                      <a:pt x="45" y="10"/>
                      <a:pt x="44" y="9"/>
                      <a:pt x="44" y="7"/>
                    </a:cubicBezTo>
                    <a:cubicBezTo>
                      <a:pt x="44" y="6"/>
                      <a:pt x="44" y="5"/>
                      <a:pt x="42" y="5"/>
                    </a:cubicBezTo>
                    <a:cubicBezTo>
                      <a:pt x="37" y="3"/>
                      <a:pt x="30" y="6"/>
                      <a:pt x="25" y="4"/>
                    </a:cubicBezTo>
                    <a:cubicBezTo>
                      <a:pt x="25" y="7"/>
                      <a:pt x="21" y="2"/>
                      <a:pt x="20" y="2"/>
                    </a:cubicBezTo>
                    <a:cubicBezTo>
                      <a:pt x="17" y="0"/>
                      <a:pt x="15" y="2"/>
                      <a:pt x="13" y="4"/>
                    </a:cubicBezTo>
                    <a:cubicBezTo>
                      <a:pt x="10" y="5"/>
                      <a:pt x="8" y="6"/>
                      <a:pt x="6" y="6"/>
                    </a:cubicBezTo>
                    <a:cubicBezTo>
                      <a:pt x="5" y="7"/>
                      <a:pt x="3" y="7"/>
                      <a:pt x="2" y="7"/>
                    </a:cubicBezTo>
                    <a:cubicBezTo>
                      <a:pt x="1" y="8"/>
                      <a:pt x="3" y="9"/>
                      <a:pt x="1" y="9"/>
                    </a:cubicBezTo>
                    <a:cubicBezTo>
                      <a:pt x="1" y="10"/>
                      <a:pt x="1" y="11"/>
                      <a:pt x="1" y="12"/>
                    </a:cubicBezTo>
                    <a:cubicBezTo>
                      <a:pt x="1" y="14"/>
                      <a:pt x="1" y="12"/>
                      <a:pt x="1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1" name="Freeform 664">
                <a:extLst>
                  <a:ext uri="{FF2B5EF4-FFF2-40B4-BE49-F238E27FC236}">
                    <a16:creationId xmlns:a16="http://schemas.microsoft.com/office/drawing/2014/main" id="{CCDE9529-C1D1-0144-8A76-4C2BBFA510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0115" y="6573832"/>
                <a:ext cx="429937" cy="280329"/>
              </a:xfrm>
              <a:custGeom>
                <a:avLst/>
                <a:gdLst>
                  <a:gd name="T0" fmla="*/ 38 w 46"/>
                  <a:gd name="T1" fmla="*/ 13 h 30"/>
                  <a:gd name="T2" fmla="*/ 35 w 46"/>
                  <a:gd name="T3" fmla="*/ 6 h 30"/>
                  <a:gd name="T4" fmla="*/ 32 w 46"/>
                  <a:gd name="T5" fmla="*/ 0 h 30"/>
                  <a:gd name="T6" fmla="*/ 22 w 46"/>
                  <a:gd name="T7" fmla="*/ 4 h 30"/>
                  <a:gd name="T8" fmla="*/ 18 w 46"/>
                  <a:gd name="T9" fmla="*/ 3 h 30"/>
                  <a:gd name="T10" fmla="*/ 12 w 46"/>
                  <a:gd name="T11" fmla="*/ 3 h 30"/>
                  <a:gd name="T12" fmla="*/ 8 w 46"/>
                  <a:gd name="T13" fmla="*/ 6 h 30"/>
                  <a:gd name="T14" fmla="*/ 4 w 46"/>
                  <a:gd name="T15" fmla="*/ 14 h 30"/>
                  <a:gd name="T16" fmla="*/ 0 w 46"/>
                  <a:gd name="T17" fmla="*/ 15 h 30"/>
                  <a:gd name="T18" fmla="*/ 3 w 46"/>
                  <a:gd name="T19" fmla="*/ 18 h 30"/>
                  <a:gd name="T20" fmla="*/ 5 w 46"/>
                  <a:gd name="T21" fmla="*/ 22 h 30"/>
                  <a:gd name="T22" fmla="*/ 8 w 46"/>
                  <a:gd name="T23" fmla="*/ 24 h 30"/>
                  <a:gd name="T24" fmla="*/ 11 w 46"/>
                  <a:gd name="T25" fmla="*/ 25 h 30"/>
                  <a:gd name="T26" fmla="*/ 11 w 46"/>
                  <a:gd name="T27" fmla="*/ 28 h 30"/>
                  <a:gd name="T28" fmla="*/ 21 w 46"/>
                  <a:gd name="T29" fmla="*/ 30 h 30"/>
                  <a:gd name="T30" fmla="*/ 28 w 46"/>
                  <a:gd name="T31" fmla="*/ 28 h 30"/>
                  <a:gd name="T32" fmla="*/ 40 w 46"/>
                  <a:gd name="T33" fmla="*/ 30 h 30"/>
                  <a:gd name="T34" fmla="*/ 41 w 46"/>
                  <a:gd name="T35" fmla="*/ 23 h 30"/>
                  <a:gd name="T36" fmla="*/ 46 w 46"/>
                  <a:gd name="T37" fmla="*/ 20 h 30"/>
                  <a:gd name="T38" fmla="*/ 39 w 46"/>
                  <a:gd name="T39" fmla="*/ 20 h 30"/>
                  <a:gd name="T40" fmla="*/ 38 w 46"/>
                  <a:gd name="T41" fmla="*/ 13 h 30"/>
                  <a:gd name="T42" fmla="*/ 38 w 46"/>
                  <a:gd name="T4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6" h="30">
                    <a:moveTo>
                      <a:pt x="38" y="13"/>
                    </a:moveTo>
                    <a:cubicBezTo>
                      <a:pt x="39" y="10"/>
                      <a:pt x="36" y="8"/>
                      <a:pt x="35" y="6"/>
                    </a:cubicBezTo>
                    <a:cubicBezTo>
                      <a:pt x="33" y="5"/>
                      <a:pt x="32" y="2"/>
                      <a:pt x="32" y="0"/>
                    </a:cubicBezTo>
                    <a:cubicBezTo>
                      <a:pt x="29" y="1"/>
                      <a:pt x="26" y="4"/>
                      <a:pt x="22" y="4"/>
                    </a:cubicBezTo>
                    <a:cubicBezTo>
                      <a:pt x="21" y="4"/>
                      <a:pt x="19" y="3"/>
                      <a:pt x="18" y="3"/>
                    </a:cubicBezTo>
                    <a:cubicBezTo>
                      <a:pt x="16" y="3"/>
                      <a:pt x="14" y="3"/>
                      <a:pt x="12" y="3"/>
                    </a:cubicBezTo>
                    <a:cubicBezTo>
                      <a:pt x="12" y="3"/>
                      <a:pt x="9" y="6"/>
                      <a:pt x="8" y="6"/>
                    </a:cubicBezTo>
                    <a:cubicBezTo>
                      <a:pt x="7" y="9"/>
                      <a:pt x="5" y="11"/>
                      <a:pt x="4" y="14"/>
                    </a:cubicBezTo>
                    <a:cubicBezTo>
                      <a:pt x="3" y="14"/>
                      <a:pt x="1" y="14"/>
                      <a:pt x="0" y="15"/>
                    </a:cubicBezTo>
                    <a:cubicBezTo>
                      <a:pt x="0" y="16"/>
                      <a:pt x="3" y="17"/>
                      <a:pt x="3" y="18"/>
                    </a:cubicBezTo>
                    <a:cubicBezTo>
                      <a:pt x="3" y="20"/>
                      <a:pt x="4" y="20"/>
                      <a:pt x="5" y="22"/>
                    </a:cubicBezTo>
                    <a:cubicBezTo>
                      <a:pt x="5" y="24"/>
                      <a:pt x="6" y="24"/>
                      <a:pt x="8" y="24"/>
                    </a:cubicBezTo>
                    <a:cubicBezTo>
                      <a:pt x="9" y="24"/>
                      <a:pt x="11" y="24"/>
                      <a:pt x="11" y="25"/>
                    </a:cubicBezTo>
                    <a:cubicBezTo>
                      <a:pt x="11" y="26"/>
                      <a:pt x="11" y="27"/>
                      <a:pt x="11" y="28"/>
                    </a:cubicBezTo>
                    <a:cubicBezTo>
                      <a:pt x="13" y="30"/>
                      <a:pt x="18" y="30"/>
                      <a:pt x="21" y="30"/>
                    </a:cubicBezTo>
                    <a:cubicBezTo>
                      <a:pt x="24" y="30"/>
                      <a:pt x="26" y="30"/>
                      <a:pt x="28" y="28"/>
                    </a:cubicBezTo>
                    <a:cubicBezTo>
                      <a:pt x="32" y="26"/>
                      <a:pt x="36" y="28"/>
                      <a:pt x="40" y="30"/>
                    </a:cubicBezTo>
                    <a:cubicBezTo>
                      <a:pt x="40" y="28"/>
                      <a:pt x="40" y="25"/>
                      <a:pt x="41" y="23"/>
                    </a:cubicBezTo>
                    <a:cubicBezTo>
                      <a:pt x="42" y="22"/>
                      <a:pt x="45" y="24"/>
                      <a:pt x="46" y="20"/>
                    </a:cubicBezTo>
                    <a:cubicBezTo>
                      <a:pt x="43" y="18"/>
                      <a:pt x="42" y="20"/>
                      <a:pt x="39" y="20"/>
                    </a:cubicBezTo>
                    <a:cubicBezTo>
                      <a:pt x="37" y="19"/>
                      <a:pt x="37" y="14"/>
                      <a:pt x="38" y="13"/>
                    </a:cubicBezTo>
                    <a:cubicBezTo>
                      <a:pt x="39" y="11"/>
                      <a:pt x="37" y="15"/>
                      <a:pt x="38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2" name="Freeform 665">
                <a:extLst>
                  <a:ext uri="{FF2B5EF4-FFF2-40B4-BE49-F238E27FC236}">
                    <a16:creationId xmlns:a16="http://schemas.microsoft.com/office/drawing/2014/main" id="{484B18F2-4AB0-E447-A2AB-94156F4B32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9480" y="6564274"/>
                <a:ext cx="156050" cy="187951"/>
              </a:xfrm>
              <a:custGeom>
                <a:avLst/>
                <a:gdLst>
                  <a:gd name="T0" fmla="*/ 14 w 17"/>
                  <a:gd name="T1" fmla="*/ 10 h 20"/>
                  <a:gd name="T2" fmla="*/ 9 w 17"/>
                  <a:gd name="T3" fmla="*/ 3 h 20"/>
                  <a:gd name="T4" fmla="*/ 0 w 17"/>
                  <a:gd name="T5" fmla="*/ 1 h 20"/>
                  <a:gd name="T6" fmla="*/ 5 w 17"/>
                  <a:gd name="T7" fmla="*/ 10 h 20"/>
                  <a:gd name="T8" fmla="*/ 7 w 17"/>
                  <a:gd name="T9" fmla="*/ 20 h 20"/>
                  <a:gd name="T10" fmla="*/ 10 w 17"/>
                  <a:gd name="T11" fmla="*/ 14 h 20"/>
                  <a:gd name="T12" fmla="*/ 14 w 17"/>
                  <a:gd name="T13" fmla="*/ 14 h 20"/>
                  <a:gd name="T14" fmla="*/ 14 w 17"/>
                  <a:gd name="T15" fmla="*/ 10 h 20"/>
                  <a:gd name="T16" fmla="*/ 14 w 17"/>
                  <a:gd name="T17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20">
                    <a:moveTo>
                      <a:pt x="14" y="10"/>
                    </a:moveTo>
                    <a:cubicBezTo>
                      <a:pt x="12" y="8"/>
                      <a:pt x="11" y="4"/>
                      <a:pt x="9" y="3"/>
                    </a:cubicBezTo>
                    <a:cubicBezTo>
                      <a:pt x="8" y="3"/>
                      <a:pt x="0" y="0"/>
                      <a:pt x="0" y="1"/>
                    </a:cubicBezTo>
                    <a:cubicBezTo>
                      <a:pt x="1" y="5"/>
                      <a:pt x="3" y="7"/>
                      <a:pt x="5" y="10"/>
                    </a:cubicBezTo>
                    <a:cubicBezTo>
                      <a:pt x="7" y="13"/>
                      <a:pt x="4" y="17"/>
                      <a:pt x="7" y="20"/>
                    </a:cubicBezTo>
                    <a:cubicBezTo>
                      <a:pt x="8" y="19"/>
                      <a:pt x="9" y="16"/>
                      <a:pt x="10" y="14"/>
                    </a:cubicBezTo>
                    <a:cubicBezTo>
                      <a:pt x="12" y="13"/>
                      <a:pt x="13" y="14"/>
                      <a:pt x="14" y="14"/>
                    </a:cubicBezTo>
                    <a:cubicBezTo>
                      <a:pt x="17" y="14"/>
                      <a:pt x="14" y="10"/>
                      <a:pt x="14" y="10"/>
                    </a:cubicBezTo>
                    <a:cubicBezTo>
                      <a:pt x="13" y="9"/>
                      <a:pt x="14" y="10"/>
                      <a:pt x="1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3" name="Freeform 666">
                <a:extLst>
                  <a:ext uri="{FF2B5EF4-FFF2-40B4-BE49-F238E27FC236}">
                    <a16:creationId xmlns:a16="http://schemas.microsoft.com/office/drawing/2014/main" id="{DE2DC7D0-51A7-9647-AF40-A0CCB77A5E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93176" y="6666210"/>
                <a:ext cx="92356" cy="95566"/>
              </a:xfrm>
              <a:custGeom>
                <a:avLst/>
                <a:gdLst>
                  <a:gd name="T0" fmla="*/ 7 w 10"/>
                  <a:gd name="T1" fmla="*/ 9 h 10"/>
                  <a:gd name="T2" fmla="*/ 7 w 10"/>
                  <a:gd name="T3" fmla="*/ 7 h 10"/>
                  <a:gd name="T4" fmla="*/ 10 w 10"/>
                  <a:gd name="T5" fmla="*/ 4 h 10"/>
                  <a:gd name="T6" fmla="*/ 8 w 10"/>
                  <a:gd name="T7" fmla="*/ 1 h 10"/>
                  <a:gd name="T8" fmla="*/ 3 w 10"/>
                  <a:gd name="T9" fmla="*/ 4 h 10"/>
                  <a:gd name="T10" fmla="*/ 0 w 10"/>
                  <a:gd name="T11" fmla="*/ 9 h 10"/>
                  <a:gd name="T12" fmla="*/ 3 w 10"/>
                  <a:gd name="T13" fmla="*/ 9 h 10"/>
                  <a:gd name="T14" fmla="*/ 7 w 10"/>
                  <a:gd name="T15" fmla="*/ 10 h 10"/>
                  <a:gd name="T16" fmla="*/ 7 w 10"/>
                  <a:gd name="T17" fmla="*/ 9 h 10"/>
                  <a:gd name="T18" fmla="*/ 7 w 10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7" y="9"/>
                    </a:moveTo>
                    <a:cubicBezTo>
                      <a:pt x="6" y="8"/>
                      <a:pt x="6" y="8"/>
                      <a:pt x="7" y="7"/>
                    </a:cubicBezTo>
                    <a:cubicBezTo>
                      <a:pt x="8" y="6"/>
                      <a:pt x="9" y="5"/>
                      <a:pt x="10" y="4"/>
                    </a:cubicBezTo>
                    <a:cubicBezTo>
                      <a:pt x="10" y="4"/>
                      <a:pt x="8" y="2"/>
                      <a:pt x="8" y="1"/>
                    </a:cubicBezTo>
                    <a:cubicBezTo>
                      <a:pt x="8" y="5"/>
                      <a:pt x="3" y="0"/>
                      <a:pt x="3" y="4"/>
                    </a:cubicBezTo>
                    <a:cubicBezTo>
                      <a:pt x="3" y="6"/>
                      <a:pt x="1" y="8"/>
                      <a:pt x="0" y="9"/>
                    </a:cubicBezTo>
                    <a:cubicBezTo>
                      <a:pt x="0" y="10"/>
                      <a:pt x="2" y="9"/>
                      <a:pt x="3" y="9"/>
                    </a:cubicBezTo>
                    <a:cubicBezTo>
                      <a:pt x="5" y="9"/>
                      <a:pt x="6" y="9"/>
                      <a:pt x="7" y="10"/>
                    </a:cubicBezTo>
                    <a:cubicBezTo>
                      <a:pt x="7" y="10"/>
                      <a:pt x="7" y="9"/>
                      <a:pt x="7" y="9"/>
                    </a:cubicBezTo>
                    <a:cubicBezTo>
                      <a:pt x="6" y="8"/>
                      <a:pt x="7" y="9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4" name="Freeform 667">
                <a:extLst>
                  <a:ext uri="{FF2B5EF4-FFF2-40B4-BE49-F238E27FC236}">
                    <a16:creationId xmlns:a16="http://schemas.microsoft.com/office/drawing/2014/main" id="{13DBADCA-7DB0-BD43-ABD8-63551FA9A3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2921" y="6815931"/>
                <a:ext cx="299364" cy="178393"/>
              </a:xfrm>
              <a:custGeom>
                <a:avLst/>
                <a:gdLst>
                  <a:gd name="T0" fmla="*/ 17 w 32"/>
                  <a:gd name="T1" fmla="*/ 4 h 19"/>
                  <a:gd name="T2" fmla="*/ 2 w 32"/>
                  <a:gd name="T3" fmla="*/ 0 h 19"/>
                  <a:gd name="T4" fmla="*/ 2 w 32"/>
                  <a:gd name="T5" fmla="*/ 5 h 19"/>
                  <a:gd name="T6" fmla="*/ 3 w 32"/>
                  <a:gd name="T7" fmla="*/ 8 h 19"/>
                  <a:gd name="T8" fmla="*/ 1 w 32"/>
                  <a:gd name="T9" fmla="*/ 11 h 19"/>
                  <a:gd name="T10" fmla="*/ 3 w 32"/>
                  <a:gd name="T11" fmla="*/ 17 h 19"/>
                  <a:gd name="T12" fmla="*/ 9 w 32"/>
                  <a:gd name="T13" fmla="*/ 17 h 19"/>
                  <a:gd name="T14" fmla="*/ 16 w 32"/>
                  <a:gd name="T15" fmla="*/ 18 h 19"/>
                  <a:gd name="T16" fmla="*/ 21 w 32"/>
                  <a:gd name="T17" fmla="*/ 15 h 19"/>
                  <a:gd name="T18" fmla="*/ 28 w 32"/>
                  <a:gd name="T19" fmla="*/ 14 h 19"/>
                  <a:gd name="T20" fmla="*/ 28 w 32"/>
                  <a:gd name="T21" fmla="*/ 8 h 19"/>
                  <a:gd name="T22" fmla="*/ 29 w 32"/>
                  <a:gd name="T23" fmla="*/ 3 h 19"/>
                  <a:gd name="T24" fmla="*/ 21 w 32"/>
                  <a:gd name="T25" fmla="*/ 2 h 19"/>
                  <a:gd name="T26" fmla="*/ 17 w 32"/>
                  <a:gd name="T27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19">
                    <a:moveTo>
                      <a:pt x="17" y="4"/>
                    </a:moveTo>
                    <a:cubicBezTo>
                      <a:pt x="13" y="4"/>
                      <a:pt x="3" y="6"/>
                      <a:pt x="2" y="0"/>
                    </a:cubicBezTo>
                    <a:cubicBezTo>
                      <a:pt x="1" y="2"/>
                      <a:pt x="0" y="4"/>
                      <a:pt x="2" y="5"/>
                    </a:cubicBezTo>
                    <a:cubicBezTo>
                      <a:pt x="3" y="6"/>
                      <a:pt x="4" y="7"/>
                      <a:pt x="3" y="8"/>
                    </a:cubicBezTo>
                    <a:cubicBezTo>
                      <a:pt x="2" y="9"/>
                      <a:pt x="1" y="9"/>
                      <a:pt x="1" y="11"/>
                    </a:cubicBezTo>
                    <a:cubicBezTo>
                      <a:pt x="2" y="13"/>
                      <a:pt x="3" y="14"/>
                      <a:pt x="3" y="17"/>
                    </a:cubicBezTo>
                    <a:cubicBezTo>
                      <a:pt x="5" y="17"/>
                      <a:pt x="7" y="17"/>
                      <a:pt x="9" y="17"/>
                    </a:cubicBezTo>
                    <a:cubicBezTo>
                      <a:pt x="11" y="17"/>
                      <a:pt x="14" y="19"/>
                      <a:pt x="16" y="18"/>
                    </a:cubicBezTo>
                    <a:cubicBezTo>
                      <a:pt x="18" y="18"/>
                      <a:pt x="20" y="16"/>
                      <a:pt x="21" y="15"/>
                    </a:cubicBezTo>
                    <a:cubicBezTo>
                      <a:pt x="23" y="13"/>
                      <a:pt x="25" y="14"/>
                      <a:pt x="28" y="14"/>
                    </a:cubicBezTo>
                    <a:cubicBezTo>
                      <a:pt x="27" y="12"/>
                      <a:pt x="27" y="11"/>
                      <a:pt x="28" y="8"/>
                    </a:cubicBezTo>
                    <a:cubicBezTo>
                      <a:pt x="29" y="6"/>
                      <a:pt x="32" y="4"/>
                      <a:pt x="29" y="3"/>
                    </a:cubicBezTo>
                    <a:cubicBezTo>
                      <a:pt x="27" y="2"/>
                      <a:pt x="24" y="1"/>
                      <a:pt x="21" y="2"/>
                    </a:cubicBezTo>
                    <a:cubicBezTo>
                      <a:pt x="19" y="2"/>
                      <a:pt x="18" y="4"/>
                      <a:pt x="17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5" name="Freeform 668">
                <a:extLst>
                  <a:ext uri="{FF2B5EF4-FFF2-40B4-BE49-F238E27FC236}">
                    <a16:creationId xmlns:a16="http://schemas.microsoft.com/office/drawing/2014/main" id="{BF23ADE1-5FED-044C-9B42-5AB2BDE08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23111" y="6771334"/>
                <a:ext cx="168791" cy="140163"/>
              </a:xfrm>
              <a:custGeom>
                <a:avLst/>
                <a:gdLst>
                  <a:gd name="T0" fmla="*/ 10 w 18"/>
                  <a:gd name="T1" fmla="*/ 0 h 15"/>
                  <a:gd name="T2" fmla="*/ 1 w 18"/>
                  <a:gd name="T3" fmla="*/ 2 h 15"/>
                  <a:gd name="T4" fmla="*/ 4 w 18"/>
                  <a:gd name="T5" fmla="*/ 8 h 15"/>
                  <a:gd name="T6" fmla="*/ 13 w 18"/>
                  <a:gd name="T7" fmla="*/ 15 h 15"/>
                  <a:gd name="T8" fmla="*/ 15 w 18"/>
                  <a:gd name="T9" fmla="*/ 10 h 15"/>
                  <a:gd name="T10" fmla="*/ 17 w 18"/>
                  <a:gd name="T11" fmla="*/ 6 h 15"/>
                  <a:gd name="T12" fmla="*/ 16 w 18"/>
                  <a:gd name="T13" fmla="*/ 2 h 15"/>
                  <a:gd name="T14" fmla="*/ 10 w 18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5">
                    <a:moveTo>
                      <a:pt x="10" y="0"/>
                    </a:moveTo>
                    <a:cubicBezTo>
                      <a:pt x="8" y="0"/>
                      <a:pt x="0" y="0"/>
                      <a:pt x="1" y="2"/>
                    </a:cubicBezTo>
                    <a:cubicBezTo>
                      <a:pt x="1" y="3"/>
                      <a:pt x="3" y="7"/>
                      <a:pt x="4" y="8"/>
                    </a:cubicBezTo>
                    <a:cubicBezTo>
                      <a:pt x="6" y="11"/>
                      <a:pt x="10" y="13"/>
                      <a:pt x="13" y="15"/>
                    </a:cubicBezTo>
                    <a:cubicBezTo>
                      <a:pt x="13" y="13"/>
                      <a:pt x="13" y="11"/>
                      <a:pt x="15" y="10"/>
                    </a:cubicBezTo>
                    <a:cubicBezTo>
                      <a:pt x="17" y="9"/>
                      <a:pt x="18" y="8"/>
                      <a:pt x="17" y="6"/>
                    </a:cubicBezTo>
                    <a:cubicBezTo>
                      <a:pt x="17" y="4"/>
                      <a:pt x="17" y="3"/>
                      <a:pt x="16" y="2"/>
                    </a:cubicBezTo>
                    <a:cubicBezTo>
                      <a:pt x="14" y="1"/>
                      <a:pt x="12" y="0"/>
                      <a:pt x="1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6" name="Freeform 669">
                <a:extLst>
                  <a:ext uri="{FF2B5EF4-FFF2-40B4-BE49-F238E27FC236}">
                    <a16:creationId xmlns:a16="http://schemas.microsoft.com/office/drawing/2014/main" id="{4D74C06F-B927-4941-899F-41BEBD2E19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44129" y="6704437"/>
                <a:ext cx="207005" cy="251657"/>
              </a:xfrm>
              <a:custGeom>
                <a:avLst/>
                <a:gdLst>
                  <a:gd name="T0" fmla="*/ 21 w 22"/>
                  <a:gd name="T1" fmla="*/ 19 h 27"/>
                  <a:gd name="T2" fmla="*/ 20 w 22"/>
                  <a:gd name="T3" fmla="*/ 17 h 27"/>
                  <a:gd name="T4" fmla="*/ 19 w 22"/>
                  <a:gd name="T5" fmla="*/ 13 h 27"/>
                  <a:gd name="T6" fmla="*/ 15 w 22"/>
                  <a:gd name="T7" fmla="*/ 10 h 27"/>
                  <a:gd name="T8" fmla="*/ 14 w 22"/>
                  <a:gd name="T9" fmla="*/ 8 h 27"/>
                  <a:gd name="T10" fmla="*/ 12 w 22"/>
                  <a:gd name="T11" fmla="*/ 5 h 27"/>
                  <a:gd name="T12" fmla="*/ 5 w 22"/>
                  <a:gd name="T13" fmla="*/ 1 h 27"/>
                  <a:gd name="T14" fmla="*/ 2 w 22"/>
                  <a:gd name="T15" fmla="*/ 4 h 27"/>
                  <a:gd name="T16" fmla="*/ 4 w 22"/>
                  <a:gd name="T17" fmla="*/ 14 h 27"/>
                  <a:gd name="T18" fmla="*/ 1 w 22"/>
                  <a:gd name="T19" fmla="*/ 19 h 27"/>
                  <a:gd name="T20" fmla="*/ 0 w 22"/>
                  <a:gd name="T21" fmla="*/ 23 h 27"/>
                  <a:gd name="T22" fmla="*/ 4 w 22"/>
                  <a:gd name="T23" fmla="*/ 27 h 27"/>
                  <a:gd name="T24" fmla="*/ 6 w 22"/>
                  <a:gd name="T25" fmla="*/ 23 h 27"/>
                  <a:gd name="T26" fmla="*/ 10 w 22"/>
                  <a:gd name="T27" fmla="*/ 26 h 27"/>
                  <a:gd name="T28" fmla="*/ 20 w 22"/>
                  <a:gd name="T29" fmla="*/ 24 h 27"/>
                  <a:gd name="T30" fmla="*/ 21 w 22"/>
                  <a:gd name="T31" fmla="*/ 19 h 27"/>
                  <a:gd name="T32" fmla="*/ 21 w 22"/>
                  <a:gd name="T33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" h="27">
                    <a:moveTo>
                      <a:pt x="21" y="19"/>
                    </a:moveTo>
                    <a:cubicBezTo>
                      <a:pt x="22" y="18"/>
                      <a:pt x="21" y="18"/>
                      <a:pt x="20" y="17"/>
                    </a:cubicBezTo>
                    <a:cubicBezTo>
                      <a:pt x="19" y="16"/>
                      <a:pt x="19" y="15"/>
                      <a:pt x="19" y="13"/>
                    </a:cubicBezTo>
                    <a:cubicBezTo>
                      <a:pt x="21" y="10"/>
                      <a:pt x="18" y="10"/>
                      <a:pt x="15" y="10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3" y="6"/>
                      <a:pt x="12" y="7"/>
                      <a:pt x="12" y="5"/>
                    </a:cubicBezTo>
                    <a:cubicBezTo>
                      <a:pt x="11" y="2"/>
                      <a:pt x="9" y="0"/>
                      <a:pt x="5" y="1"/>
                    </a:cubicBezTo>
                    <a:cubicBezTo>
                      <a:pt x="2" y="2"/>
                      <a:pt x="2" y="2"/>
                      <a:pt x="2" y="4"/>
                    </a:cubicBezTo>
                    <a:cubicBezTo>
                      <a:pt x="3" y="7"/>
                      <a:pt x="4" y="10"/>
                      <a:pt x="4" y="14"/>
                    </a:cubicBezTo>
                    <a:cubicBezTo>
                      <a:pt x="5" y="17"/>
                      <a:pt x="2" y="16"/>
                      <a:pt x="1" y="19"/>
                    </a:cubicBezTo>
                    <a:cubicBezTo>
                      <a:pt x="0" y="20"/>
                      <a:pt x="0" y="22"/>
                      <a:pt x="0" y="23"/>
                    </a:cubicBezTo>
                    <a:cubicBezTo>
                      <a:pt x="0" y="25"/>
                      <a:pt x="3" y="26"/>
                      <a:pt x="4" y="27"/>
                    </a:cubicBezTo>
                    <a:cubicBezTo>
                      <a:pt x="4" y="26"/>
                      <a:pt x="4" y="23"/>
                      <a:pt x="6" y="23"/>
                    </a:cubicBezTo>
                    <a:cubicBezTo>
                      <a:pt x="8" y="23"/>
                      <a:pt x="9" y="24"/>
                      <a:pt x="10" y="26"/>
                    </a:cubicBezTo>
                    <a:cubicBezTo>
                      <a:pt x="11" y="26"/>
                      <a:pt x="18" y="24"/>
                      <a:pt x="20" y="24"/>
                    </a:cubicBezTo>
                    <a:cubicBezTo>
                      <a:pt x="18" y="22"/>
                      <a:pt x="20" y="21"/>
                      <a:pt x="21" y="19"/>
                    </a:cubicBezTo>
                    <a:cubicBezTo>
                      <a:pt x="22" y="18"/>
                      <a:pt x="20" y="20"/>
                      <a:pt x="21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7" name="Freeform 670">
                <a:extLst>
                  <a:ext uri="{FF2B5EF4-FFF2-40B4-BE49-F238E27FC236}">
                    <a16:creationId xmlns:a16="http://schemas.microsoft.com/office/drawing/2014/main" id="{FBA878AF-579D-E946-9A9C-E22F6997A0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2666" y="6554719"/>
                <a:ext cx="328028" cy="178393"/>
              </a:xfrm>
              <a:custGeom>
                <a:avLst/>
                <a:gdLst>
                  <a:gd name="T0" fmla="*/ 30 w 35"/>
                  <a:gd name="T1" fmla="*/ 3 h 19"/>
                  <a:gd name="T2" fmla="*/ 24 w 35"/>
                  <a:gd name="T3" fmla="*/ 1 h 19"/>
                  <a:gd name="T4" fmla="*/ 19 w 35"/>
                  <a:gd name="T5" fmla="*/ 4 h 19"/>
                  <a:gd name="T6" fmla="*/ 15 w 35"/>
                  <a:gd name="T7" fmla="*/ 4 h 19"/>
                  <a:gd name="T8" fmla="*/ 13 w 35"/>
                  <a:gd name="T9" fmla="*/ 6 h 19"/>
                  <a:gd name="T10" fmla="*/ 5 w 35"/>
                  <a:gd name="T11" fmla="*/ 4 h 19"/>
                  <a:gd name="T12" fmla="*/ 5 w 35"/>
                  <a:gd name="T13" fmla="*/ 7 h 19"/>
                  <a:gd name="T14" fmla="*/ 3 w 35"/>
                  <a:gd name="T15" fmla="*/ 8 h 19"/>
                  <a:gd name="T16" fmla="*/ 3 w 35"/>
                  <a:gd name="T17" fmla="*/ 15 h 19"/>
                  <a:gd name="T18" fmla="*/ 11 w 35"/>
                  <a:gd name="T19" fmla="*/ 19 h 19"/>
                  <a:gd name="T20" fmla="*/ 21 w 35"/>
                  <a:gd name="T21" fmla="*/ 17 h 19"/>
                  <a:gd name="T22" fmla="*/ 25 w 35"/>
                  <a:gd name="T23" fmla="*/ 15 h 19"/>
                  <a:gd name="T24" fmla="*/ 29 w 35"/>
                  <a:gd name="T25" fmla="*/ 9 h 19"/>
                  <a:gd name="T26" fmla="*/ 33 w 35"/>
                  <a:gd name="T27" fmla="*/ 6 h 19"/>
                  <a:gd name="T28" fmla="*/ 30 w 35"/>
                  <a:gd name="T29" fmla="*/ 3 h 19"/>
                  <a:gd name="T30" fmla="*/ 30 w 35"/>
                  <a:gd name="T3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" h="19">
                    <a:moveTo>
                      <a:pt x="30" y="3"/>
                    </a:moveTo>
                    <a:cubicBezTo>
                      <a:pt x="30" y="2"/>
                      <a:pt x="25" y="2"/>
                      <a:pt x="24" y="1"/>
                    </a:cubicBezTo>
                    <a:cubicBezTo>
                      <a:pt x="20" y="0"/>
                      <a:pt x="22" y="4"/>
                      <a:pt x="19" y="4"/>
                    </a:cubicBezTo>
                    <a:cubicBezTo>
                      <a:pt x="18" y="3"/>
                      <a:pt x="17" y="4"/>
                      <a:pt x="15" y="4"/>
                    </a:cubicBezTo>
                    <a:cubicBezTo>
                      <a:pt x="14" y="4"/>
                      <a:pt x="14" y="6"/>
                      <a:pt x="13" y="6"/>
                    </a:cubicBezTo>
                    <a:cubicBezTo>
                      <a:pt x="9" y="8"/>
                      <a:pt x="7" y="6"/>
                      <a:pt x="5" y="4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4" y="8"/>
                      <a:pt x="3" y="6"/>
                      <a:pt x="3" y="8"/>
                    </a:cubicBezTo>
                    <a:cubicBezTo>
                      <a:pt x="3" y="11"/>
                      <a:pt x="0" y="13"/>
                      <a:pt x="3" y="15"/>
                    </a:cubicBezTo>
                    <a:cubicBezTo>
                      <a:pt x="5" y="17"/>
                      <a:pt x="8" y="19"/>
                      <a:pt x="11" y="19"/>
                    </a:cubicBezTo>
                    <a:cubicBezTo>
                      <a:pt x="15" y="19"/>
                      <a:pt x="17" y="16"/>
                      <a:pt x="21" y="17"/>
                    </a:cubicBezTo>
                    <a:cubicBezTo>
                      <a:pt x="21" y="16"/>
                      <a:pt x="24" y="16"/>
                      <a:pt x="25" y="15"/>
                    </a:cubicBezTo>
                    <a:cubicBezTo>
                      <a:pt x="26" y="13"/>
                      <a:pt x="27" y="11"/>
                      <a:pt x="29" y="9"/>
                    </a:cubicBezTo>
                    <a:cubicBezTo>
                      <a:pt x="30" y="7"/>
                      <a:pt x="31" y="7"/>
                      <a:pt x="33" y="6"/>
                    </a:cubicBezTo>
                    <a:cubicBezTo>
                      <a:pt x="35" y="4"/>
                      <a:pt x="30" y="4"/>
                      <a:pt x="30" y="3"/>
                    </a:cubicBezTo>
                    <a:cubicBezTo>
                      <a:pt x="30" y="3"/>
                      <a:pt x="30" y="4"/>
                      <a:pt x="3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8" name="Freeform 671">
                <a:extLst>
                  <a:ext uri="{FF2B5EF4-FFF2-40B4-BE49-F238E27FC236}">
                    <a16:creationId xmlns:a16="http://schemas.microsoft.com/office/drawing/2014/main" id="{6B8B1ED3-EF3E-9240-8B2F-04988603D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0561" y="6956097"/>
                <a:ext cx="289811" cy="299442"/>
              </a:xfrm>
              <a:custGeom>
                <a:avLst/>
                <a:gdLst>
                  <a:gd name="T0" fmla="*/ 31 w 31"/>
                  <a:gd name="T1" fmla="*/ 0 h 32"/>
                  <a:gd name="T2" fmla="*/ 23 w 31"/>
                  <a:gd name="T3" fmla="*/ 3 h 32"/>
                  <a:gd name="T4" fmla="*/ 13 w 31"/>
                  <a:gd name="T5" fmla="*/ 2 h 32"/>
                  <a:gd name="T6" fmla="*/ 9 w 31"/>
                  <a:gd name="T7" fmla="*/ 4 h 32"/>
                  <a:gd name="T8" fmla="*/ 6 w 31"/>
                  <a:gd name="T9" fmla="*/ 5 h 32"/>
                  <a:gd name="T10" fmla="*/ 4 w 31"/>
                  <a:gd name="T11" fmla="*/ 8 h 32"/>
                  <a:gd name="T12" fmla="*/ 2 w 31"/>
                  <a:gd name="T13" fmla="*/ 11 h 32"/>
                  <a:gd name="T14" fmla="*/ 2 w 31"/>
                  <a:gd name="T15" fmla="*/ 15 h 32"/>
                  <a:gd name="T16" fmla="*/ 4 w 31"/>
                  <a:gd name="T17" fmla="*/ 17 h 32"/>
                  <a:gd name="T18" fmla="*/ 5 w 31"/>
                  <a:gd name="T19" fmla="*/ 22 h 32"/>
                  <a:gd name="T20" fmla="*/ 6 w 31"/>
                  <a:gd name="T21" fmla="*/ 25 h 32"/>
                  <a:gd name="T22" fmla="*/ 7 w 31"/>
                  <a:gd name="T23" fmla="*/ 28 h 32"/>
                  <a:gd name="T24" fmla="*/ 8 w 31"/>
                  <a:gd name="T25" fmla="*/ 29 h 32"/>
                  <a:gd name="T26" fmla="*/ 10 w 31"/>
                  <a:gd name="T27" fmla="*/ 31 h 32"/>
                  <a:gd name="T28" fmla="*/ 12 w 31"/>
                  <a:gd name="T29" fmla="*/ 30 h 32"/>
                  <a:gd name="T30" fmla="*/ 13 w 31"/>
                  <a:gd name="T31" fmla="*/ 31 h 32"/>
                  <a:gd name="T32" fmla="*/ 13 w 31"/>
                  <a:gd name="T33" fmla="*/ 26 h 32"/>
                  <a:gd name="T34" fmla="*/ 17 w 31"/>
                  <a:gd name="T35" fmla="*/ 26 h 32"/>
                  <a:gd name="T36" fmla="*/ 14 w 31"/>
                  <a:gd name="T37" fmla="*/ 23 h 32"/>
                  <a:gd name="T38" fmla="*/ 17 w 31"/>
                  <a:gd name="T39" fmla="*/ 24 h 32"/>
                  <a:gd name="T40" fmla="*/ 18 w 31"/>
                  <a:gd name="T41" fmla="*/ 22 h 32"/>
                  <a:gd name="T42" fmla="*/ 21 w 31"/>
                  <a:gd name="T43" fmla="*/ 23 h 32"/>
                  <a:gd name="T44" fmla="*/ 19 w 31"/>
                  <a:gd name="T45" fmla="*/ 19 h 32"/>
                  <a:gd name="T46" fmla="*/ 15 w 31"/>
                  <a:gd name="T47" fmla="*/ 17 h 32"/>
                  <a:gd name="T48" fmla="*/ 15 w 31"/>
                  <a:gd name="T49" fmla="*/ 16 h 32"/>
                  <a:gd name="T50" fmla="*/ 11 w 31"/>
                  <a:gd name="T51" fmla="*/ 10 h 32"/>
                  <a:gd name="T52" fmla="*/ 16 w 31"/>
                  <a:gd name="T53" fmla="*/ 11 h 32"/>
                  <a:gd name="T54" fmla="*/ 16 w 31"/>
                  <a:gd name="T55" fmla="*/ 10 h 32"/>
                  <a:gd name="T56" fmla="*/ 18 w 31"/>
                  <a:gd name="T57" fmla="*/ 11 h 32"/>
                  <a:gd name="T58" fmla="*/ 17 w 31"/>
                  <a:gd name="T59" fmla="*/ 9 h 32"/>
                  <a:gd name="T60" fmla="*/ 21 w 31"/>
                  <a:gd name="T61" fmla="*/ 10 h 32"/>
                  <a:gd name="T62" fmla="*/ 17 w 31"/>
                  <a:gd name="T63" fmla="*/ 7 h 32"/>
                  <a:gd name="T64" fmla="*/ 22 w 31"/>
                  <a:gd name="T65" fmla="*/ 5 h 32"/>
                  <a:gd name="T66" fmla="*/ 21 w 31"/>
                  <a:gd name="T67" fmla="*/ 7 h 32"/>
                  <a:gd name="T68" fmla="*/ 25 w 31"/>
                  <a:gd name="T69" fmla="*/ 5 h 32"/>
                  <a:gd name="T70" fmla="*/ 29 w 31"/>
                  <a:gd name="T71" fmla="*/ 7 h 32"/>
                  <a:gd name="T72" fmla="*/ 31 w 31"/>
                  <a:gd name="T7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1" h="32">
                    <a:moveTo>
                      <a:pt x="31" y="0"/>
                    </a:moveTo>
                    <a:cubicBezTo>
                      <a:pt x="28" y="2"/>
                      <a:pt x="27" y="4"/>
                      <a:pt x="23" y="3"/>
                    </a:cubicBezTo>
                    <a:cubicBezTo>
                      <a:pt x="21" y="2"/>
                      <a:pt x="15" y="1"/>
                      <a:pt x="13" y="2"/>
                    </a:cubicBezTo>
                    <a:cubicBezTo>
                      <a:pt x="13" y="5"/>
                      <a:pt x="10" y="3"/>
                      <a:pt x="9" y="4"/>
                    </a:cubicBezTo>
                    <a:cubicBezTo>
                      <a:pt x="8" y="5"/>
                      <a:pt x="7" y="5"/>
                      <a:pt x="6" y="5"/>
                    </a:cubicBezTo>
                    <a:cubicBezTo>
                      <a:pt x="4" y="6"/>
                      <a:pt x="4" y="7"/>
                      <a:pt x="4" y="8"/>
                    </a:cubicBezTo>
                    <a:cubicBezTo>
                      <a:pt x="3" y="9"/>
                      <a:pt x="3" y="10"/>
                      <a:pt x="2" y="11"/>
                    </a:cubicBezTo>
                    <a:cubicBezTo>
                      <a:pt x="0" y="13"/>
                      <a:pt x="0" y="13"/>
                      <a:pt x="2" y="15"/>
                    </a:cubicBezTo>
                    <a:cubicBezTo>
                      <a:pt x="3" y="16"/>
                      <a:pt x="4" y="16"/>
                      <a:pt x="4" y="17"/>
                    </a:cubicBezTo>
                    <a:cubicBezTo>
                      <a:pt x="4" y="19"/>
                      <a:pt x="4" y="20"/>
                      <a:pt x="5" y="22"/>
                    </a:cubicBezTo>
                    <a:cubicBezTo>
                      <a:pt x="5" y="23"/>
                      <a:pt x="5" y="24"/>
                      <a:pt x="6" y="25"/>
                    </a:cubicBezTo>
                    <a:cubicBezTo>
                      <a:pt x="8" y="26"/>
                      <a:pt x="6" y="27"/>
                      <a:pt x="7" y="28"/>
                    </a:cubicBezTo>
                    <a:cubicBezTo>
                      <a:pt x="7" y="30"/>
                      <a:pt x="8" y="29"/>
                      <a:pt x="8" y="29"/>
                    </a:cubicBezTo>
                    <a:cubicBezTo>
                      <a:pt x="10" y="29"/>
                      <a:pt x="10" y="30"/>
                      <a:pt x="10" y="31"/>
                    </a:cubicBezTo>
                    <a:cubicBezTo>
                      <a:pt x="11" y="31"/>
                      <a:pt x="12" y="30"/>
                      <a:pt x="12" y="30"/>
                    </a:cubicBezTo>
                    <a:cubicBezTo>
                      <a:pt x="13" y="29"/>
                      <a:pt x="13" y="31"/>
                      <a:pt x="13" y="31"/>
                    </a:cubicBezTo>
                    <a:cubicBezTo>
                      <a:pt x="14" y="32"/>
                      <a:pt x="13" y="25"/>
                      <a:pt x="13" y="26"/>
                    </a:cubicBezTo>
                    <a:cubicBezTo>
                      <a:pt x="13" y="25"/>
                      <a:pt x="16" y="26"/>
                      <a:pt x="17" y="26"/>
                    </a:cubicBezTo>
                    <a:cubicBezTo>
                      <a:pt x="17" y="25"/>
                      <a:pt x="14" y="24"/>
                      <a:pt x="14" y="23"/>
                    </a:cubicBezTo>
                    <a:cubicBezTo>
                      <a:pt x="15" y="21"/>
                      <a:pt x="17" y="23"/>
                      <a:pt x="17" y="24"/>
                    </a:cubicBezTo>
                    <a:cubicBezTo>
                      <a:pt x="19" y="25"/>
                      <a:pt x="18" y="23"/>
                      <a:pt x="18" y="22"/>
                    </a:cubicBezTo>
                    <a:cubicBezTo>
                      <a:pt x="18" y="21"/>
                      <a:pt x="21" y="23"/>
                      <a:pt x="21" y="23"/>
                    </a:cubicBezTo>
                    <a:cubicBezTo>
                      <a:pt x="21" y="22"/>
                      <a:pt x="19" y="19"/>
                      <a:pt x="19" y="19"/>
                    </a:cubicBezTo>
                    <a:cubicBezTo>
                      <a:pt x="18" y="18"/>
                      <a:pt x="16" y="18"/>
                      <a:pt x="15" y="17"/>
                    </a:cubicBezTo>
                    <a:cubicBezTo>
                      <a:pt x="15" y="17"/>
                      <a:pt x="15" y="15"/>
                      <a:pt x="15" y="16"/>
                    </a:cubicBezTo>
                    <a:cubicBezTo>
                      <a:pt x="14" y="14"/>
                      <a:pt x="11" y="12"/>
                      <a:pt x="11" y="10"/>
                    </a:cubicBezTo>
                    <a:cubicBezTo>
                      <a:pt x="12" y="6"/>
                      <a:pt x="15" y="10"/>
                      <a:pt x="16" y="11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7" y="9"/>
                      <a:pt x="18" y="10"/>
                      <a:pt x="18" y="11"/>
                    </a:cubicBezTo>
                    <a:cubicBezTo>
                      <a:pt x="18" y="11"/>
                      <a:pt x="17" y="9"/>
                      <a:pt x="17" y="9"/>
                    </a:cubicBezTo>
                    <a:cubicBezTo>
                      <a:pt x="18" y="9"/>
                      <a:pt x="20" y="10"/>
                      <a:pt x="21" y="10"/>
                    </a:cubicBezTo>
                    <a:cubicBezTo>
                      <a:pt x="21" y="9"/>
                      <a:pt x="17" y="9"/>
                      <a:pt x="17" y="7"/>
                    </a:cubicBezTo>
                    <a:cubicBezTo>
                      <a:pt x="17" y="7"/>
                      <a:pt x="21" y="5"/>
                      <a:pt x="22" y="5"/>
                    </a:cubicBezTo>
                    <a:cubicBezTo>
                      <a:pt x="22" y="5"/>
                      <a:pt x="21" y="7"/>
                      <a:pt x="21" y="7"/>
                    </a:cubicBezTo>
                    <a:cubicBezTo>
                      <a:pt x="21" y="7"/>
                      <a:pt x="24" y="5"/>
                      <a:pt x="25" y="5"/>
                    </a:cubicBezTo>
                    <a:cubicBezTo>
                      <a:pt x="26" y="5"/>
                      <a:pt x="27" y="6"/>
                      <a:pt x="29" y="7"/>
                    </a:cubicBezTo>
                    <a:cubicBezTo>
                      <a:pt x="30" y="5"/>
                      <a:pt x="31" y="2"/>
                      <a:pt x="3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9" name="Freeform 672">
                <a:extLst>
                  <a:ext uri="{FF2B5EF4-FFF2-40B4-BE49-F238E27FC236}">
                    <a16:creationId xmlns:a16="http://schemas.microsoft.com/office/drawing/2014/main" id="{1067932D-9707-5441-8925-6D471C42A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1711" y="6940166"/>
                <a:ext cx="140127" cy="92380"/>
              </a:xfrm>
              <a:custGeom>
                <a:avLst/>
                <a:gdLst>
                  <a:gd name="T0" fmla="*/ 15 w 15"/>
                  <a:gd name="T1" fmla="*/ 6 h 10"/>
                  <a:gd name="T2" fmla="*/ 10 w 15"/>
                  <a:gd name="T3" fmla="*/ 1 h 10"/>
                  <a:gd name="T4" fmla="*/ 2 w 15"/>
                  <a:gd name="T5" fmla="*/ 5 h 10"/>
                  <a:gd name="T6" fmla="*/ 1 w 15"/>
                  <a:gd name="T7" fmla="*/ 9 h 10"/>
                  <a:gd name="T8" fmla="*/ 6 w 15"/>
                  <a:gd name="T9" fmla="*/ 9 h 10"/>
                  <a:gd name="T10" fmla="*/ 11 w 15"/>
                  <a:gd name="T11" fmla="*/ 7 h 10"/>
                  <a:gd name="T12" fmla="*/ 15 w 15"/>
                  <a:gd name="T13" fmla="*/ 6 h 10"/>
                  <a:gd name="T14" fmla="*/ 15 w 15"/>
                  <a:gd name="T15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0">
                    <a:moveTo>
                      <a:pt x="15" y="6"/>
                    </a:moveTo>
                    <a:cubicBezTo>
                      <a:pt x="13" y="4"/>
                      <a:pt x="10" y="4"/>
                      <a:pt x="10" y="1"/>
                    </a:cubicBezTo>
                    <a:cubicBezTo>
                      <a:pt x="5" y="0"/>
                      <a:pt x="4" y="0"/>
                      <a:pt x="2" y="5"/>
                    </a:cubicBezTo>
                    <a:cubicBezTo>
                      <a:pt x="2" y="6"/>
                      <a:pt x="0" y="9"/>
                      <a:pt x="1" y="9"/>
                    </a:cubicBezTo>
                    <a:cubicBezTo>
                      <a:pt x="3" y="10"/>
                      <a:pt x="5" y="10"/>
                      <a:pt x="6" y="9"/>
                    </a:cubicBezTo>
                    <a:cubicBezTo>
                      <a:pt x="8" y="8"/>
                      <a:pt x="9" y="7"/>
                      <a:pt x="11" y="7"/>
                    </a:cubicBezTo>
                    <a:cubicBezTo>
                      <a:pt x="11" y="7"/>
                      <a:pt x="15" y="7"/>
                      <a:pt x="15" y="6"/>
                    </a:cubicBezTo>
                    <a:cubicBezTo>
                      <a:pt x="14" y="6"/>
                      <a:pt x="15" y="7"/>
                      <a:pt x="15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0" name="Freeform 673">
                <a:extLst>
                  <a:ext uri="{FF2B5EF4-FFF2-40B4-BE49-F238E27FC236}">
                    <a16:creationId xmlns:a16="http://schemas.microsoft.com/office/drawing/2014/main" id="{726088D6-FDF6-FA4F-83E8-6CDB122DAE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82348" y="6911499"/>
                <a:ext cx="82803" cy="168837"/>
              </a:xfrm>
              <a:custGeom>
                <a:avLst/>
                <a:gdLst>
                  <a:gd name="T0" fmla="*/ 6 w 9"/>
                  <a:gd name="T1" fmla="*/ 16 h 18"/>
                  <a:gd name="T2" fmla="*/ 7 w 9"/>
                  <a:gd name="T3" fmla="*/ 11 h 18"/>
                  <a:gd name="T4" fmla="*/ 6 w 9"/>
                  <a:gd name="T5" fmla="*/ 6 h 18"/>
                  <a:gd name="T6" fmla="*/ 7 w 9"/>
                  <a:gd name="T7" fmla="*/ 4 h 18"/>
                  <a:gd name="T8" fmla="*/ 3 w 9"/>
                  <a:gd name="T9" fmla="*/ 1 h 18"/>
                  <a:gd name="T10" fmla="*/ 0 w 9"/>
                  <a:gd name="T11" fmla="*/ 9 h 18"/>
                  <a:gd name="T12" fmla="*/ 4 w 9"/>
                  <a:gd name="T13" fmla="*/ 18 h 18"/>
                  <a:gd name="T14" fmla="*/ 6 w 9"/>
                  <a:gd name="T15" fmla="*/ 16 h 18"/>
                  <a:gd name="T16" fmla="*/ 6 w 9"/>
                  <a:gd name="T17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8">
                    <a:moveTo>
                      <a:pt x="6" y="16"/>
                    </a:moveTo>
                    <a:cubicBezTo>
                      <a:pt x="7" y="14"/>
                      <a:pt x="9" y="12"/>
                      <a:pt x="7" y="11"/>
                    </a:cubicBezTo>
                    <a:cubicBezTo>
                      <a:pt x="6" y="10"/>
                      <a:pt x="5" y="8"/>
                      <a:pt x="6" y="6"/>
                    </a:cubicBezTo>
                    <a:cubicBezTo>
                      <a:pt x="6" y="6"/>
                      <a:pt x="7" y="4"/>
                      <a:pt x="7" y="4"/>
                    </a:cubicBezTo>
                    <a:cubicBezTo>
                      <a:pt x="6" y="3"/>
                      <a:pt x="4" y="1"/>
                      <a:pt x="3" y="1"/>
                    </a:cubicBezTo>
                    <a:cubicBezTo>
                      <a:pt x="0" y="0"/>
                      <a:pt x="0" y="7"/>
                      <a:pt x="0" y="9"/>
                    </a:cubicBezTo>
                    <a:cubicBezTo>
                      <a:pt x="0" y="13"/>
                      <a:pt x="2" y="15"/>
                      <a:pt x="4" y="18"/>
                    </a:cubicBezTo>
                    <a:cubicBezTo>
                      <a:pt x="5" y="17"/>
                      <a:pt x="6" y="16"/>
                      <a:pt x="6" y="16"/>
                    </a:cubicBezTo>
                    <a:cubicBezTo>
                      <a:pt x="7" y="14"/>
                      <a:pt x="6" y="16"/>
                      <a:pt x="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1" name="Freeform 674">
                <a:extLst>
                  <a:ext uri="{FF2B5EF4-FFF2-40B4-BE49-F238E27FC236}">
                    <a16:creationId xmlns:a16="http://schemas.microsoft.com/office/drawing/2014/main" id="{54F2FECA-6C02-0449-AC3E-BAFB3101F4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0115" y="6930613"/>
                <a:ext cx="121018" cy="82827"/>
              </a:xfrm>
              <a:custGeom>
                <a:avLst/>
                <a:gdLst>
                  <a:gd name="T0" fmla="*/ 11 w 13"/>
                  <a:gd name="T1" fmla="*/ 0 h 9"/>
                  <a:gd name="T2" fmla="*/ 2 w 13"/>
                  <a:gd name="T3" fmla="*/ 2 h 9"/>
                  <a:gd name="T4" fmla="*/ 3 w 13"/>
                  <a:gd name="T5" fmla="*/ 9 h 9"/>
                  <a:gd name="T6" fmla="*/ 7 w 13"/>
                  <a:gd name="T7" fmla="*/ 8 h 9"/>
                  <a:gd name="T8" fmla="*/ 10 w 13"/>
                  <a:gd name="T9" fmla="*/ 7 h 9"/>
                  <a:gd name="T10" fmla="*/ 11 w 13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9">
                    <a:moveTo>
                      <a:pt x="11" y="0"/>
                    </a:moveTo>
                    <a:cubicBezTo>
                      <a:pt x="9" y="0"/>
                      <a:pt x="2" y="0"/>
                      <a:pt x="2" y="2"/>
                    </a:cubicBezTo>
                    <a:cubicBezTo>
                      <a:pt x="0" y="4"/>
                      <a:pt x="0" y="8"/>
                      <a:pt x="3" y="9"/>
                    </a:cubicBezTo>
                    <a:cubicBezTo>
                      <a:pt x="4" y="8"/>
                      <a:pt x="6" y="9"/>
                      <a:pt x="7" y="8"/>
                    </a:cubicBezTo>
                    <a:cubicBezTo>
                      <a:pt x="8" y="8"/>
                      <a:pt x="9" y="6"/>
                      <a:pt x="10" y="7"/>
                    </a:cubicBezTo>
                    <a:cubicBezTo>
                      <a:pt x="13" y="9"/>
                      <a:pt x="11" y="1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2" name="Freeform 675">
                <a:extLst>
                  <a:ext uri="{FF2B5EF4-FFF2-40B4-BE49-F238E27FC236}">
                    <a16:creationId xmlns:a16="http://schemas.microsoft.com/office/drawing/2014/main" id="{0822C75D-F1A8-FE4E-A61E-ABEEF944F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55596" y="6984764"/>
                <a:ext cx="178345" cy="149721"/>
              </a:xfrm>
              <a:custGeom>
                <a:avLst/>
                <a:gdLst>
                  <a:gd name="T0" fmla="*/ 19 w 19"/>
                  <a:gd name="T1" fmla="*/ 14 h 16"/>
                  <a:gd name="T2" fmla="*/ 17 w 19"/>
                  <a:gd name="T3" fmla="*/ 10 h 16"/>
                  <a:gd name="T4" fmla="*/ 16 w 19"/>
                  <a:gd name="T5" fmla="*/ 7 h 16"/>
                  <a:gd name="T6" fmla="*/ 14 w 19"/>
                  <a:gd name="T7" fmla="*/ 3 h 16"/>
                  <a:gd name="T8" fmla="*/ 12 w 19"/>
                  <a:gd name="T9" fmla="*/ 0 h 16"/>
                  <a:gd name="T10" fmla="*/ 6 w 19"/>
                  <a:gd name="T11" fmla="*/ 6 h 16"/>
                  <a:gd name="T12" fmla="*/ 9 w 19"/>
                  <a:gd name="T13" fmla="*/ 9 h 16"/>
                  <a:gd name="T14" fmla="*/ 12 w 19"/>
                  <a:gd name="T15" fmla="*/ 11 h 16"/>
                  <a:gd name="T16" fmla="*/ 16 w 19"/>
                  <a:gd name="T17" fmla="*/ 13 h 16"/>
                  <a:gd name="T18" fmla="*/ 19 w 19"/>
                  <a:gd name="T19" fmla="*/ 14 h 16"/>
                  <a:gd name="T20" fmla="*/ 19 w 19"/>
                  <a:gd name="T21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16">
                    <a:moveTo>
                      <a:pt x="19" y="14"/>
                    </a:moveTo>
                    <a:cubicBezTo>
                      <a:pt x="19" y="12"/>
                      <a:pt x="19" y="11"/>
                      <a:pt x="17" y="10"/>
                    </a:cubicBezTo>
                    <a:cubicBezTo>
                      <a:pt x="15" y="9"/>
                      <a:pt x="17" y="8"/>
                      <a:pt x="16" y="7"/>
                    </a:cubicBezTo>
                    <a:cubicBezTo>
                      <a:pt x="15" y="5"/>
                      <a:pt x="14" y="6"/>
                      <a:pt x="14" y="3"/>
                    </a:cubicBezTo>
                    <a:cubicBezTo>
                      <a:pt x="14" y="3"/>
                      <a:pt x="11" y="1"/>
                      <a:pt x="12" y="0"/>
                    </a:cubicBezTo>
                    <a:cubicBezTo>
                      <a:pt x="9" y="0"/>
                      <a:pt x="0" y="1"/>
                      <a:pt x="6" y="6"/>
                    </a:cubicBezTo>
                    <a:cubicBezTo>
                      <a:pt x="7" y="7"/>
                      <a:pt x="8" y="8"/>
                      <a:pt x="9" y="9"/>
                    </a:cubicBezTo>
                    <a:cubicBezTo>
                      <a:pt x="10" y="10"/>
                      <a:pt x="11" y="10"/>
                      <a:pt x="12" y="11"/>
                    </a:cubicBezTo>
                    <a:cubicBezTo>
                      <a:pt x="14" y="11"/>
                      <a:pt x="16" y="11"/>
                      <a:pt x="16" y="13"/>
                    </a:cubicBezTo>
                    <a:cubicBezTo>
                      <a:pt x="17" y="14"/>
                      <a:pt x="18" y="16"/>
                      <a:pt x="19" y="14"/>
                    </a:cubicBezTo>
                    <a:cubicBezTo>
                      <a:pt x="19" y="13"/>
                      <a:pt x="18" y="15"/>
                      <a:pt x="19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3" name="Freeform 676">
                <a:extLst>
                  <a:ext uri="{FF2B5EF4-FFF2-40B4-BE49-F238E27FC236}">
                    <a16:creationId xmlns:a16="http://schemas.microsoft.com/office/drawing/2014/main" id="{277CD190-F500-B948-98A8-93708402CB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22475" y="7061218"/>
                <a:ext cx="923567" cy="783643"/>
              </a:xfrm>
              <a:custGeom>
                <a:avLst/>
                <a:gdLst>
                  <a:gd name="T0" fmla="*/ 95 w 99"/>
                  <a:gd name="T1" fmla="*/ 73 h 84"/>
                  <a:gd name="T2" fmla="*/ 93 w 99"/>
                  <a:gd name="T3" fmla="*/ 68 h 84"/>
                  <a:gd name="T4" fmla="*/ 90 w 99"/>
                  <a:gd name="T5" fmla="*/ 65 h 84"/>
                  <a:gd name="T6" fmla="*/ 86 w 99"/>
                  <a:gd name="T7" fmla="*/ 60 h 84"/>
                  <a:gd name="T8" fmla="*/ 87 w 99"/>
                  <a:gd name="T9" fmla="*/ 55 h 84"/>
                  <a:gd name="T10" fmla="*/ 89 w 99"/>
                  <a:gd name="T11" fmla="*/ 50 h 84"/>
                  <a:gd name="T12" fmla="*/ 84 w 99"/>
                  <a:gd name="T13" fmla="*/ 49 h 84"/>
                  <a:gd name="T14" fmla="*/ 84 w 99"/>
                  <a:gd name="T15" fmla="*/ 46 h 84"/>
                  <a:gd name="T16" fmla="*/ 84 w 99"/>
                  <a:gd name="T17" fmla="*/ 40 h 84"/>
                  <a:gd name="T18" fmla="*/ 82 w 99"/>
                  <a:gd name="T19" fmla="*/ 36 h 84"/>
                  <a:gd name="T20" fmla="*/ 85 w 99"/>
                  <a:gd name="T21" fmla="*/ 31 h 84"/>
                  <a:gd name="T22" fmla="*/ 86 w 99"/>
                  <a:gd name="T23" fmla="*/ 20 h 84"/>
                  <a:gd name="T24" fmla="*/ 79 w 99"/>
                  <a:gd name="T25" fmla="*/ 18 h 84"/>
                  <a:gd name="T26" fmla="*/ 76 w 99"/>
                  <a:gd name="T27" fmla="*/ 15 h 84"/>
                  <a:gd name="T28" fmla="*/ 71 w 99"/>
                  <a:gd name="T29" fmla="*/ 13 h 84"/>
                  <a:gd name="T30" fmla="*/ 66 w 99"/>
                  <a:gd name="T31" fmla="*/ 12 h 84"/>
                  <a:gd name="T32" fmla="*/ 61 w 99"/>
                  <a:gd name="T33" fmla="*/ 11 h 84"/>
                  <a:gd name="T34" fmla="*/ 57 w 99"/>
                  <a:gd name="T35" fmla="*/ 12 h 84"/>
                  <a:gd name="T36" fmla="*/ 53 w 99"/>
                  <a:gd name="T37" fmla="*/ 15 h 84"/>
                  <a:gd name="T38" fmla="*/ 49 w 99"/>
                  <a:gd name="T39" fmla="*/ 17 h 84"/>
                  <a:gd name="T40" fmla="*/ 46 w 99"/>
                  <a:gd name="T41" fmla="*/ 20 h 84"/>
                  <a:gd name="T42" fmla="*/ 33 w 99"/>
                  <a:gd name="T43" fmla="*/ 18 h 84"/>
                  <a:gd name="T44" fmla="*/ 30 w 99"/>
                  <a:gd name="T45" fmla="*/ 16 h 84"/>
                  <a:gd name="T46" fmla="*/ 25 w 99"/>
                  <a:gd name="T47" fmla="*/ 15 h 84"/>
                  <a:gd name="T48" fmla="*/ 24 w 99"/>
                  <a:gd name="T49" fmla="*/ 10 h 84"/>
                  <a:gd name="T50" fmla="*/ 20 w 99"/>
                  <a:gd name="T51" fmla="*/ 5 h 84"/>
                  <a:gd name="T52" fmla="*/ 14 w 99"/>
                  <a:gd name="T53" fmla="*/ 5 h 84"/>
                  <a:gd name="T54" fmla="*/ 11 w 99"/>
                  <a:gd name="T55" fmla="*/ 7 h 84"/>
                  <a:gd name="T56" fmla="*/ 5 w 99"/>
                  <a:gd name="T57" fmla="*/ 4 h 84"/>
                  <a:gd name="T58" fmla="*/ 1 w 99"/>
                  <a:gd name="T59" fmla="*/ 3 h 84"/>
                  <a:gd name="T60" fmla="*/ 0 w 99"/>
                  <a:gd name="T61" fmla="*/ 5 h 84"/>
                  <a:gd name="T62" fmla="*/ 1 w 99"/>
                  <a:gd name="T63" fmla="*/ 8 h 84"/>
                  <a:gd name="T64" fmla="*/ 1 w 99"/>
                  <a:gd name="T65" fmla="*/ 10 h 84"/>
                  <a:gd name="T66" fmla="*/ 1 w 99"/>
                  <a:gd name="T67" fmla="*/ 12 h 84"/>
                  <a:gd name="T68" fmla="*/ 3 w 99"/>
                  <a:gd name="T69" fmla="*/ 14 h 84"/>
                  <a:gd name="T70" fmla="*/ 3 w 99"/>
                  <a:gd name="T71" fmla="*/ 16 h 84"/>
                  <a:gd name="T72" fmla="*/ 5 w 99"/>
                  <a:gd name="T73" fmla="*/ 21 h 84"/>
                  <a:gd name="T74" fmla="*/ 8 w 99"/>
                  <a:gd name="T75" fmla="*/ 24 h 84"/>
                  <a:gd name="T76" fmla="*/ 10 w 99"/>
                  <a:gd name="T77" fmla="*/ 25 h 84"/>
                  <a:gd name="T78" fmla="*/ 8 w 99"/>
                  <a:gd name="T79" fmla="*/ 37 h 84"/>
                  <a:gd name="T80" fmla="*/ 12 w 99"/>
                  <a:gd name="T81" fmla="*/ 41 h 84"/>
                  <a:gd name="T82" fmla="*/ 18 w 99"/>
                  <a:gd name="T83" fmla="*/ 47 h 84"/>
                  <a:gd name="T84" fmla="*/ 17 w 99"/>
                  <a:gd name="T85" fmla="*/ 50 h 84"/>
                  <a:gd name="T86" fmla="*/ 19 w 99"/>
                  <a:gd name="T87" fmla="*/ 52 h 84"/>
                  <a:gd name="T88" fmla="*/ 22 w 99"/>
                  <a:gd name="T89" fmla="*/ 58 h 84"/>
                  <a:gd name="T90" fmla="*/ 24 w 99"/>
                  <a:gd name="T91" fmla="*/ 55 h 84"/>
                  <a:gd name="T92" fmla="*/ 25 w 99"/>
                  <a:gd name="T93" fmla="*/ 56 h 84"/>
                  <a:gd name="T94" fmla="*/ 26 w 99"/>
                  <a:gd name="T95" fmla="*/ 57 h 84"/>
                  <a:gd name="T96" fmla="*/ 30 w 99"/>
                  <a:gd name="T97" fmla="*/ 57 h 84"/>
                  <a:gd name="T98" fmla="*/ 35 w 99"/>
                  <a:gd name="T99" fmla="*/ 66 h 84"/>
                  <a:gd name="T100" fmla="*/ 46 w 99"/>
                  <a:gd name="T101" fmla="*/ 74 h 84"/>
                  <a:gd name="T102" fmla="*/ 52 w 99"/>
                  <a:gd name="T103" fmla="*/ 76 h 84"/>
                  <a:gd name="T104" fmla="*/ 56 w 99"/>
                  <a:gd name="T105" fmla="*/ 75 h 84"/>
                  <a:gd name="T106" fmla="*/ 56 w 99"/>
                  <a:gd name="T107" fmla="*/ 76 h 84"/>
                  <a:gd name="T108" fmla="*/ 61 w 99"/>
                  <a:gd name="T109" fmla="*/ 73 h 84"/>
                  <a:gd name="T110" fmla="*/ 60 w 99"/>
                  <a:gd name="T111" fmla="*/ 73 h 84"/>
                  <a:gd name="T112" fmla="*/ 62 w 99"/>
                  <a:gd name="T113" fmla="*/ 73 h 84"/>
                  <a:gd name="T114" fmla="*/ 65 w 99"/>
                  <a:gd name="T115" fmla="*/ 77 h 84"/>
                  <a:gd name="T116" fmla="*/ 69 w 99"/>
                  <a:gd name="T117" fmla="*/ 81 h 84"/>
                  <a:gd name="T118" fmla="*/ 88 w 99"/>
                  <a:gd name="T119" fmla="*/ 84 h 84"/>
                  <a:gd name="T120" fmla="*/ 92 w 99"/>
                  <a:gd name="T121" fmla="*/ 77 h 84"/>
                  <a:gd name="T122" fmla="*/ 95 w 99"/>
                  <a:gd name="T123" fmla="*/ 73 h 84"/>
                  <a:gd name="T124" fmla="*/ 95 w 99"/>
                  <a:gd name="T125" fmla="*/ 7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9" h="84">
                    <a:moveTo>
                      <a:pt x="95" y="73"/>
                    </a:moveTo>
                    <a:cubicBezTo>
                      <a:pt x="93" y="72"/>
                      <a:pt x="94" y="70"/>
                      <a:pt x="93" y="68"/>
                    </a:cubicBezTo>
                    <a:cubicBezTo>
                      <a:pt x="93" y="67"/>
                      <a:pt x="91" y="66"/>
                      <a:pt x="90" y="65"/>
                    </a:cubicBezTo>
                    <a:cubicBezTo>
                      <a:pt x="88" y="64"/>
                      <a:pt x="87" y="62"/>
                      <a:pt x="86" y="60"/>
                    </a:cubicBezTo>
                    <a:cubicBezTo>
                      <a:pt x="84" y="58"/>
                      <a:pt x="85" y="58"/>
                      <a:pt x="87" y="55"/>
                    </a:cubicBezTo>
                    <a:cubicBezTo>
                      <a:pt x="88" y="54"/>
                      <a:pt x="90" y="52"/>
                      <a:pt x="89" y="50"/>
                    </a:cubicBezTo>
                    <a:cubicBezTo>
                      <a:pt x="88" y="49"/>
                      <a:pt x="85" y="49"/>
                      <a:pt x="84" y="49"/>
                    </a:cubicBezTo>
                    <a:cubicBezTo>
                      <a:pt x="83" y="48"/>
                      <a:pt x="84" y="46"/>
                      <a:pt x="84" y="46"/>
                    </a:cubicBezTo>
                    <a:cubicBezTo>
                      <a:pt x="83" y="44"/>
                      <a:pt x="83" y="41"/>
                      <a:pt x="84" y="40"/>
                    </a:cubicBezTo>
                    <a:cubicBezTo>
                      <a:pt x="86" y="38"/>
                      <a:pt x="83" y="37"/>
                      <a:pt x="82" y="36"/>
                    </a:cubicBezTo>
                    <a:cubicBezTo>
                      <a:pt x="82" y="35"/>
                      <a:pt x="84" y="32"/>
                      <a:pt x="85" y="31"/>
                    </a:cubicBezTo>
                    <a:cubicBezTo>
                      <a:pt x="85" y="30"/>
                      <a:pt x="87" y="20"/>
                      <a:pt x="86" y="20"/>
                    </a:cubicBezTo>
                    <a:cubicBezTo>
                      <a:pt x="83" y="20"/>
                      <a:pt x="82" y="20"/>
                      <a:pt x="79" y="18"/>
                    </a:cubicBezTo>
                    <a:cubicBezTo>
                      <a:pt x="78" y="17"/>
                      <a:pt x="77" y="16"/>
                      <a:pt x="76" y="15"/>
                    </a:cubicBezTo>
                    <a:cubicBezTo>
                      <a:pt x="75" y="14"/>
                      <a:pt x="72" y="14"/>
                      <a:pt x="71" y="13"/>
                    </a:cubicBezTo>
                    <a:cubicBezTo>
                      <a:pt x="69" y="13"/>
                      <a:pt x="68" y="13"/>
                      <a:pt x="66" y="12"/>
                    </a:cubicBezTo>
                    <a:cubicBezTo>
                      <a:pt x="65" y="10"/>
                      <a:pt x="63" y="11"/>
                      <a:pt x="61" y="11"/>
                    </a:cubicBezTo>
                    <a:cubicBezTo>
                      <a:pt x="60" y="12"/>
                      <a:pt x="58" y="11"/>
                      <a:pt x="57" y="12"/>
                    </a:cubicBezTo>
                    <a:cubicBezTo>
                      <a:pt x="55" y="12"/>
                      <a:pt x="54" y="14"/>
                      <a:pt x="53" y="15"/>
                    </a:cubicBezTo>
                    <a:cubicBezTo>
                      <a:pt x="52" y="16"/>
                      <a:pt x="49" y="15"/>
                      <a:pt x="49" y="17"/>
                    </a:cubicBezTo>
                    <a:cubicBezTo>
                      <a:pt x="49" y="19"/>
                      <a:pt x="48" y="19"/>
                      <a:pt x="46" y="20"/>
                    </a:cubicBezTo>
                    <a:cubicBezTo>
                      <a:pt x="41" y="21"/>
                      <a:pt x="37" y="21"/>
                      <a:pt x="33" y="18"/>
                    </a:cubicBezTo>
                    <a:cubicBezTo>
                      <a:pt x="32" y="17"/>
                      <a:pt x="31" y="16"/>
                      <a:pt x="30" y="16"/>
                    </a:cubicBezTo>
                    <a:cubicBezTo>
                      <a:pt x="28" y="14"/>
                      <a:pt x="27" y="15"/>
                      <a:pt x="25" y="15"/>
                    </a:cubicBezTo>
                    <a:cubicBezTo>
                      <a:pt x="24" y="14"/>
                      <a:pt x="24" y="11"/>
                      <a:pt x="24" y="10"/>
                    </a:cubicBezTo>
                    <a:cubicBezTo>
                      <a:pt x="21" y="9"/>
                      <a:pt x="20" y="8"/>
                      <a:pt x="20" y="5"/>
                    </a:cubicBezTo>
                    <a:cubicBezTo>
                      <a:pt x="20" y="0"/>
                      <a:pt x="16" y="3"/>
                      <a:pt x="14" y="5"/>
                    </a:cubicBezTo>
                    <a:cubicBezTo>
                      <a:pt x="13" y="6"/>
                      <a:pt x="12" y="7"/>
                      <a:pt x="11" y="7"/>
                    </a:cubicBezTo>
                    <a:cubicBezTo>
                      <a:pt x="9" y="6"/>
                      <a:pt x="6" y="6"/>
                      <a:pt x="5" y="4"/>
                    </a:cubicBezTo>
                    <a:cubicBezTo>
                      <a:pt x="3" y="2"/>
                      <a:pt x="3" y="1"/>
                      <a:pt x="1" y="3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6"/>
                      <a:pt x="0" y="7"/>
                      <a:pt x="1" y="8"/>
                    </a:cubicBezTo>
                    <a:cubicBezTo>
                      <a:pt x="1" y="8"/>
                      <a:pt x="2" y="10"/>
                      <a:pt x="1" y="10"/>
                    </a:cubicBezTo>
                    <a:cubicBezTo>
                      <a:pt x="1" y="11"/>
                      <a:pt x="0" y="11"/>
                      <a:pt x="1" y="12"/>
                    </a:cubicBezTo>
                    <a:cubicBezTo>
                      <a:pt x="1" y="13"/>
                      <a:pt x="3" y="13"/>
                      <a:pt x="3" y="14"/>
                    </a:cubicBezTo>
                    <a:cubicBezTo>
                      <a:pt x="3" y="15"/>
                      <a:pt x="2" y="16"/>
                      <a:pt x="3" y="16"/>
                    </a:cubicBezTo>
                    <a:cubicBezTo>
                      <a:pt x="4" y="18"/>
                      <a:pt x="4" y="19"/>
                      <a:pt x="5" y="21"/>
                    </a:cubicBezTo>
                    <a:cubicBezTo>
                      <a:pt x="6" y="22"/>
                      <a:pt x="6" y="23"/>
                      <a:pt x="8" y="24"/>
                    </a:cubicBezTo>
                    <a:cubicBezTo>
                      <a:pt x="8" y="24"/>
                      <a:pt x="10" y="25"/>
                      <a:pt x="10" y="25"/>
                    </a:cubicBezTo>
                    <a:cubicBezTo>
                      <a:pt x="11" y="29"/>
                      <a:pt x="2" y="33"/>
                      <a:pt x="8" y="37"/>
                    </a:cubicBezTo>
                    <a:cubicBezTo>
                      <a:pt x="10" y="38"/>
                      <a:pt x="10" y="40"/>
                      <a:pt x="12" y="41"/>
                    </a:cubicBezTo>
                    <a:cubicBezTo>
                      <a:pt x="14" y="43"/>
                      <a:pt x="16" y="44"/>
                      <a:pt x="18" y="47"/>
                    </a:cubicBezTo>
                    <a:cubicBezTo>
                      <a:pt x="18" y="48"/>
                      <a:pt x="17" y="49"/>
                      <a:pt x="17" y="50"/>
                    </a:cubicBezTo>
                    <a:cubicBezTo>
                      <a:pt x="18" y="51"/>
                      <a:pt x="20" y="51"/>
                      <a:pt x="19" y="52"/>
                    </a:cubicBezTo>
                    <a:cubicBezTo>
                      <a:pt x="19" y="55"/>
                      <a:pt x="21" y="56"/>
                      <a:pt x="22" y="58"/>
                    </a:cubicBezTo>
                    <a:cubicBezTo>
                      <a:pt x="24" y="57"/>
                      <a:pt x="23" y="56"/>
                      <a:pt x="24" y="55"/>
                    </a:cubicBezTo>
                    <a:cubicBezTo>
                      <a:pt x="24" y="55"/>
                      <a:pt x="25" y="56"/>
                      <a:pt x="25" y="56"/>
                    </a:cubicBezTo>
                    <a:cubicBezTo>
                      <a:pt x="27" y="56"/>
                      <a:pt x="25" y="56"/>
                      <a:pt x="26" y="57"/>
                    </a:cubicBezTo>
                    <a:cubicBezTo>
                      <a:pt x="27" y="58"/>
                      <a:pt x="28" y="55"/>
                      <a:pt x="30" y="57"/>
                    </a:cubicBezTo>
                    <a:cubicBezTo>
                      <a:pt x="32" y="60"/>
                      <a:pt x="33" y="63"/>
                      <a:pt x="35" y="66"/>
                    </a:cubicBezTo>
                    <a:cubicBezTo>
                      <a:pt x="37" y="69"/>
                      <a:pt x="42" y="72"/>
                      <a:pt x="46" y="74"/>
                    </a:cubicBezTo>
                    <a:cubicBezTo>
                      <a:pt x="48" y="75"/>
                      <a:pt x="50" y="75"/>
                      <a:pt x="52" y="76"/>
                    </a:cubicBezTo>
                    <a:cubicBezTo>
                      <a:pt x="53" y="76"/>
                      <a:pt x="56" y="75"/>
                      <a:pt x="56" y="75"/>
                    </a:cubicBezTo>
                    <a:cubicBezTo>
                      <a:pt x="56" y="75"/>
                      <a:pt x="56" y="76"/>
                      <a:pt x="56" y="76"/>
                    </a:cubicBezTo>
                    <a:cubicBezTo>
                      <a:pt x="57" y="76"/>
                      <a:pt x="60" y="74"/>
                      <a:pt x="61" y="73"/>
                    </a:cubicBezTo>
                    <a:cubicBezTo>
                      <a:pt x="61" y="73"/>
                      <a:pt x="60" y="73"/>
                      <a:pt x="60" y="73"/>
                    </a:cubicBezTo>
                    <a:cubicBezTo>
                      <a:pt x="60" y="72"/>
                      <a:pt x="62" y="73"/>
                      <a:pt x="62" y="73"/>
                    </a:cubicBezTo>
                    <a:cubicBezTo>
                      <a:pt x="64" y="74"/>
                      <a:pt x="64" y="75"/>
                      <a:pt x="65" y="77"/>
                    </a:cubicBezTo>
                    <a:cubicBezTo>
                      <a:pt x="66" y="80"/>
                      <a:pt x="67" y="80"/>
                      <a:pt x="69" y="81"/>
                    </a:cubicBezTo>
                    <a:cubicBezTo>
                      <a:pt x="75" y="82"/>
                      <a:pt x="82" y="83"/>
                      <a:pt x="88" y="84"/>
                    </a:cubicBezTo>
                    <a:cubicBezTo>
                      <a:pt x="88" y="80"/>
                      <a:pt x="89" y="79"/>
                      <a:pt x="92" y="77"/>
                    </a:cubicBezTo>
                    <a:cubicBezTo>
                      <a:pt x="94" y="76"/>
                      <a:pt x="99" y="75"/>
                      <a:pt x="95" y="73"/>
                    </a:cubicBezTo>
                    <a:cubicBezTo>
                      <a:pt x="94" y="72"/>
                      <a:pt x="97" y="74"/>
                      <a:pt x="95" y="7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4" name="Freeform 677">
                <a:extLst>
                  <a:ext uri="{FF2B5EF4-FFF2-40B4-BE49-F238E27FC236}">
                    <a16:creationId xmlns:a16="http://schemas.microsoft.com/office/drawing/2014/main" id="{719125DD-4803-004D-9AB5-FF7420430E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41583" y="7070776"/>
                <a:ext cx="73250" cy="54156"/>
              </a:xfrm>
              <a:custGeom>
                <a:avLst/>
                <a:gdLst>
                  <a:gd name="T0" fmla="*/ 1 w 8"/>
                  <a:gd name="T1" fmla="*/ 1 h 6"/>
                  <a:gd name="T2" fmla="*/ 3 w 8"/>
                  <a:gd name="T3" fmla="*/ 4 h 6"/>
                  <a:gd name="T4" fmla="*/ 8 w 8"/>
                  <a:gd name="T5" fmla="*/ 6 h 6"/>
                  <a:gd name="T6" fmla="*/ 0 w 8"/>
                  <a:gd name="T7" fmla="*/ 0 h 6"/>
                  <a:gd name="T8" fmla="*/ 1 w 8"/>
                  <a:gd name="T9" fmla="*/ 1 h 6"/>
                  <a:gd name="T10" fmla="*/ 1 w 8"/>
                  <a:gd name="T1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1" y="1"/>
                    </a:moveTo>
                    <a:cubicBezTo>
                      <a:pt x="2" y="1"/>
                      <a:pt x="2" y="3"/>
                      <a:pt x="3" y="4"/>
                    </a:cubicBezTo>
                    <a:cubicBezTo>
                      <a:pt x="5" y="4"/>
                      <a:pt x="6" y="5"/>
                      <a:pt x="8" y="6"/>
                    </a:cubicBezTo>
                    <a:cubicBezTo>
                      <a:pt x="7" y="2"/>
                      <a:pt x="3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2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5" name="Freeform 678">
                <a:extLst>
                  <a:ext uri="{FF2B5EF4-FFF2-40B4-BE49-F238E27FC236}">
                    <a16:creationId xmlns:a16="http://schemas.microsoft.com/office/drawing/2014/main" id="{47255C7C-4798-9248-827C-B44B84EB5A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5020" y="6844600"/>
                <a:ext cx="328028" cy="168837"/>
              </a:xfrm>
              <a:custGeom>
                <a:avLst/>
                <a:gdLst>
                  <a:gd name="T0" fmla="*/ 26 w 35"/>
                  <a:gd name="T1" fmla="*/ 15 h 18"/>
                  <a:gd name="T2" fmla="*/ 30 w 35"/>
                  <a:gd name="T3" fmla="*/ 17 h 18"/>
                  <a:gd name="T4" fmla="*/ 34 w 35"/>
                  <a:gd name="T5" fmla="*/ 17 h 18"/>
                  <a:gd name="T6" fmla="*/ 33 w 35"/>
                  <a:gd name="T7" fmla="*/ 12 h 18"/>
                  <a:gd name="T8" fmla="*/ 30 w 35"/>
                  <a:gd name="T9" fmla="*/ 10 h 18"/>
                  <a:gd name="T10" fmla="*/ 27 w 35"/>
                  <a:gd name="T11" fmla="*/ 7 h 18"/>
                  <a:gd name="T12" fmla="*/ 19 w 35"/>
                  <a:gd name="T13" fmla="*/ 6 h 18"/>
                  <a:gd name="T14" fmla="*/ 9 w 35"/>
                  <a:gd name="T15" fmla="*/ 4 h 18"/>
                  <a:gd name="T16" fmla="*/ 0 w 35"/>
                  <a:gd name="T17" fmla="*/ 2 h 18"/>
                  <a:gd name="T18" fmla="*/ 8 w 35"/>
                  <a:gd name="T19" fmla="*/ 14 h 18"/>
                  <a:gd name="T20" fmla="*/ 18 w 35"/>
                  <a:gd name="T21" fmla="*/ 18 h 18"/>
                  <a:gd name="T22" fmla="*/ 26 w 35"/>
                  <a:gd name="T23" fmla="*/ 15 h 18"/>
                  <a:gd name="T24" fmla="*/ 26 w 35"/>
                  <a:gd name="T25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" h="18">
                    <a:moveTo>
                      <a:pt x="26" y="15"/>
                    </a:moveTo>
                    <a:cubicBezTo>
                      <a:pt x="27" y="14"/>
                      <a:pt x="29" y="16"/>
                      <a:pt x="30" y="17"/>
                    </a:cubicBezTo>
                    <a:cubicBezTo>
                      <a:pt x="30" y="17"/>
                      <a:pt x="34" y="17"/>
                      <a:pt x="34" y="17"/>
                    </a:cubicBezTo>
                    <a:cubicBezTo>
                      <a:pt x="35" y="16"/>
                      <a:pt x="30" y="12"/>
                      <a:pt x="33" y="12"/>
                    </a:cubicBezTo>
                    <a:cubicBezTo>
                      <a:pt x="32" y="11"/>
                      <a:pt x="30" y="11"/>
                      <a:pt x="30" y="10"/>
                    </a:cubicBezTo>
                    <a:cubicBezTo>
                      <a:pt x="30" y="8"/>
                      <a:pt x="29" y="7"/>
                      <a:pt x="27" y="7"/>
                    </a:cubicBezTo>
                    <a:cubicBezTo>
                      <a:pt x="24" y="7"/>
                      <a:pt x="22" y="8"/>
                      <a:pt x="19" y="6"/>
                    </a:cubicBezTo>
                    <a:cubicBezTo>
                      <a:pt x="16" y="5"/>
                      <a:pt x="13" y="5"/>
                      <a:pt x="9" y="4"/>
                    </a:cubicBezTo>
                    <a:cubicBezTo>
                      <a:pt x="6" y="3"/>
                      <a:pt x="4" y="0"/>
                      <a:pt x="0" y="2"/>
                    </a:cubicBezTo>
                    <a:cubicBezTo>
                      <a:pt x="3" y="6"/>
                      <a:pt x="11" y="7"/>
                      <a:pt x="8" y="14"/>
                    </a:cubicBezTo>
                    <a:cubicBezTo>
                      <a:pt x="11" y="14"/>
                      <a:pt x="18" y="14"/>
                      <a:pt x="18" y="18"/>
                    </a:cubicBezTo>
                    <a:cubicBezTo>
                      <a:pt x="18" y="15"/>
                      <a:pt x="24" y="15"/>
                      <a:pt x="26" y="15"/>
                    </a:cubicBezTo>
                    <a:cubicBezTo>
                      <a:pt x="27" y="14"/>
                      <a:pt x="19" y="15"/>
                      <a:pt x="26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6" name="Freeform 679">
                <a:extLst>
                  <a:ext uri="{FF2B5EF4-FFF2-40B4-BE49-F238E27FC236}">
                    <a16:creationId xmlns:a16="http://schemas.microsoft.com/office/drawing/2014/main" id="{33985FD1-5E4D-B448-AF3A-94F3DB41D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1139" y="6956097"/>
                <a:ext cx="251592" cy="197506"/>
              </a:xfrm>
              <a:custGeom>
                <a:avLst/>
                <a:gdLst>
                  <a:gd name="T0" fmla="*/ 8 w 27"/>
                  <a:gd name="T1" fmla="*/ 2 h 21"/>
                  <a:gd name="T2" fmla="*/ 10 w 27"/>
                  <a:gd name="T3" fmla="*/ 5 h 21"/>
                  <a:gd name="T4" fmla="*/ 7 w 27"/>
                  <a:gd name="T5" fmla="*/ 5 h 21"/>
                  <a:gd name="T6" fmla="*/ 4 w 27"/>
                  <a:gd name="T7" fmla="*/ 3 h 21"/>
                  <a:gd name="T8" fmla="*/ 4 w 27"/>
                  <a:gd name="T9" fmla="*/ 7 h 21"/>
                  <a:gd name="T10" fmla="*/ 6 w 27"/>
                  <a:gd name="T11" fmla="*/ 11 h 21"/>
                  <a:gd name="T12" fmla="*/ 8 w 27"/>
                  <a:gd name="T13" fmla="*/ 14 h 21"/>
                  <a:gd name="T14" fmla="*/ 9 w 27"/>
                  <a:gd name="T15" fmla="*/ 17 h 21"/>
                  <a:gd name="T16" fmla="*/ 16 w 27"/>
                  <a:gd name="T17" fmla="*/ 13 h 21"/>
                  <a:gd name="T18" fmla="*/ 17 w 27"/>
                  <a:gd name="T19" fmla="*/ 16 h 21"/>
                  <a:gd name="T20" fmla="*/ 21 w 27"/>
                  <a:gd name="T21" fmla="*/ 21 h 21"/>
                  <a:gd name="T22" fmla="*/ 21 w 27"/>
                  <a:gd name="T23" fmla="*/ 18 h 21"/>
                  <a:gd name="T24" fmla="*/ 23 w 27"/>
                  <a:gd name="T25" fmla="*/ 16 h 21"/>
                  <a:gd name="T26" fmla="*/ 25 w 27"/>
                  <a:gd name="T27" fmla="*/ 11 h 21"/>
                  <a:gd name="T28" fmla="*/ 19 w 27"/>
                  <a:gd name="T29" fmla="*/ 1 h 21"/>
                  <a:gd name="T30" fmla="*/ 12 w 27"/>
                  <a:gd name="T31" fmla="*/ 2 h 21"/>
                  <a:gd name="T32" fmla="*/ 9 w 27"/>
                  <a:gd name="T33" fmla="*/ 0 h 21"/>
                  <a:gd name="T34" fmla="*/ 8 w 27"/>
                  <a:gd name="T35" fmla="*/ 2 h 21"/>
                  <a:gd name="T36" fmla="*/ 8 w 27"/>
                  <a:gd name="T37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1">
                    <a:moveTo>
                      <a:pt x="8" y="2"/>
                    </a:moveTo>
                    <a:cubicBezTo>
                      <a:pt x="8" y="2"/>
                      <a:pt x="11" y="4"/>
                      <a:pt x="10" y="5"/>
                    </a:cubicBezTo>
                    <a:cubicBezTo>
                      <a:pt x="10" y="5"/>
                      <a:pt x="7" y="5"/>
                      <a:pt x="7" y="5"/>
                    </a:cubicBezTo>
                    <a:cubicBezTo>
                      <a:pt x="5" y="5"/>
                      <a:pt x="5" y="3"/>
                      <a:pt x="4" y="3"/>
                    </a:cubicBezTo>
                    <a:cubicBezTo>
                      <a:pt x="0" y="2"/>
                      <a:pt x="4" y="6"/>
                      <a:pt x="4" y="7"/>
                    </a:cubicBezTo>
                    <a:cubicBezTo>
                      <a:pt x="4" y="10"/>
                      <a:pt x="7" y="8"/>
                      <a:pt x="6" y="11"/>
                    </a:cubicBezTo>
                    <a:cubicBezTo>
                      <a:pt x="5" y="13"/>
                      <a:pt x="7" y="13"/>
                      <a:pt x="8" y="14"/>
                    </a:cubicBezTo>
                    <a:cubicBezTo>
                      <a:pt x="9" y="14"/>
                      <a:pt x="9" y="16"/>
                      <a:pt x="9" y="17"/>
                    </a:cubicBezTo>
                    <a:cubicBezTo>
                      <a:pt x="10" y="16"/>
                      <a:pt x="14" y="14"/>
                      <a:pt x="16" y="13"/>
                    </a:cubicBezTo>
                    <a:cubicBezTo>
                      <a:pt x="17" y="13"/>
                      <a:pt x="17" y="15"/>
                      <a:pt x="17" y="16"/>
                    </a:cubicBezTo>
                    <a:cubicBezTo>
                      <a:pt x="17" y="19"/>
                      <a:pt x="18" y="20"/>
                      <a:pt x="21" y="21"/>
                    </a:cubicBezTo>
                    <a:cubicBezTo>
                      <a:pt x="21" y="20"/>
                      <a:pt x="21" y="18"/>
                      <a:pt x="21" y="18"/>
                    </a:cubicBezTo>
                    <a:cubicBezTo>
                      <a:pt x="22" y="17"/>
                      <a:pt x="23" y="17"/>
                      <a:pt x="23" y="16"/>
                    </a:cubicBezTo>
                    <a:cubicBezTo>
                      <a:pt x="24" y="14"/>
                      <a:pt x="24" y="12"/>
                      <a:pt x="25" y="11"/>
                    </a:cubicBezTo>
                    <a:cubicBezTo>
                      <a:pt x="27" y="8"/>
                      <a:pt x="21" y="2"/>
                      <a:pt x="19" y="1"/>
                    </a:cubicBezTo>
                    <a:cubicBezTo>
                      <a:pt x="17" y="4"/>
                      <a:pt x="15" y="4"/>
                      <a:pt x="12" y="2"/>
                    </a:cubicBezTo>
                    <a:cubicBezTo>
                      <a:pt x="12" y="1"/>
                      <a:pt x="10" y="0"/>
                      <a:pt x="9" y="0"/>
                    </a:cubicBezTo>
                    <a:cubicBezTo>
                      <a:pt x="8" y="0"/>
                      <a:pt x="8" y="1"/>
                      <a:pt x="8" y="2"/>
                    </a:cubicBezTo>
                    <a:cubicBezTo>
                      <a:pt x="9" y="3"/>
                      <a:pt x="7" y="0"/>
                      <a:pt x="8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7" name="Freeform 680">
                <a:extLst>
                  <a:ext uri="{FF2B5EF4-FFF2-40B4-BE49-F238E27FC236}">
                    <a16:creationId xmlns:a16="http://schemas.microsoft.com/office/drawing/2014/main" id="{1474AFE0-BF9E-AB40-AB60-4C9026596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33939" y="7574093"/>
                <a:ext cx="82803" cy="95566"/>
              </a:xfrm>
              <a:custGeom>
                <a:avLst/>
                <a:gdLst>
                  <a:gd name="T0" fmla="*/ 3 w 9"/>
                  <a:gd name="T1" fmla="*/ 2 h 10"/>
                  <a:gd name="T2" fmla="*/ 0 w 9"/>
                  <a:gd name="T3" fmla="*/ 7 h 10"/>
                  <a:gd name="T4" fmla="*/ 4 w 9"/>
                  <a:gd name="T5" fmla="*/ 8 h 10"/>
                  <a:gd name="T6" fmla="*/ 9 w 9"/>
                  <a:gd name="T7" fmla="*/ 10 h 10"/>
                  <a:gd name="T8" fmla="*/ 7 w 9"/>
                  <a:gd name="T9" fmla="*/ 5 h 10"/>
                  <a:gd name="T10" fmla="*/ 8 w 9"/>
                  <a:gd name="T11" fmla="*/ 3 h 10"/>
                  <a:gd name="T12" fmla="*/ 3 w 9"/>
                  <a:gd name="T13" fmla="*/ 2 h 10"/>
                  <a:gd name="T14" fmla="*/ 3 w 9"/>
                  <a:gd name="T1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1" y="3"/>
                      <a:pt x="0" y="5"/>
                      <a:pt x="0" y="7"/>
                    </a:cubicBezTo>
                    <a:cubicBezTo>
                      <a:pt x="1" y="7"/>
                      <a:pt x="4" y="7"/>
                      <a:pt x="4" y="8"/>
                    </a:cubicBezTo>
                    <a:cubicBezTo>
                      <a:pt x="6" y="10"/>
                      <a:pt x="7" y="10"/>
                      <a:pt x="9" y="10"/>
                    </a:cubicBezTo>
                    <a:cubicBezTo>
                      <a:pt x="9" y="10"/>
                      <a:pt x="7" y="5"/>
                      <a:pt x="7" y="5"/>
                    </a:cubicBezTo>
                    <a:cubicBezTo>
                      <a:pt x="8" y="5"/>
                      <a:pt x="9" y="5"/>
                      <a:pt x="8" y="3"/>
                    </a:cubicBezTo>
                    <a:cubicBezTo>
                      <a:pt x="6" y="2"/>
                      <a:pt x="5" y="0"/>
                      <a:pt x="3" y="2"/>
                    </a:cubicBezTo>
                    <a:cubicBezTo>
                      <a:pt x="1" y="4"/>
                      <a:pt x="4" y="1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8" name="Freeform 681">
                <a:extLst>
                  <a:ext uri="{FF2B5EF4-FFF2-40B4-BE49-F238E27FC236}">
                    <a16:creationId xmlns:a16="http://schemas.microsoft.com/office/drawing/2014/main" id="{4919EC02-2DC5-F240-8973-CAB03727A8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1648" y="7220495"/>
                <a:ext cx="324842" cy="251657"/>
              </a:xfrm>
              <a:custGeom>
                <a:avLst/>
                <a:gdLst>
                  <a:gd name="T0" fmla="*/ 29 w 35"/>
                  <a:gd name="T1" fmla="*/ 10 h 27"/>
                  <a:gd name="T2" fmla="*/ 30 w 35"/>
                  <a:gd name="T3" fmla="*/ 7 h 27"/>
                  <a:gd name="T4" fmla="*/ 29 w 35"/>
                  <a:gd name="T5" fmla="*/ 5 h 27"/>
                  <a:gd name="T6" fmla="*/ 35 w 35"/>
                  <a:gd name="T7" fmla="*/ 0 h 27"/>
                  <a:gd name="T8" fmla="*/ 25 w 35"/>
                  <a:gd name="T9" fmla="*/ 1 h 27"/>
                  <a:gd name="T10" fmla="*/ 19 w 35"/>
                  <a:gd name="T11" fmla="*/ 2 h 27"/>
                  <a:gd name="T12" fmla="*/ 13 w 35"/>
                  <a:gd name="T13" fmla="*/ 2 h 27"/>
                  <a:gd name="T14" fmla="*/ 8 w 35"/>
                  <a:gd name="T15" fmla="*/ 2 h 27"/>
                  <a:gd name="T16" fmla="*/ 7 w 35"/>
                  <a:gd name="T17" fmla="*/ 4 h 27"/>
                  <a:gd name="T18" fmla="*/ 6 w 35"/>
                  <a:gd name="T19" fmla="*/ 6 h 27"/>
                  <a:gd name="T20" fmla="*/ 3 w 35"/>
                  <a:gd name="T21" fmla="*/ 6 h 27"/>
                  <a:gd name="T22" fmla="*/ 3 w 35"/>
                  <a:gd name="T23" fmla="*/ 10 h 27"/>
                  <a:gd name="T24" fmla="*/ 4 w 35"/>
                  <a:gd name="T25" fmla="*/ 14 h 27"/>
                  <a:gd name="T26" fmla="*/ 2 w 35"/>
                  <a:gd name="T27" fmla="*/ 22 h 27"/>
                  <a:gd name="T28" fmla="*/ 7 w 35"/>
                  <a:gd name="T29" fmla="*/ 27 h 27"/>
                  <a:gd name="T30" fmla="*/ 13 w 35"/>
                  <a:gd name="T31" fmla="*/ 24 h 27"/>
                  <a:gd name="T32" fmla="*/ 22 w 35"/>
                  <a:gd name="T33" fmla="*/ 19 h 27"/>
                  <a:gd name="T34" fmla="*/ 28 w 35"/>
                  <a:gd name="T35" fmla="*/ 15 h 27"/>
                  <a:gd name="T36" fmla="*/ 29 w 35"/>
                  <a:gd name="T37" fmla="*/ 10 h 27"/>
                  <a:gd name="T38" fmla="*/ 29 w 35"/>
                  <a:gd name="T39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5" h="27">
                    <a:moveTo>
                      <a:pt x="29" y="10"/>
                    </a:moveTo>
                    <a:cubicBezTo>
                      <a:pt x="30" y="9"/>
                      <a:pt x="31" y="8"/>
                      <a:pt x="30" y="7"/>
                    </a:cubicBezTo>
                    <a:cubicBezTo>
                      <a:pt x="29" y="6"/>
                      <a:pt x="28" y="6"/>
                      <a:pt x="29" y="5"/>
                    </a:cubicBezTo>
                    <a:cubicBezTo>
                      <a:pt x="31" y="3"/>
                      <a:pt x="35" y="3"/>
                      <a:pt x="35" y="0"/>
                    </a:cubicBezTo>
                    <a:cubicBezTo>
                      <a:pt x="32" y="0"/>
                      <a:pt x="28" y="0"/>
                      <a:pt x="25" y="1"/>
                    </a:cubicBezTo>
                    <a:cubicBezTo>
                      <a:pt x="23" y="1"/>
                      <a:pt x="21" y="2"/>
                      <a:pt x="19" y="2"/>
                    </a:cubicBezTo>
                    <a:cubicBezTo>
                      <a:pt x="16" y="2"/>
                      <a:pt x="15" y="1"/>
                      <a:pt x="13" y="2"/>
                    </a:cubicBezTo>
                    <a:cubicBezTo>
                      <a:pt x="11" y="3"/>
                      <a:pt x="10" y="3"/>
                      <a:pt x="8" y="2"/>
                    </a:cubicBezTo>
                    <a:cubicBezTo>
                      <a:pt x="6" y="0"/>
                      <a:pt x="7" y="4"/>
                      <a:pt x="7" y="4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5" y="8"/>
                      <a:pt x="4" y="6"/>
                      <a:pt x="3" y="6"/>
                    </a:cubicBezTo>
                    <a:cubicBezTo>
                      <a:pt x="2" y="7"/>
                      <a:pt x="3" y="9"/>
                      <a:pt x="3" y="10"/>
                    </a:cubicBezTo>
                    <a:cubicBezTo>
                      <a:pt x="3" y="11"/>
                      <a:pt x="2" y="13"/>
                      <a:pt x="4" y="14"/>
                    </a:cubicBezTo>
                    <a:cubicBezTo>
                      <a:pt x="9" y="17"/>
                      <a:pt x="5" y="19"/>
                      <a:pt x="2" y="22"/>
                    </a:cubicBezTo>
                    <a:cubicBezTo>
                      <a:pt x="0" y="24"/>
                      <a:pt x="5" y="27"/>
                      <a:pt x="7" y="27"/>
                    </a:cubicBezTo>
                    <a:cubicBezTo>
                      <a:pt x="9" y="27"/>
                      <a:pt x="11" y="25"/>
                      <a:pt x="13" y="24"/>
                    </a:cubicBezTo>
                    <a:cubicBezTo>
                      <a:pt x="16" y="22"/>
                      <a:pt x="19" y="21"/>
                      <a:pt x="22" y="19"/>
                    </a:cubicBezTo>
                    <a:cubicBezTo>
                      <a:pt x="24" y="18"/>
                      <a:pt x="26" y="17"/>
                      <a:pt x="28" y="15"/>
                    </a:cubicBezTo>
                    <a:cubicBezTo>
                      <a:pt x="29" y="13"/>
                      <a:pt x="28" y="11"/>
                      <a:pt x="29" y="10"/>
                    </a:cubicBezTo>
                    <a:cubicBezTo>
                      <a:pt x="30" y="8"/>
                      <a:pt x="29" y="11"/>
                      <a:pt x="29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9" name="Freeform 682">
                <a:extLst>
                  <a:ext uri="{FF2B5EF4-FFF2-40B4-BE49-F238E27FC236}">
                    <a16:creationId xmlns:a16="http://schemas.microsoft.com/office/drawing/2014/main" id="{F5B3466F-1101-4043-B2C9-EEAE2A1DD7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61327" y="7201383"/>
                <a:ext cx="464969" cy="439605"/>
              </a:xfrm>
              <a:custGeom>
                <a:avLst/>
                <a:gdLst>
                  <a:gd name="T0" fmla="*/ 47 w 50"/>
                  <a:gd name="T1" fmla="*/ 36 h 47"/>
                  <a:gd name="T2" fmla="*/ 45 w 50"/>
                  <a:gd name="T3" fmla="*/ 34 h 47"/>
                  <a:gd name="T4" fmla="*/ 46 w 50"/>
                  <a:gd name="T5" fmla="*/ 32 h 47"/>
                  <a:gd name="T6" fmla="*/ 41 w 50"/>
                  <a:gd name="T7" fmla="*/ 27 h 47"/>
                  <a:gd name="T8" fmla="*/ 38 w 50"/>
                  <a:gd name="T9" fmla="*/ 25 h 47"/>
                  <a:gd name="T10" fmla="*/ 35 w 50"/>
                  <a:gd name="T11" fmla="*/ 18 h 47"/>
                  <a:gd name="T12" fmla="*/ 38 w 50"/>
                  <a:gd name="T13" fmla="*/ 10 h 47"/>
                  <a:gd name="T14" fmla="*/ 34 w 50"/>
                  <a:gd name="T15" fmla="*/ 6 h 47"/>
                  <a:gd name="T16" fmla="*/ 32 w 50"/>
                  <a:gd name="T17" fmla="*/ 2 h 47"/>
                  <a:gd name="T18" fmla="*/ 30 w 50"/>
                  <a:gd name="T19" fmla="*/ 3 h 47"/>
                  <a:gd name="T20" fmla="*/ 28 w 50"/>
                  <a:gd name="T21" fmla="*/ 1 h 47"/>
                  <a:gd name="T22" fmla="*/ 25 w 50"/>
                  <a:gd name="T23" fmla="*/ 2 h 47"/>
                  <a:gd name="T24" fmla="*/ 20 w 50"/>
                  <a:gd name="T25" fmla="*/ 1 h 47"/>
                  <a:gd name="T26" fmla="*/ 18 w 50"/>
                  <a:gd name="T27" fmla="*/ 4 h 47"/>
                  <a:gd name="T28" fmla="*/ 13 w 50"/>
                  <a:gd name="T29" fmla="*/ 7 h 47"/>
                  <a:gd name="T30" fmla="*/ 14 w 50"/>
                  <a:gd name="T31" fmla="*/ 10 h 47"/>
                  <a:gd name="T32" fmla="*/ 13 w 50"/>
                  <a:gd name="T33" fmla="*/ 13 h 47"/>
                  <a:gd name="T34" fmla="*/ 9 w 50"/>
                  <a:gd name="T35" fmla="*/ 19 h 47"/>
                  <a:gd name="T36" fmla="*/ 1 w 50"/>
                  <a:gd name="T37" fmla="*/ 25 h 47"/>
                  <a:gd name="T38" fmla="*/ 3 w 50"/>
                  <a:gd name="T39" fmla="*/ 30 h 47"/>
                  <a:gd name="T40" fmla="*/ 9 w 50"/>
                  <a:gd name="T41" fmla="*/ 31 h 47"/>
                  <a:gd name="T42" fmla="*/ 18 w 50"/>
                  <a:gd name="T43" fmla="*/ 36 h 47"/>
                  <a:gd name="T44" fmla="*/ 29 w 50"/>
                  <a:gd name="T45" fmla="*/ 45 h 47"/>
                  <a:gd name="T46" fmla="*/ 38 w 50"/>
                  <a:gd name="T47" fmla="*/ 47 h 47"/>
                  <a:gd name="T48" fmla="*/ 43 w 50"/>
                  <a:gd name="T49" fmla="*/ 42 h 47"/>
                  <a:gd name="T50" fmla="*/ 50 w 50"/>
                  <a:gd name="T51" fmla="*/ 43 h 47"/>
                  <a:gd name="T52" fmla="*/ 47 w 50"/>
                  <a:gd name="T53" fmla="*/ 39 h 47"/>
                  <a:gd name="T54" fmla="*/ 47 w 50"/>
                  <a:gd name="T55" fmla="*/ 36 h 47"/>
                  <a:gd name="T56" fmla="*/ 47 w 50"/>
                  <a:gd name="T57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0" h="47">
                    <a:moveTo>
                      <a:pt x="47" y="36"/>
                    </a:moveTo>
                    <a:cubicBezTo>
                      <a:pt x="47" y="36"/>
                      <a:pt x="45" y="35"/>
                      <a:pt x="45" y="34"/>
                    </a:cubicBezTo>
                    <a:cubicBezTo>
                      <a:pt x="45" y="33"/>
                      <a:pt x="46" y="33"/>
                      <a:pt x="46" y="32"/>
                    </a:cubicBezTo>
                    <a:cubicBezTo>
                      <a:pt x="45" y="30"/>
                      <a:pt x="43" y="29"/>
                      <a:pt x="41" y="27"/>
                    </a:cubicBezTo>
                    <a:cubicBezTo>
                      <a:pt x="40" y="27"/>
                      <a:pt x="38" y="26"/>
                      <a:pt x="38" y="25"/>
                    </a:cubicBezTo>
                    <a:cubicBezTo>
                      <a:pt x="37" y="23"/>
                      <a:pt x="35" y="21"/>
                      <a:pt x="35" y="18"/>
                    </a:cubicBezTo>
                    <a:cubicBezTo>
                      <a:pt x="34" y="16"/>
                      <a:pt x="40" y="12"/>
                      <a:pt x="38" y="10"/>
                    </a:cubicBezTo>
                    <a:cubicBezTo>
                      <a:pt x="36" y="9"/>
                      <a:pt x="35" y="8"/>
                      <a:pt x="34" y="6"/>
                    </a:cubicBezTo>
                    <a:cubicBezTo>
                      <a:pt x="33" y="5"/>
                      <a:pt x="33" y="3"/>
                      <a:pt x="32" y="2"/>
                    </a:cubicBezTo>
                    <a:cubicBezTo>
                      <a:pt x="31" y="2"/>
                      <a:pt x="31" y="3"/>
                      <a:pt x="30" y="3"/>
                    </a:cubicBezTo>
                    <a:cubicBezTo>
                      <a:pt x="28" y="3"/>
                      <a:pt x="29" y="1"/>
                      <a:pt x="28" y="1"/>
                    </a:cubicBezTo>
                    <a:cubicBezTo>
                      <a:pt x="27" y="1"/>
                      <a:pt x="25" y="2"/>
                      <a:pt x="25" y="2"/>
                    </a:cubicBezTo>
                    <a:cubicBezTo>
                      <a:pt x="23" y="0"/>
                      <a:pt x="22" y="1"/>
                      <a:pt x="20" y="1"/>
                    </a:cubicBezTo>
                    <a:cubicBezTo>
                      <a:pt x="18" y="2"/>
                      <a:pt x="19" y="3"/>
                      <a:pt x="18" y="4"/>
                    </a:cubicBezTo>
                    <a:cubicBezTo>
                      <a:pt x="16" y="5"/>
                      <a:pt x="14" y="5"/>
                      <a:pt x="13" y="7"/>
                    </a:cubicBezTo>
                    <a:cubicBezTo>
                      <a:pt x="12" y="9"/>
                      <a:pt x="14" y="8"/>
                      <a:pt x="14" y="10"/>
                    </a:cubicBezTo>
                    <a:cubicBezTo>
                      <a:pt x="14" y="11"/>
                      <a:pt x="13" y="11"/>
                      <a:pt x="13" y="13"/>
                    </a:cubicBezTo>
                    <a:cubicBezTo>
                      <a:pt x="13" y="16"/>
                      <a:pt x="12" y="17"/>
                      <a:pt x="9" y="19"/>
                    </a:cubicBezTo>
                    <a:cubicBezTo>
                      <a:pt x="7" y="20"/>
                      <a:pt x="0" y="23"/>
                      <a:pt x="1" y="25"/>
                    </a:cubicBezTo>
                    <a:cubicBezTo>
                      <a:pt x="2" y="26"/>
                      <a:pt x="2" y="29"/>
                      <a:pt x="3" y="30"/>
                    </a:cubicBezTo>
                    <a:cubicBezTo>
                      <a:pt x="4" y="31"/>
                      <a:pt x="8" y="31"/>
                      <a:pt x="9" y="31"/>
                    </a:cubicBezTo>
                    <a:cubicBezTo>
                      <a:pt x="12" y="32"/>
                      <a:pt x="15" y="34"/>
                      <a:pt x="18" y="36"/>
                    </a:cubicBezTo>
                    <a:cubicBezTo>
                      <a:pt x="22" y="39"/>
                      <a:pt x="25" y="42"/>
                      <a:pt x="29" y="45"/>
                    </a:cubicBezTo>
                    <a:cubicBezTo>
                      <a:pt x="32" y="47"/>
                      <a:pt x="35" y="47"/>
                      <a:pt x="38" y="47"/>
                    </a:cubicBezTo>
                    <a:cubicBezTo>
                      <a:pt x="41" y="47"/>
                      <a:pt x="41" y="44"/>
                      <a:pt x="43" y="42"/>
                    </a:cubicBezTo>
                    <a:cubicBezTo>
                      <a:pt x="45" y="40"/>
                      <a:pt x="49" y="44"/>
                      <a:pt x="50" y="43"/>
                    </a:cubicBezTo>
                    <a:cubicBezTo>
                      <a:pt x="49" y="42"/>
                      <a:pt x="48" y="41"/>
                      <a:pt x="47" y="39"/>
                    </a:cubicBezTo>
                    <a:cubicBezTo>
                      <a:pt x="47" y="38"/>
                      <a:pt x="48" y="37"/>
                      <a:pt x="47" y="36"/>
                    </a:cubicBezTo>
                    <a:cubicBezTo>
                      <a:pt x="46" y="35"/>
                      <a:pt x="48" y="37"/>
                      <a:pt x="47" y="3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0" name="Freeform 683">
                <a:extLst>
                  <a:ext uri="{FF2B5EF4-FFF2-40B4-BE49-F238E27FC236}">
                    <a16:creationId xmlns:a16="http://schemas.microsoft.com/office/drawing/2014/main" id="{34E29B13-919A-B240-AAFA-55A85CE427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2155" y="6946541"/>
                <a:ext cx="885350" cy="337667"/>
              </a:xfrm>
              <a:custGeom>
                <a:avLst/>
                <a:gdLst>
                  <a:gd name="T0" fmla="*/ 52 w 95"/>
                  <a:gd name="T1" fmla="*/ 36 h 36"/>
                  <a:gd name="T2" fmla="*/ 54 w 95"/>
                  <a:gd name="T3" fmla="*/ 33 h 36"/>
                  <a:gd name="T4" fmla="*/ 55 w 95"/>
                  <a:gd name="T5" fmla="*/ 31 h 36"/>
                  <a:gd name="T6" fmla="*/ 60 w 95"/>
                  <a:gd name="T7" fmla="*/ 31 h 36"/>
                  <a:gd name="T8" fmla="*/ 64 w 95"/>
                  <a:gd name="T9" fmla="*/ 31 h 36"/>
                  <a:gd name="T10" fmla="*/ 75 w 95"/>
                  <a:gd name="T11" fmla="*/ 29 h 36"/>
                  <a:gd name="T12" fmla="*/ 85 w 95"/>
                  <a:gd name="T13" fmla="*/ 28 h 36"/>
                  <a:gd name="T14" fmla="*/ 90 w 95"/>
                  <a:gd name="T15" fmla="*/ 28 h 36"/>
                  <a:gd name="T16" fmla="*/ 92 w 95"/>
                  <a:gd name="T17" fmla="*/ 30 h 36"/>
                  <a:gd name="T18" fmla="*/ 94 w 95"/>
                  <a:gd name="T19" fmla="*/ 28 h 36"/>
                  <a:gd name="T20" fmla="*/ 92 w 95"/>
                  <a:gd name="T21" fmla="*/ 24 h 36"/>
                  <a:gd name="T22" fmla="*/ 92 w 95"/>
                  <a:gd name="T23" fmla="*/ 22 h 36"/>
                  <a:gd name="T24" fmla="*/ 91 w 95"/>
                  <a:gd name="T25" fmla="*/ 17 h 36"/>
                  <a:gd name="T26" fmla="*/ 93 w 95"/>
                  <a:gd name="T27" fmla="*/ 14 h 36"/>
                  <a:gd name="T28" fmla="*/ 89 w 95"/>
                  <a:gd name="T29" fmla="*/ 8 h 36"/>
                  <a:gd name="T30" fmla="*/ 83 w 95"/>
                  <a:gd name="T31" fmla="*/ 3 h 36"/>
                  <a:gd name="T32" fmla="*/ 80 w 95"/>
                  <a:gd name="T33" fmla="*/ 3 h 36"/>
                  <a:gd name="T34" fmla="*/ 78 w 95"/>
                  <a:gd name="T35" fmla="*/ 3 h 36"/>
                  <a:gd name="T36" fmla="*/ 73 w 95"/>
                  <a:gd name="T37" fmla="*/ 6 h 36"/>
                  <a:gd name="T38" fmla="*/ 63 w 95"/>
                  <a:gd name="T39" fmla="*/ 6 h 36"/>
                  <a:gd name="T40" fmla="*/ 58 w 95"/>
                  <a:gd name="T41" fmla="*/ 6 h 36"/>
                  <a:gd name="T42" fmla="*/ 54 w 95"/>
                  <a:gd name="T43" fmla="*/ 4 h 36"/>
                  <a:gd name="T44" fmla="*/ 50 w 95"/>
                  <a:gd name="T45" fmla="*/ 2 h 36"/>
                  <a:gd name="T46" fmla="*/ 46 w 95"/>
                  <a:gd name="T47" fmla="*/ 0 h 36"/>
                  <a:gd name="T48" fmla="*/ 37 w 95"/>
                  <a:gd name="T49" fmla="*/ 0 h 36"/>
                  <a:gd name="T50" fmla="*/ 29 w 95"/>
                  <a:gd name="T51" fmla="*/ 4 h 36"/>
                  <a:gd name="T52" fmla="*/ 18 w 95"/>
                  <a:gd name="T53" fmla="*/ 5 h 36"/>
                  <a:gd name="T54" fmla="*/ 16 w 95"/>
                  <a:gd name="T55" fmla="*/ 6 h 36"/>
                  <a:gd name="T56" fmla="*/ 18 w 95"/>
                  <a:gd name="T57" fmla="*/ 7 h 36"/>
                  <a:gd name="T58" fmla="*/ 15 w 95"/>
                  <a:gd name="T59" fmla="*/ 8 h 36"/>
                  <a:gd name="T60" fmla="*/ 13 w 95"/>
                  <a:gd name="T61" fmla="*/ 9 h 36"/>
                  <a:gd name="T62" fmla="*/ 4 w 95"/>
                  <a:gd name="T63" fmla="*/ 9 h 36"/>
                  <a:gd name="T64" fmla="*/ 3 w 95"/>
                  <a:gd name="T65" fmla="*/ 11 h 36"/>
                  <a:gd name="T66" fmla="*/ 3 w 95"/>
                  <a:gd name="T67" fmla="*/ 15 h 36"/>
                  <a:gd name="T68" fmla="*/ 5 w 95"/>
                  <a:gd name="T69" fmla="*/ 14 h 36"/>
                  <a:gd name="T70" fmla="*/ 3 w 95"/>
                  <a:gd name="T71" fmla="*/ 17 h 36"/>
                  <a:gd name="T72" fmla="*/ 5 w 95"/>
                  <a:gd name="T73" fmla="*/ 17 h 36"/>
                  <a:gd name="T74" fmla="*/ 5 w 95"/>
                  <a:gd name="T75" fmla="*/ 19 h 36"/>
                  <a:gd name="T76" fmla="*/ 3 w 95"/>
                  <a:gd name="T77" fmla="*/ 20 h 36"/>
                  <a:gd name="T78" fmla="*/ 4 w 95"/>
                  <a:gd name="T79" fmla="*/ 22 h 36"/>
                  <a:gd name="T80" fmla="*/ 4 w 95"/>
                  <a:gd name="T81" fmla="*/ 25 h 36"/>
                  <a:gd name="T82" fmla="*/ 8 w 95"/>
                  <a:gd name="T83" fmla="*/ 27 h 36"/>
                  <a:gd name="T84" fmla="*/ 7 w 95"/>
                  <a:gd name="T85" fmla="*/ 30 h 36"/>
                  <a:gd name="T86" fmla="*/ 10 w 95"/>
                  <a:gd name="T87" fmla="*/ 30 h 36"/>
                  <a:gd name="T88" fmla="*/ 8 w 95"/>
                  <a:gd name="T89" fmla="*/ 31 h 36"/>
                  <a:gd name="T90" fmla="*/ 10 w 95"/>
                  <a:gd name="T91" fmla="*/ 31 h 36"/>
                  <a:gd name="T92" fmla="*/ 9 w 95"/>
                  <a:gd name="T93" fmla="*/ 34 h 36"/>
                  <a:gd name="T94" fmla="*/ 11 w 95"/>
                  <a:gd name="T95" fmla="*/ 35 h 36"/>
                  <a:gd name="T96" fmla="*/ 12 w 95"/>
                  <a:gd name="T97" fmla="*/ 31 h 36"/>
                  <a:gd name="T98" fmla="*/ 16 w 95"/>
                  <a:gd name="T99" fmla="*/ 32 h 36"/>
                  <a:gd name="T100" fmla="*/ 22 w 95"/>
                  <a:gd name="T101" fmla="*/ 33 h 36"/>
                  <a:gd name="T102" fmla="*/ 27 w 95"/>
                  <a:gd name="T103" fmla="*/ 31 h 36"/>
                  <a:gd name="T104" fmla="*/ 35 w 95"/>
                  <a:gd name="T105" fmla="*/ 35 h 36"/>
                  <a:gd name="T106" fmla="*/ 42 w 95"/>
                  <a:gd name="T107" fmla="*/ 32 h 36"/>
                  <a:gd name="T108" fmla="*/ 44 w 95"/>
                  <a:gd name="T109" fmla="*/ 30 h 36"/>
                  <a:gd name="T110" fmla="*/ 48 w 95"/>
                  <a:gd name="T111" fmla="*/ 31 h 36"/>
                  <a:gd name="T112" fmla="*/ 50 w 95"/>
                  <a:gd name="T113" fmla="*/ 33 h 36"/>
                  <a:gd name="T114" fmla="*/ 50 w 95"/>
                  <a:gd name="T115" fmla="*/ 35 h 36"/>
                  <a:gd name="T116" fmla="*/ 52 w 95"/>
                  <a:gd name="T117" fmla="*/ 36 h 36"/>
                  <a:gd name="T118" fmla="*/ 52 w 95"/>
                  <a:gd name="T11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5" h="36">
                    <a:moveTo>
                      <a:pt x="52" y="36"/>
                    </a:moveTo>
                    <a:cubicBezTo>
                      <a:pt x="53" y="35"/>
                      <a:pt x="54" y="33"/>
                      <a:pt x="54" y="33"/>
                    </a:cubicBezTo>
                    <a:cubicBezTo>
                      <a:pt x="53" y="31"/>
                      <a:pt x="54" y="30"/>
                      <a:pt x="55" y="31"/>
                    </a:cubicBezTo>
                    <a:cubicBezTo>
                      <a:pt x="57" y="32"/>
                      <a:pt x="58" y="31"/>
                      <a:pt x="60" y="31"/>
                    </a:cubicBezTo>
                    <a:cubicBezTo>
                      <a:pt x="62" y="30"/>
                      <a:pt x="62" y="30"/>
                      <a:pt x="64" y="31"/>
                    </a:cubicBezTo>
                    <a:cubicBezTo>
                      <a:pt x="68" y="31"/>
                      <a:pt x="71" y="29"/>
                      <a:pt x="75" y="29"/>
                    </a:cubicBezTo>
                    <a:cubicBezTo>
                      <a:pt x="78" y="29"/>
                      <a:pt x="82" y="29"/>
                      <a:pt x="85" y="28"/>
                    </a:cubicBezTo>
                    <a:cubicBezTo>
                      <a:pt x="87" y="27"/>
                      <a:pt x="87" y="29"/>
                      <a:pt x="90" y="28"/>
                    </a:cubicBezTo>
                    <a:cubicBezTo>
                      <a:pt x="92" y="27"/>
                      <a:pt x="91" y="29"/>
                      <a:pt x="92" y="30"/>
                    </a:cubicBezTo>
                    <a:cubicBezTo>
                      <a:pt x="93" y="31"/>
                      <a:pt x="95" y="29"/>
                      <a:pt x="94" y="28"/>
                    </a:cubicBezTo>
                    <a:cubicBezTo>
                      <a:pt x="93" y="27"/>
                      <a:pt x="95" y="25"/>
                      <a:pt x="92" y="24"/>
                    </a:cubicBezTo>
                    <a:cubicBezTo>
                      <a:pt x="91" y="23"/>
                      <a:pt x="93" y="23"/>
                      <a:pt x="92" y="22"/>
                    </a:cubicBezTo>
                    <a:cubicBezTo>
                      <a:pt x="92" y="20"/>
                      <a:pt x="91" y="19"/>
                      <a:pt x="91" y="17"/>
                    </a:cubicBezTo>
                    <a:cubicBezTo>
                      <a:pt x="91" y="16"/>
                      <a:pt x="93" y="14"/>
                      <a:pt x="93" y="14"/>
                    </a:cubicBezTo>
                    <a:cubicBezTo>
                      <a:pt x="92" y="12"/>
                      <a:pt x="90" y="11"/>
                      <a:pt x="89" y="8"/>
                    </a:cubicBezTo>
                    <a:cubicBezTo>
                      <a:pt x="87" y="5"/>
                      <a:pt x="87" y="4"/>
                      <a:pt x="83" y="3"/>
                    </a:cubicBezTo>
                    <a:cubicBezTo>
                      <a:pt x="82" y="3"/>
                      <a:pt x="81" y="3"/>
                      <a:pt x="80" y="3"/>
                    </a:cubicBezTo>
                    <a:cubicBezTo>
                      <a:pt x="78" y="2"/>
                      <a:pt x="79" y="3"/>
                      <a:pt x="78" y="3"/>
                    </a:cubicBezTo>
                    <a:cubicBezTo>
                      <a:pt x="76" y="5"/>
                      <a:pt x="74" y="5"/>
                      <a:pt x="73" y="6"/>
                    </a:cubicBezTo>
                    <a:cubicBezTo>
                      <a:pt x="70" y="7"/>
                      <a:pt x="66" y="6"/>
                      <a:pt x="63" y="6"/>
                    </a:cubicBezTo>
                    <a:cubicBezTo>
                      <a:pt x="61" y="6"/>
                      <a:pt x="59" y="6"/>
                      <a:pt x="58" y="6"/>
                    </a:cubicBezTo>
                    <a:cubicBezTo>
                      <a:pt x="56" y="5"/>
                      <a:pt x="56" y="4"/>
                      <a:pt x="54" y="4"/>
                    </a:cubicBezTo>
                    <a:cubicBezTo>
                      <a:pt x="52" y="4"/>
                      <a:pt x="51" y="3"/>
                      <a:pt x="50" y="2"/>
                    </a:cubicBezTo>
                    <a:cubicBezTo>
                      <a:pt x="49" y="2"/>
                      <a:pt x="45" y="0"/>
                      <a:pt x="46" y="0"/>
                    </a:cubicBezTo>
                    <a:cubicBezTo>
                      <a:pt x="44" y="1"/>
                      <a:pt x="39" y="0"/>
                      <a:pt x="37" y="0"/>
                    </a:cubicBezTo>
                    <a:cubicBezTo>
                      <a:pt x="34" y="0"/>
                      <a:pt x="31" y="3"/>
                      <a:pt x="29" y="4"/>
                    </a:cubicBezTo>
                    <a:cubicBezTo>
                      <a:pt x="26" y="6"/>
                      <a:pt x="21" y="4"/>
                      <a:pt x="18" y="5"/>
                    </a:cubicBezTo>
                    <a:cubicBezTo>
                      <a:pt x="17" y="5"/>
                      <a:pt x="16" y="5"/>
                      <a:pt x="16" y="6"/>
                    </a:cubicBezTo>
                    <a:cubicBezTo>
                      <a:pt x="16" y="6"/>
                      <a:pt x="18" y="6"/>
                      <a:pt x="18" y="7"/>
                    </a:cubicBezTo>
                    <a:cubicBezTo>
                      <a:pt x="18" y="7"/>
                      <a:pt x="15" y="7"/>
                      <a:pt x="15" y="8"/>
                    </a:cubicBezTo>
                    <a:cubicBezTo>
                      <a:pt x="15" y="9"/>
                      <a:pt x="15" y="9"/>
                      <a:pt x="13" y="9"/>
                    </a:cubicBezTo>
                    <a:cubicBezTo>
                      <a:pt x="10" y="9"/>
                      <a:pt x="7" y="9"/>
                      <a:pt x="4" y="9"/>
                    </a:cubicBezTo>
                    <a:cubicBezTo>
                      <a:pt x="2" y="9"/>
                      <a:pt x="3" y="10"/>
                      <a:pt x="3" y="11"/>
                    </a:cubicBezTo>
                    <a:cubicBezTo>
                      <a:pt x="2" y="13"/>
                      <a:pt x="0" y="14"/>
                      <a:pt x="3" y="15"/>
                    </a:cubicBezTo>
                    <a:cubicBezTo>
                      <a:pt x="3" y="15"/>
                      <a:pt x="5" y="14"/>
                      <a:pt x="5" y="14"/>
                    </a:cubicBezTo>
                    <a:cubicBezTo>
                      <a:pt x="5" y="15"/>
                      <a:pt x="3" y="17"/>
                      <a:pt x="3" y="17"/>
                    </a:cubicBezTo>
                    <a:cubicBezTo>
                      <a:pt x="4" y="18"/>
                      <a:pt x="4" y="17"/>
                      <a:pt x="5" y="17"/>
                    </a:cubicBezTo>
                    <a:cubicBezTo>
                      <a:pt x="5" y="17"/>
                      <a:pt x="5" y="19"/>
                      <a:pt x="5" y="19"/>
                    </a:cubicBezTo>
                    <a:cubicBezTo>
                      <a:pt x="7" y="22"/>
                      <a:pt x="4" y="20"/>
                      <a:pt x="3" y="20"/>
                    </a:cubicBezTo>
                    <a:cubicBezTo>
                      <a:pt x="3" y="20"/>
                      <a:pt x="2" y="23"/>
                      <a:pt x="4" y="22"/>
                    </a:cubicBezTo>
                    <a:cubicBezTo>
                      <a:pt x="6" y="22"/>
                      <a:pt x="4" y="24"/>
                      <a:pt x="4" y="25"/>
                    </a:cubicBezTo>
                    <a:cubicBezTo>
                      <a:pt x="4" y="26"/>
                      <a:pt x="7" y="26"/>
                      <a:pt x="8" y="27"/>
                    </a:cubicBezTo>
                    <a:cubicBezTo>
                      <a:pt x="9" y="28"/>
                      <a:pt x="7" y="30"/>
                      <a:pt x="7" y="30"/>
                    </a:cubicBezTo>
                    <a:cubicBezTo>
                      <a:pt x="8" y="30"/>
                      <a:pt x="9" y="28"/>
                      <a:pt x="10" y="30"/>
                    </a:cubicBezTo>
                    <a:cubicBezTo>
                      <a:pt x="10" y="31"/>
                      <a:pt x="8" y="31"/>
                      <a:pt x="8" y="31"/>
                    </a:cubicBezTo>
                    <a:cubicBezTo>
                      <a:pt x="8" y="31"/>
                      <a:pt x="10" y="31"/>
                      <a:pt x="10" y="31"/>
                    </a:cubicBezTo>
                    <a:cubicBezTo>
                      <a:pt x="11" y="32"/>
                      <a:pt x="10" y="33"/>
                      <a:pt x="9" y="34"/>
                    </a:cubicBezTo>
                    <a:cubicBezTo>
                      <a:pt x="9" y="35"/>
                      <a:pt x="11" y="36"/>
                      <a:pt x="11" y="35"/>
                    </a:cubicBezTo>
                    <a:cubicBezTo>
                      <a:pt x="12" y="34"/>
                      <a:pt x="11" y="32"/>
                      <a:pt x="12" y="31"/>
                    </a:cubicBezTo>
                    <a:cubicBezTo>
                      <a:pt x="13" y="30"/>
                      <a:pt x="15" y="32"/>
                      <a:pt x="16" y="32"/>
                    </a:cubicBezTo>
                    <a:cubicBezTo>
                      <a:pt x="18" y="33"/>
                      <a:pt x="20" y="35"/>
                      <a:pt x="22" y="33"/>
                    </a:cubicBezTo>
                    <a:cubicBezTo>
                      <a:pt x="25" y="32"/>
                      <a:pt x="23" y="29"/>
                      <a:pt x="27" y="31"/>
                    </a:cubicBezTo>
                    <a:cubicBezTo>
                      <a:pt x="29" y="33"/>
                      <a:pt x="32" y="35"/>
                      <a:pt x="35" y="35"/>
                    </a:cubicBezTo>
                    <a:cubicBezTo>
                      <a:pt x="37" y="34"/>
                      <a:pt x="40" y="33"/>
                      <a:pt x="42" y="32"/>
                    </a:cubicBezTo>
                    <a:cubicBezTo>
                      <a:pt x="43" y="31"/>
                      <a:pt x="43" y="30"/>
                      <a:pt x="44" y="30"/>
                    </a:cubicBezTo>
                    <a:cubicBezTo>
                      <a:pt x="46" y="31"/>
                      <a:pt x="47" y="32"/>
                      <a:pt x="48" y="31"/>
                    </a:cubicBezTo>
                    <a:cubicBezTo>
                      <a:pt x="51" y="30"/>
                      <a:pt x="51" y="31"/>
                      <a:pt x="50" y="33"/>
                    </a:cubicBezTo>
                    <a:cubicBezTo>
                      <a:pt x="50" y="34"/>
                      <a:pt x="52" y="34"/>
                      <a:pt x="50" y="35"/>
                    </a:cubicBezTo>
                    <a:cubicBezTo>
                      <a:pt x="51" y="36"/>
                      <a:pt x="51" y="36"/>
                      <a:pt x="52" y="36"/>
                    </a:cubicBezTo>
                    <a:cubicBezTo>
                      <a:pt x="53" y="35"/>
                      <a:pt x="51" y="36"/>
                      <a:pt x="52" y="3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1" name="Freeform 684">
                <a:extLst>
                  <a:ext uri="{FF2B5EF4-FFF2-40B4-BE49-F238E27FC236}">
                    <a16:creationId xmlns:a16="http://schemas.microsoft.com/office/drawing/2014/main" id="{C6020222-C66E-754D-8953-9880E97CB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73428" y="7481712"/>
                <a:ext cx="980891" cy="786831"/>
              </a:xfrm>
              <a:custGeom>
                <a:avLst/>
                <a:gdLst>
                  <a:gd name="T0" fmla="*/ 65 w 105"/>
                  <a:gd name="T1" fmla="*/ 20 h 84"/>
                  <a:gd name="T2" fmla="*/ 61 w 105"/>
                  <a:gd name="T3" fmla="*/ 17 h 84"/>
                  <a:gd name="T4" fmla="*/ 52 w 105"/>
                  <a:gd name="T5" fmla="*/ 17 h 84"/>
                  <a:gd name="T6" fmla="*/ 48 w 105"/>
                  <a:gd name="T7" fmla="*/ 15 h 84"/>
                  <a:gd name="T8" fmla="*/ 40 w 105"/>
                  <a:gd name="T9" fmla="*/ 8 h 84"/>
                  <a:gd name="T10" fmla="*/ 27 w 105"/>
                  <a:gd name="T11" fmla="*/ 1 h 84"/>
                  <a:gd name="T12" fmla="*/ 21 w 105"/>
                  <a:gd name="T13" fmla="*/ 1 h 84"/>
                  <a:gd name="T14" fmla="*/ 13 w 105"/>
                  <a:gd name="T15" fmla="*/ 3 h 84"/>
                  <a:gd name="T16" fmla="*/ 17 w 105"/>
                  <a:gd name="T17" fmla="*/ 9 h 84"/>
                  <a:gd name="T18" fmla="*/ 13 w 105"/>
                  <a:gd name="T19" fmla="*/ 12 h 84"/>
                  <a:gd name="T20" fmla="*/ 10 w 105"/>
                  <a:gd name="T21" fmla="*/ 12 h 84"/>
                  <a:gd name="T22" fmla="*/ 9 w 105"/>
                  <a:gd name="T23" fmla="*/ 14 h 84"/>
                  <a:gd name="T24" fmla="*/ 2 w 105"/>
                  <a:gd name="T25" fmla="*/ 14 h 84"/>
                  <a:gd name="T26" fmla="*/ 1 w 105"/>
                  <a:gd name="T27" fmla="*/ 19 h 84"/>
                  <a:gd name="T28" fmla="*/ 3 w 105"/>
                  <a:gd name="T29" fmla="*/ 22 h 84"/>
                  <a:gd name="T30" fmla="*/ 8 w 105"/>
                  <a:gd name="T31" fmla="*/ 31 h 84"/>
                  <a:gd name="T32" fmla="*/ 12 w 105"/>
                  <a:gd name="T33" fmla="*/ 38 h 84"/>
                  <a:gd name="T34" fmla="*/ 15 w 105"/>
                  <a:gd name="T35" fmla="*/ 42 h 84"/>
                  <a:gd name="T36" fmla="*/ 20 w 105"/>
                  <a:gd name="T37" fmla="*/ 46 h 84"/>
                  <a:gd name="T38" fmla="*/ 22 w 105"/>
                  <a:gd name="T39" fmla="*/ 53 h 84"/>
                  <a:gd name="T40" fmla="*/ 23 w 105"/>
                  <a:gd name="T41" fmla="*/ 59 h 84"/>
                  <a:gd name="T42" fmla="*/ 31 w 105"/>
                  <a:gd name="T43" fmla="*/ 67 h 84"/>
                  <a:gd name="T44" fmla="*/ 36 w 105"/>
                  <a:gd name="T45" fmla="*/ 76 h 84"/>
                  <a:gd name="T46" fmla="*/ 40 w 105"/>
                  <a:gd name="T47" fmla="*/ 81 h 84"/>
                  <a:gd name="T48" fmla="*/ 41 w 105"/>
                  <a:gd name="T49" fmla="*/ 84 h 84"/>
                  <a:gd name="T50" fmla="*/ 43 w 105"/>
                  <a:gd name="T51" fmla="*/ 81 h 84"/>
                  <a:gd name="T52" fmla="*/ 50 w 105"/>
                  <a:gd name="T53" fmla="*/ 79 h 84"/>
                  <a:gd name="T54" fmla="*/ 60 w 105"/>
                  <a:gd name="T55" fmla="*/ 80 h 84"/>
                  <a:gd name="T56" fmla="*/ 66 w 105"/>
                  <a:gd name="T57" fmla="*/ 77 h 84"/>
                  <a:gd name="T58" fmla="*/ 76 w 105"/>
                  <a:gd name="T59" fmla="*/ 72 h 84"/>
                  <a:gd name="T60" fmla="*/ 94 w 105"/>
                  <a:gd name="T61" fmla="*/ 68 h 84"/>
                  <a:gd name="T62" fmla="*/ 102 w 105"/>
                  <a:gd name="T63" fmla="*/ 66 h 84"/>
                  <a:gd name="T64" fmla="*/ 104 w 105"/>
                  <a:gd name="T65" fmla="*/ 61 h 84"/>
                  <a:gd name="T66" fmla="*/ 105 w 105"/>
                  <a:gd name="T67" fmla="*/ 56 h 84"/>
                  <a:gd name="T68" fmla="*/ 103 w 105"/>
                  <a:gd name="T69" fmla="*/ 51 h 84"/>
                  <a:gd name="T70" fmla="*/ 93 w 105"/>
                  <a:gd name="T71" fmla="*/ 50 h 84"/>
                  <a:gd name="T72" fmla="*/ 88 w 105"/>
                  <a:gd name="T73" fmla="*/ 47 h 84"/>
                  <a:gd name="T74" fmla="*/ 81 w 105"/>
                  <a:gd name="T75" fmla="*/ 39 h 84"/>
                  <a:gd name="T76" fmla="*/ 77 w 105"/>
                  <a:gd name="T77" fmla="*/ 34 h 84"/>
                  <a:gd name="T78" fmla="*/ 77 w 105"/>
                  <a:gd name="T79" fmla="*/ 29 h 84"/>
                  <a:gd name="T80" fmla="*/ 74 w 105"/>
                  <a:gd name="T81" fmla="*/ 27 h 84"/>
                  <a:gd name="T82" fmla="*/ 70 w 105"/>
                  <a:gd name="T83" fmla="*/ 22 h 84"/>
                  <a:gd name="T84" fmla="*/ 65 w 105"/>
                  <a:gd name="T85" fmla="*/ 2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5" h="84">
                    <a:moveTo>
                      <a:pt x="65" y="20"/>
                    </a:moveTo>
                    <a:cubicBezTo>
                      <a:pt x="64" y="17"/>
                      <a:pt x="64" y="17"/>
                      <a:pt x="61" y="17"/>
                    </a:cubicBezTo>
                    <a:cubicBezTo>
                      <a:pt x="58" y="17"/>
                      <a:pt x="55" y="17"/>
                      <a:pt x="52" y="17"/>
                    </a:cubicBezTo>
                    <a:cubicBezTo>
                      <a:pt x="50" y="17"/>
                      <a:pt x="49" y="15"/>
                      <a:pt x="48" y="15"/>
                    </a:cubicBezTo>
                    <a:cubicBezTo>
                      <a:pt x="45" y="12"/>
                      <a:pt x="42" y="10"/>
                      <a:pt x="40" y="8"/>
                    </a:cubicBezTo>
                    <a:cubicBezTo>
                      <a:pt x="36" y="5"/>
                      <a:pt x="32" y="2"/>
                      <a:pt x="27" y="1"/>
                    </a:cubicBezTo>
                    <a:cubicBezTo>
                      <a:pt x="25" y="0"/>
                      <a:pt x="24" y="0"/>
                      <a:pt x="21" y="1"/>
                    </a:cubicBezTo>
                    <a:cubicBezTo>
                      <a:pt x="19" y="1"/>
                      <a:pt x="16" y="2"/>
                      <a:pt x="13" y="3"/>
                    </a:cubicBezTo>
                    <a:cubicBezTo>
                      <a:pt x="14" y="5"/>
                      <a:pt x="17" y="7"/>
                      <a:pt x="17" y="9"/>
                    </a:cubicBezTo>
                    <a:cubicBezTo>
                      <a:pt x="17" y="11"/>
                      <a:pt x="14" y="12"/>
                      <a:pt x="13" y="12"/>
                    </a:cubicBezTo>
                    <a:cubicBezTo>
                      <a:pt x="12" y="13"/>
                      <a:pt x="11" y="12"/>
                      <a:pt x="10" y="12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7" y="17"/>
                      <a:pt x="3" y="15"/>
                      <a:pt x="2" y="14"/>
                    </a:cubicBezTo>
                    <a:cubicBezTo>
                      <a:pt x="1" y="16"/>
                      <a:pt x="1" y="17"/>
                      <a:pt x="1" y="19"/>
                    </a:cubicBezTo>
                    <a:cubicBezTo>
                      <a:pt x="0" y="22"/>
                      <a:pt x="1" y="21"/>
                      <a:pt x="3" y="22"/>
                    </a:cubicBezTo>
                    <a:cubicBezTo>
                      <a:pt x="5" y="24"/>
                      <a:pt x="7" y="28"/>
                      <a:pt x="8" y="31"/>
                    </a:cubicBezTo>
                    <a:cubicBezTo>
                      <a:pt x="10" y="33"/>
                      <a:pt x="11" y="35"/>
                      <a:pt x="12" y="38"/>
                    </a:cubicBezTo>
                    <a:cubicBezTo>
                      <a:pt x="13" y="40"/>
                      <a:pt x="14" y="41"/>
                      <a:pt x="15" y="42"/>
                    </a:cubicBezTo>
                    <a:cubicBezTo>
                      <a:pt x="17" y="44"/>
                      <a:pt x="19" y="44"/>
                      <a:pt x="20" y="46"/>
                    </a:cubicBezTo>
                    <a:cubicBezTo>
                      <a:pt x="21" y="48"/>
                      <a:pt x="22" y="50"/>
                      <a:pt x="22" y="53"/>
                    </a:cubicBezTo>
                    <a:cubicBezTo>
                      <a:pt x="23" y="55"/>
                      <a:pt x="22" y="57"/>
                      <a:pt x="23" y="59"/>
                    </a:cubicBezTo>
                    <a:cubicBezTo>
                      <a:pt x="25" y="63"/>
                      <a:pt x="29" y="64"/>
                      <a:pt x="31" y="67"/>
                    </a:cubicBezTo>
                    <a:cubicBezTo>
                      <a:pt x="33" y="70"/>
                      <a:pt x="34" y="74"/>
                      <a:pt x="36" y="76"/>
                    </a:cubicBezTo>
                    <a:cubicBezTo>
                      <a:pt x="37" y="78"/>
                      <a:pt x="39" y="80"/>
                      <a:pt x="40" y="81"/>
                    </a:cubicBezTo>
                    <a:cubicBezTo>
                      <a:pt x="40" y="82"/>
                      <a:pt x="40" y="84"/>
                      <a:pt x="41" y="84"/>
                    </a:cubicBezTo>
                    <a:cubicBezTo>
                      <a:pt x="43" y="84"/>
                      <a:pt x="42" y="82"/>
                      <a:pt x="43" y="81"/>
                    </a:cubicBezTo>
                    <a:cubicBezTo>
                      <a:pt x="43" y="78"/>
                      <a:pt x="48" y="79"/>
                      <a:pt x="50" y="79"/>
                    </a:cubicBezTo>
                    <a:cubicBezTo>
                      <a:pt x="53" y="79"/>
                      <a:pt x="58" y="78"/>
                      <a:pt x="60" y="80"/>
                    </a:cubicBezTo>
                    <a:cubicBezTo>
                      <a:pt x="63" y="81"/>
                      <a:pt x="64" y="79"/>
                      <a:pt x="66" y="77"/>
                    </a:cubicBezTo>
                    <a:cubicBezTo>
                      <a:pt x="69" y="73"/>
                      <a:pt x="72" y="73"/>
                      <a:pt x="76" y="72"/>
                    </a:cubicBezTo>
                    <a:cubicBezTo>
                      <a:pt x="82" y="72"/>
                      <a:pt x="88" y="70"/>
                      <a:pt x="94" y="68"/>
                    </a:cubicBezTo>
                    <a:cubicBezTo>
                      <a:pt x="96" y="67"/>
                      <a:pt x="99" y="66"/>
                      <a:pt x="102" y="66"/>
                    </a:cubicBezTo>
                    <a:cubicBezTo>
                      <a:pt x="103" y="65"/>
                      <a:pt x="103" y="63"/>
                      <a:pt x="104" y="61"/>
                    </a:cubicBezTo>
                    <a:cubicBezTo>
                      <a:pt x="104" y="60"/>
                      <a:pt x="105" y="58"/>
                      <a:pt x="105" y="56"/>
                    </a:cubicBezTo>
                    <a:cubicBezTo>
                      <a:pt x="105" y="55"/>
                      <a:pt x="104" y="52"/>
                      <a:pt x="103" y="51"/>
                    </a:cubicBezTo>
                    <a:cubicBezTo>
                      <a:pt x="100" y="51"/>
                      <a:pt x="96" y="51"/>
                      <a:pt x="93" y="50"/>
                    </a:cubicBezTo>
                    <a:cubicBezTo>
                      <a:pt x="90" y="50"/>
                      <a:pt x="90" y="49"/>
                      <a:pt x="88" y="47"/>
                    </a:cubicBezTo>
                    <a:cubicBezTo>
                      <a:pt x="86" y="43"/>
                      <a:pt x="83" y="42"/>
                      <a:pt x="81" y="39"/>
                    </a:cubicBezTo>
                    <a:cubicBezTo>
                      <a:pt x="80" y="39"/>
                      <a:pt x="78" y="35"/>
                      <a:pt x="77" y="34"/>
                    </a:cubicBezTo>
                    <a:cubicBezTo>
                      <a:pt x="76" y="32"/>
                      <a:pt x="81" y="31"/>
                      <a:pt x="77" y="29"/>
                    </a:cubicBezTo>
                    <a:cubicBezTo>
                      <a:pt x="76" y="29"/>
                      <a:pt x="75" y="27"/>
                      <a:pt x="74" y="27"/>
                    </a:cubicBezTo>
                    <a:cubicBezTo>
                      <a:pt x="72" y="27"/>
                      <a:pt x="71" y="24"/>
                      <a:pt x="70" y="22"/>
                    </a:cubicBezTo>
                    <a:cubicBezTo>
                      <a:pt x="69" y="19"/>
                      <a:pt x="69" y="20"/>
                      <a:pt x="65" y="2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2" name="Freeform 685">
                <a:extLst>
                  <a:ext uri="{FF2B5EF4-FFF2-40B4-BE49-F238E27FC236}">
                    <a16:creationId xmlns:a16="http://schemas.microsoft.com/office/drawing/2014/main" id="{336703E8-D33D-8A46-A8EE-DF2CEC62D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2537" y="7424369"/>
                <a:ext cx="194267" cy="207060"/>
              </a:xfrm>
              <a:custGeom>
                <a:avLst/>
                <a:gdLst>
                  <a:gd name="T0" fmla="*/ 5 w 21"/>
                  <a:gd name="T1" fmla="*/ 22 h 22"/>
                  <a:gd name="T2" fmla="*/ 8 w 21"/>
                  <a:gd name="T3" fmla="*/ 19 h 22"/>
                  <a:gd name="T4" fmla="*/ 12 w 21"/>
                  <a:gd name="T5" fmla="*/ 18 h 22"/>
                  <a:gd name="T6" fmla="*/ 15 w 21"/>
                  <a:gd name="T7" fmla="*/ 15 h 22"/>
                  <a:gd name="T8" fmla="*/ 11 w 21"/>
                  <a:gd name="T9" fmla="*/ 9 h 22"/>
                  <a:gd name="T10" fmla="*/ 21 w 21"/>
                  <a:gd name="T11" fmla="*/ 6 h 22"/>
                  <a:gd name="T12" fmla="*/ 19 w 21"/>
                  <a:gd name="T13" fmla="*/ 0 h 22"/>
                  <a:gd name="T14" fmla="*/ 9 w 21"/>
                  <a:gd name="T15" fmla="*/ 5 h 22"/>
                  <a:gd name="T16" fmla="*/ 4 w 21"/>
                  <a:gd name="T17" fmla="*/ 1 h 22"/>
                  <a:gd name="T18" fmla="*/ 3 w 21"/>
                  <a:gd name="T19" fmla="*/ 11 h 22"/>
                  <a:gd name="T20" fmla="*/ 0 w 21"/>
                  <a:gd name="T21" fmla="*/ 18 h 22"/>
                  <a:gd name="T22" fmla="*/ 1 w 21"/>
                  <a:gd name="T23" fmla="*/ 21 h 22"/>
                  <a:gd name="T24" fmla="*/ 5 w 21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" h="22">
                    <a:moveTo>
                      <a:pt x="5" y="22"/>
                    </a:moveTo>
                    <a:cubicBezTo>
                      <a:pt x="7" y="22"/>
                      <a:pt x="7" y="19"/>
                      <a:pt x="8" y="19"/>
                    </a:cubicBezTo>
                    <a:cubicBezTo>
                      <a:pt x="9" y="17"/>
                      <a:pt x="11" y="18"/>
                      <a:pt x="12" y="18"/>
                    </a:cubicBezTo>
                    <a:cubicBezTo>
                      <a:pt x="13" y="17"/>
                      <a:pt x="16" y="16"/>
                      <a:pt x="15" y="15"/>
                    </a:cubicBezTo>
                    <a:cubicBezTo>
                      <a:pt x="14" y="13"/>
                      <a:pt x="13" y="11"/>
                      <a:pt x="11" y="9"/>
                    </a:cubicBezTo>
                    <a:cubicBezTo>
                      <a:pt x="15" y="8"/>
                      <a:pt x="18" y="7"/>
                      <a:pt x="21" y="6"/>
                    </a:cubicBezTo>
                    <a:cubicBezTo>
                      <a:pt x="21" y="4"/>
                      <a:pt x="20" y="2"/>
                      <a:pt x="19" y="0"/>
                    </a:cubicBezTo>
                    <a:cubicBezTo>
                      <a:pt x="16" y="1"/>
                      <a:pt x="12" y="5"/>
                      <a:pt x="9" y="5"/>
                    </a:cubicBezTo>
                    <a:cubicBezTo>
                      <a:pt x="7" y="5"/>
                      <a:pt x="4" y="3"/>
                      <a:pt x="4" y="1"/>
                    </a:cubicBezTo>
                    <a:cubicBezTo>
                      <a:pt x="3" y="5"/>
                      <a:pt x="3" y="8"/>
                      <a:pt x="3" y="11"/>
                    </a:cubicBezTo>
                    <a:cubicBezTo>
                      <a:pt x="2" y="13"/>
                      <a:pt x="0" y="16"/>
                      <a:pt x="0" y="18"/>
                    </a:cubicBezTo>
                    <a:cubicBezTo>
                      <a:pt x="0" y="20"/>
                      <a:pt x="0" y="20"/>
                      <a:pt x="1" y="21"/>
                    </a:cubicBezTo>
                    <a:cubicBezTo>
                      <a:pt x="3" y="21"/>
                      <a:pt x="4" y="22"/>
                      <a:pt x="5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3" name="Freeform 686">
                <a:extLst>
                  <a:ext uri="{FF2B5EF4-FFF2-40B4-BE49-F238E27FC236}">
                    <a16:creationId xmlns:a16="http://schemas.microsoft.com/office/drawing/2014/main" id="{72BDDE5C-E8C0-2A43-B781-30A0B1633F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2092" y="7351105"/>
                <a:ext cx="73250" cy="82827"/>
              </a:xfrm>
              <a:custGeom>
                <a:avLst/>
                <a:gdLst>
                  <a:gd name="T0" fmla="*/ 7 w 8"/>
                  <a:gd name="T1" fmla="*/ 2 h 9"/>
                  <a:gd name="T2" fmla="*/ 4 w 8"/>
                  <a:gd name="T3" fmla="*/ 0 h 9"/>
                  <a:gd name="T4" fmla="*/ 2 w 8"/>
                  <a:gd name="T5" fmla="*/ 2 h 9"/>
                  <a:gd name="T6" fmla="*/ 0 w 8"/>
                  <a:gd name="T7" fmla="*/ 8 h 9"/>
                  <a:gd name="T8" fmla="*/ 4 w 8"/>
                  <a:gd name="T9" fmla="*/ 8 h 9"/>
                  <a:gd name="T10" fmla="*/ 7 w 8"/>
                  <a:gd name="T11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9">
                    <a:moveTo>
                      <a:pt x="7" y="2"/>
                    </a:moveTo>
                    <a:cubicBezTo>
                      <a:pt x="7" y="1"/>
                      <a:pt x="5" y="0"/>
                      <a:pt x="4" y="0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4"/>
                      <a:pt x="1" y="6"/>
                      <a:pt x="0" y="8"/>
                    </a:cubicBezTo>
                    <a:cubicBezTo>
                      <a:pt x="2" y="8"/>
                      <a:pt x="2" y="9"/>
                      <a:pt x="4" y="8"/>
                    </a:cubicBezTo>
                    <a:cubicBezTo>
                      <a:pt x="5" y="7"/>
                      <a:pt x="8" y="4"/>
                      <a:pt x="7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4" name="Freeform 687">
                <a:extLst>
                  <a:ext uri="{FF2B5EF4-FFF2-40B4-BE49-F238E27FC236}">
                    <a16:creationId xmlns:a16="http://schemas.microsoft.com/office/drawing/2014/main" id="{9AC69E45-0DC7-8443-92EB-9D2CAE50A5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2537" y="7462599"/>
                <a:ext cx="28664" cy="66896"/>
              </a:xfrm>
              <a:custGeom>
                <a:avLst/>
                <a:gdLst>
                  <a:gd name="T0" fmla="*/ 0 w 3"/>
                  <a:gd name="T1" fmla="*/ 3 h 7"/>
                  <a:gd name="T2" fmla="*/ 3 w 3"/>
                  <a:gd name="T3" fmla="*/ 7 h 7"/>
                  <a:gd name="T4" fmla="*/ 3 w 3"/>
                  <a:gd name="T5" fmla="*/ 1 h 7"/>
                  <a:gd name="T6" fmla="*/ 2 w 3"/>
                  <a:gd name="T7" fmla="*/ 0 h 7"/>
                  <a:gd name="T8" fmla="*/ 0 w 3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3"/>
                    </a:moveTo>
                    <a:cubicBezTo>
                      <a:pt x="0" y="5"/>
                      <a:pt x="1" y="6"/>
                      <a:pt x="3" y="7"/>
                    </a:cubicBezTo>
                    <a:cubicBezTo>
                      <a:pt x="3" y="5"/>
                      <a:pt x="3" y="3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0" y="0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5" name="Freeform 688">
                <a:extLst>
                  <a:ext uri="{FF2B5EF4-FFF2-40B4-BE49-F238E27FC236}">
                    <a16:creationId xmlns:a16="http://schemas.microsoft.com/office/drawing/2014/main" id="{153C93A0-40C7-9E4F-A00D-01D526C119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54322" y="7424369"/>
                <a:ext cx="76432" cy="245289"/>
              </a:xfrm>
              <a:custGeom>
                <a:avLst/>
                <a:gdLst>
                  <a:gd name="T0" fmla="*/ 4 w 8"/>
                  <a:gd name="T1" fmla="*/ 17 h 26"/>
                  <a:gd name="T2" fmla="*/ 6 w 8"/>
                  <a:gd name="T3" fmla="*/ 13 h 26"/>
                  <a:gd name="T4" fmla="*/ 5 w 8"/>
                  <a:gd name="T5" fmla="*/ 10 h 26"/>
                  <a:gd name="T6" fmla="*/ 7 w 8"/>
                  <a:gd name="T7" fmla="*/ 4 h 26"/>
                  <a:gd name="T8" fmla="*/ 6 w 8"/>
                  <a:gd name="T9" fmla="*/ 0 h 26"/>
                  <a:gd name="T10" fmla="*/ 2 w 8"/>
                  <a:gd name="T11" fmla="*/ 7 h 26"/>
                  <a:gd name="T12" fmla="*/ 0 w 8"/>
                  <a:gd name="T13" fmla="*/ 11 h 26"/>
                  <a:gd name="T14" fmla="*/ 1 w 8"/>
                  <a:gd name="T15" fmla="*/ 16 h 26"/>
                  <a:gd name="T16" fmla="*/ 2 w 8"/>
                  <a:gd name="T17" fmla="*/ 26 h 26"/>
                  <a:gd name="T18" fmla="*/ 2 w 8"/>
                  <a:gd name="T19" fmla="*/ 25 h 26"/>
                  <a:gd name="T20" fmla="*/ 4 w 8"/>
                  <a:gd name="T21" fmla="*/ 17 h 26"/>
                  <a:gd name="T22" fmla="*/ 4 w 8"/>
                  <a:gd name="T23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26">
                    <a:moveTo>
                      <a:pt x="4" y="17"/>
                    </a:moveTo>
                    <a:cubicBezTo>
                      <a:pt x="4" y="16"/>
                      <a:pt x="5" y="15"/>
                      <a:pt x="6" y="13"/>
                    </a:cubicBezTo>
                    <a:cubicBezTo>
                      <a:pt x="7" y="11"/>
                      <a:pt x="6" y="12"/>
                      <a:pt x="5" y="10"/>
                    </a:cubicBezTo>
                    <a:cubicBezTo>
                      <a:pt x="3" y="8"/>
                      <a:pt x="4" y="3"/>
                      <a:pt x="7" y="4"/>
                    </a:cubicBezTo>
                    <a:cubicBezTo>
                      <a:pt x="8" y="1"/>
                      <a:pt x="8" y="1"/>
                      <a:pt x="6" y="0"/>
                    </a:cubicBezTo>
                    <a:cubicBezTo>
                      <a:pt x="4" y="0"/>
                      <a:pt x="3" y="5"/>
                      <a:pt x="2" y="7"/>
                    </a:cubicBezTo>
                    <a:cubicBezTo>
                      <a:pt x="1" y="8"/>
                      <a:pt x="0" y="9"/>
                      <a:pt x="0" y="11"/>
                    </a:cubicBezTo>
                    <a:cubicBezTo>
                      <a:pt x="0" y="12"/>
                      <a:pt x="1" y="14"/>
                      <a:pt x="1" y="16"/>
                    </a:cubicBezTo>
                    <a:cubicBezTo>
                      <a:pt x="1" y="19"/>
                      <a:pt x="2" y="22"/>
                      <a:pt x="2" y="26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" y="23"/>
                      <a:pt x="3" y="20"/>
                      <a:pt x="4" y="17"/>
                    </a:cubicBezTo>
                    <a:cubicBezTo>
                      <a:pt x="4" y="16"/>
                      <a:pt x="4" y="18"/>
                      <a:pt x="4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6" name="Freeform 689">
                <a:extLst>
                  <a:ext uri="{FF2B5EF4-FFF2-40B4-BE49-F238E27FC236}">
                    <a16:creationId xmlns:a16="http://schemas.microsoft.com/office/drawing/2014/main" id="{929FABF8-428C-3141-90AB-17443F15C5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28206" y="7790708"/>
                <a:ext cx="47770" cy="73269"/>
              </a:xfrm>
              <a:custGeom>
                <a:avLst/>
                <a:gdLst>
                  <a:gd name="T0" fmla="*/ 3 w 5"/>
                  <a:gd name="T1" fmla="*/ 8 h 8"/>
                  <a:gd name="T2" fmla="*/ 2 w 5"/>
                  <a:gd name="T3" fmla="*/ 0 h 8"/>
                  <a:gd name="T4" fmla="*/ 0 w 5"/>
                  <a:gd name="T5" fmla="*/ 4 h 8"/>
                  <a:gd name="T6" fmla="*/ 3 w 5"/>
                  <a:gd name="T7" fmla="*/ 8 h 8"/>
                  <a:gd name="T8" fmla="*/ 3 w 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3" y="8"/>
                    </a:moveTo>
                    <a:cubicBezTo>
                      <a:pt x="3" y="7"/>
                      <a:pt x="5" y="0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6"/>
                      <a:pt x="1" y="7"/>
                      <a:pt x="3" y="8"/>
                    </a:cubicBezTo>
                    <a:cubicBezTo>
                      <a:pt x="3" y="8"/>
                      <a:pt x="2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7" name="Freeform 690">
                <a:extLst>
                  <a:ext uri="{FF2B5EF4-FFF2-40B4-BE49-F238E27FC236}">
                    <a16:creationId xmlns:a16="http://schemas.microsoft.com/office/drawing/2014/main" id="{65F8022B-6897-1246-B5BF-732B3B2DA1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043" y="8137934"/>
                <a:ext cx="496814" cy="315371"/>
              </a:xfrm>
              <a:custGeom>
                <a:avLst/>
                <a:gdLst>
                  <a:gd name="T0" fmla="*/ 47 w 53"/>
                  <a:gd name="T1" fmla="*/ 0 h 34"/>
                  <a:gd name="T2" fmla="*/ 38 w 53"/>
                  <a:gd name="T3" fmla="*/ 2 h 34"/>
                  <a:gd name="T4" fmla="*/ 28 w 53"/>
                  <a:gd name="T5" fmla="*/ 4 h 34"/>
                  <a:gd name="T6" fmla="*/ 23 w 53"/>
                  <a:gd name="T7" fmla="*/ 10 h 34"/>
                  <a:gd name="T8" fmla="*/ 17 w 53"/>
                  <a:gd name="T9" fmla="*/ 9 h 34"/>
                  <a:gd name="T10" fmla="*/ 9 w 53"/>
                  <a:gd name="T11" fmla="*/ 9 h 34"/>
                  <a:gd name="T12" fmla="*/ 3 w 53"/>
                  <a:gd name="T13" fmla="*/ 12 h 34"/>
                  <a:gd name="T14" fmla="*/ 1 w 53"/>
                  <a:gd name="T15" fmla="*/ 15 h 34"/>
                  <a:gd name="T16" fmla="*/ 1 w 53"/>
                  <a:gd name="T17" fmla="*/ 21 h 34"/>
                  <a:gd name="T18" fmla="*/ 3 w 53"/>
                  <a:gd name="T19" fmla="*/ 28 h 34"/>
                  <a:gd name="T20" fmla="*/ 4 w 53"/>
                  <a:gd name="T21" fmla="*/ 32 h 34"/>
                  <a:gd name="T22" fmla="*/ 12 w 53"/>
                  <a:gd name="T23" fmla="*/ 32 h 34"/>
                  <a:gd name="T24" fmla="*/ 16 w 53"/>
                  <a:gd name="T25" fmla="*/ 29 h 34"/>
                  <a:gd name="T26" fmla="*/ 21 w 53"/>
                  <a:gd name="T27" fmla="*/ 29 h 34"/>
                  <a:gd name="T28" fmla="*/ 24 w 53"/>
                  <a:gd name="T29" fmla="*/ 26 h 34"/>
                  <a:gd name="T30" fmla="*/ 32 w 53"/>
                  <a:gd name="T31" fmla="*/ 24 h 34"/>
                  <a:gd name="T32" fmla="*/ 41 w 53"/>
                  <a:gd name="T33" fmla="*/ 21 h 34"/>
                  <a:gd name="T34" fmla="*/ 47 w 53"/>
                  <a:gd name="T35" fmla="*/ 17 h 34"/>
                  <a:gd name="T36" fmla="*/ 52 w 53"/>
                  <a:gd name="T37" fmla="*/ 12 h 34"/>
                  <a:gd name="T38" fmla="*/ 47 w 53"/>
                  <a:gd name="T3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3" h="34">
                    <a:moveTo>
                      <a:pt x="47" y="0"/>
                    </a:moveTo>
                    <a:cubicBezTo>
                      <a:pt x="44" y="1"/>
                      <a:pt x="41" y="2"/>
                      <a:pt x="38" y="2"/>
                    </a:cubicBezTo>
                    <a:cubicBezTo>
                      <a:pt x="35" y="3"/>
                      <a:pt x="31" y="2"/>
                      <a:pt x="28" y="4"/>
                    </a:cubicBezTo>
                    <a:cubicBezTo>
                      <a:pt x="26" y="6"/>
                      <a:pt x="25" y="8"/>
                      <a:pt x="23" y="10"/>
                    </a:cubicBezTo>
                    <a:cubicBezTo>
                      <a:pt x="22" y="11"/>
                      <a:pt x="19" y="9"/>
                      <a:pt x="17" y="9"/>
                    </a:cubicBezTo>
                    <a:cubicBezTo>
                      <a:pt x="14" y="9"/>
                      <a:pt x="12" y="9"/>
                      <a:pt x="9" y="9"/>
                    </a:cubicBezTo>
                    <a:cubicBezTo>
                      <a:pt x="6" y="9"/>
                      <a:pt x="3" y="8"/>
                      <a:pt x="3" y="12"/>
                    </a:cubicBezTo>
                    <a:cubicBezTo>
                      <a:pt x="2" y="14"/>
                      <a:pt x="1" y="13"/>
                      <a:pt x="1" y="15"/>
                    </a:cubicBezTo>
                    <a:cubicBezTo>
                      <a:pt x="0" y="17"/>
                      <a:pt x="0" y="19"/>
                      <a:pt x="1" y="21"/>
                    </a:cubicBezTo>
                    <a:cubicBezTo>
                      <a:pt x="1" y="23"/>
                      <a:pt x="2" y="26"/>
                      <a:pt x="3" y="28"/>
                    </a:cubicBezTo>
                    <a:cubicBezTo>
                      <a:pt x="3" y="29"/>
                      <a:pt x="3" y="31"/>
                      <a:pt x="4" y="32"/>
                    </a:cubicBezTo>
                    <a:cubicBezTo>
                      <a:pt x="5" y="34"/>
                      <a:pt x="10" y="33"/>
                      <a:pt x="12" y="32"/>
                    </a:cubicBezTo>
                    <a:cubicBezTo>
                      <a:pt x="13" y="31"/>
                      <a:pt x="14" y="30"/>
                      <a:pt x="16" y="29"/>
                    </a:cubicBezTo>
                    <a:cubicBezTo>
                      <a:pt x="17" y="29"/>
                      <a:pt x="19" y="29"/>
                      <a:pt x="21" y="29"/>
                    </a:cubicBezTo>
                    <a:cubicBezTo>
                      <a:pt x="22" y="28"/>
                      <a:pt x="23" y="27"/>
                      <a:pt x="24" y="26"/>
                    </a:cubicBezTo>
                    <a:cubicBezTo>
                      <a:pt x="27" y="25"/>
                      <a:pt x="29" y="25"/>
                      <a:pt x="32" y="24"/>
                    </a:cubicBezTo>
                    <a:cubicBezTo>
                      <a:pt x="35" y="23"/>
                      <a:pt x="38" y="22"/>
                      <a:pt x="41" y="21"/>
                    </a:cubicBezTo>
                    <a:cubicBezTo>
                      <a:pt x="43" y="20"/>
                      <a:pt x="47" y="19"/>
                      <a:pt x="47" y="17"/>
                    </a:cubicBezTo>
                    <a:cubicBezTo>
                      <a:pt x="48" y="14"/>
                      <a:pt x="53" y="14"/>
                      <a:pt x="52" y="12"/>
                    </a:cubicBezTo>
                    <a:cubicBezTo>
                      <a:pt x="50" y="8"/>
                      <a:pt x="49" y="4"/>
                      <a:pt x="47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8" name="Freeform 691">
                <a:extLst>
                  <a:ext uri="{FF2B5EF4-FFF2-40B4-BE49-F238E27FC236}">
                    <a16:creationId xmlns:a16="http://schemas.microsoft.com/office/drawing/2014/main" id="{8904FA11-55DA-F149-BBA5-AC78785650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5530" y="7790708"/>
                <a:ext cx="382164" cy="458719"/>
              </a:xfrm>
              <a:custGeom>
                <a:avLst/>
                <a:gdLst>
                  <a:gd name="T0" fmla="*/ 39 w 41"/>
                  <a:gd name="T1" fmla="*/ 19 h 49"/>
                  <a:gd name="T2" fmla="*/ 34 w 41"/>
                  <a:gd name="T3" fmla="*/ 14 h 49"/>
                  <a:gd name="T4" fmla="*/ 28 w 41"/>
                  <a:gd name="T5" fmla="*/ 12 h 49"/>
                  <a:gd name="T6" fmla="*/ 22 w 41"/>
                  <a:gd name="T7" fmla="*/ 6 h 49"/>
                  <a:gd name="T8" fmla="*/ 21 w 41"/>
                  <a:gd name="T9" fmla="*/ 3 h 49"/>
                  <a:gd name="T10" fmla="*/ 22 w 41"/>
                  <a:gd name="T11" fmla="*/ 0 h 49"/>
                  <a:gd name="T12" fmla="*/ 17 w 41"/>
                  <a:gd name="T13" fmla="*/ 5 h 49"/>
                  <a:gd name="T14" fmla="*/ 10 w 41"/>
                  <a:gd name="T15" fmla="*/ 10 h 49"/>
                  <a:gd name="T16" fmla="*/ 5 w 41"/>
                  <a:gd name="T17" fmla="*/ 10 h 49"/>
                  <a:gd name="T18" fmla="*/ 0 w 41"/>
                  <a:gd name="T19" fmla="*/ 11 h 49"/>
                  <a:gd name="T20" fmla="*/ 5 w 41"/>
                  <a:gd name="T21" fmla="*/ 17 h 49"/>
                  <a:gd name="T22" fmla="*/ 16 w 41"/>
                  <a:gd name="T23" fmla="*/ 19 h 49"/>
                  <a:gd name="T24" fmla="*/ 16 w 41"/>
                  <a:gd name="T25" fmla="*/ 32 h 49"/>
                  <a:gd name="T26" fmla="*/ 11 w 41"/>
                  <a:gd name="T27" fmla="*/ 34 h 49"/>
                  <a:gd name="T28" fmla="*/ 0 w 41"/>
                  <a:gd name="T29" fmla="*/ 37 h 49"/>
                  <a:gd name="T30" fmla="*/ 5 w 41"/>
                  <a:gd name="T31" fmla="*/ 49 h 49"/>
                  <a:gd name="T32" fmla="*/ 14 w 41"/>
                  <a:gd name="T33" fmla="*/ 48 h 49"/>
                  <a:gd name="T34" fmla="*/ 17 w 41"/>
                  <a:gd name="T35" fmla="*/ 44 h 49"/>
                  <a:gd name="T36" fmla="*/ 23 w 41"/>
                  <a:gd name="T37" fmla="*/ 42 h 49"/>
                  <a:gd name="T38" fmla="*/ 28 w 41"/>
                  <a:gd name="T39" fmla="*/ 38 h 49"/>
                  <a:gd name="T40" fmla="*/ 29 w 41"/>
                  <a:gd name="T41" fmla="*/ 32 h 49"/>
                  <a:gd name="T42" fmla="*/ 32 w 41"/>
                  <a:gd name="T43" fmla="*/ 30 h 49"/>
                  <a:gd name="T44" fmla="*/ 37 w 41"/>
                  <a:gd name="T45" fmla="*/ 24 h 49"/>
                  <a:gd name="T46" fmla="*/ 39 w 41"/>
                  <a:gd name="T47" fmla="*/ 19 h 49"/>
                  <a:gd name="T48" fmla="*/ 39 w 41"/>
                  <a:gd name="T49" fmla="*/ 1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" h="49">
                    <a:moveTo>
                      <a:pt x="39" y="19"/>
                    </a:moveTo>
                    <a:cubicBezTo>
                      <a:pt x="36" y="19"/>
                      <a:pt x="35" y="16"/>
                      <a:pt x="34" y="14"/>
                    </a:cubicBezTo>
                    <a:cubicBezTo>
                      <a:pt x="33" y="13"/>
                      <a:pt x="29" y="13"/>
                      <a:pt x="28" y="12"/>
                    </a:cubicBezTo>
                    <a:cubicBezTo>
                      <a:pt x="25" y="11"/>
                      <a:pt x="24" y="9"/>
                      <a:pt x="22" y="6"/>
                    </a:cubicBezTo>
                    <a:cubicBezTo>
                      <a:pt x="22" y="5"/>
                      <a:pt x="21" y="4"/>
                      <a:pt x="21" y="3"/>
                    </a:cubicBezTo>
                    <a:cubicBezTo>
                      <a:pt x="21" y="3"/>
                      <a:pt x="22" y="0"/>
                      <a:pt x="22" y="0"/>
                    </a:cubicBezTo>
                    <a:cubicBezTo>
                      <a:pt x="21" y="0"/>
                      <a:pt x="18" y="4"/>
                      <a:pt x="17" y="5"/>
                    </a:cubicBezTo>
                    <a:cubicBezTo>
                      <a:pt x="15" y="7"/>
                      <a:pt x="13" y="10"/>
                      <a:pt x="10" y="10"/>
                    </a:cubicBezTo>
                    <a:cubicBezTo>
                      <a:pt x="8" y="11"/>
                      <a:pt x="7" y="10"/>
                      <a:pt x="5" y="10"/>
                    </a:cubicBezTo>
                    <a:cubicBezTo>
                      <a:pt x="3" y="11"/>
                      <a:pt x="1" y="13"/>
                      <a:pt x="0" y="11"/>
                    </a:cubicBezTo>
                    <a:cubicBezTo>
                      <a:pt x="1" y="14"/>
                      <a:pt x="2" y="17"/>
                      <a:pt x="5" y="17"/>
                    </a:cubicBezTo>
                    <a:cubicBezTo>
                      <a:pt x="7" y="17"/>
                      <a:pt x="15" y="17"/>
                      <a:pt x="16" y="19"/>
                    </a:cubicBezTo>
                    <a:cubicBezTo>
                      <a:pt x="19" y="23"/>
                      <a:pt x="17" y="27"/>
                      <a:pt x="16" y="32"/>
                    </a:cubicBezTo>
                    <a:cubicBezTo>
                      <a:pt x="15" y="33"/>
                      <a:pt x="11" y="34"/>
                      <a:pt x="11" y="34"/>
                    </a:cubicBezTo>
                    <a:cubicBezTo>
                      <a:pt x="7" y="35"/>
                      <a:pt x="3" y="36"/>
                      <a:pt x="0" y="37"/>
                    </a:cubicBezTo>
                    <a:cubicBezTo>
                      <a:pt x="2" y="41"/>
                      <a:pt x="4" y="45"/>
                      <a:pt x="5" y="49"/>
                    </a:cubicBezTo>
                    <a:cubicBezTo>
                      <a:pt x="8" y="48"/>
                      <a:pt x="11" y="48"/>
                      <a:pt x="14" y="48"/>
                    </a:cubicBezTo>
                    <a:cubicBezTo>
                      <a:pt x="18" y="47"/>
                      <a:pt x="15" y="46"/>
                      <a:pt x="17" y="44"/>
                    </a:cubicBezTo>
                    <a:cubicBezTo>
                      <a:pt x="19" y="43"/>
                      <a:pt x="22" y="44"/>
                      <a:pt x="23" y="42"/>
                    </a:cubicBezTo>
                    <a:cubicBezTo>
                      <a:pt x="25" y="40"/>
                      <a:pt x="25" y="39"/>
                      <a:pt x="28" y="38"/>
                    </a:cubicBezTo>
                    <a:cubicBezTo>
                      <a:pt x="30" y="37"/>
                      <a:pt x="29" y="34"/>
                      <a:pt x="29" y="32"/>
                    </a:cubicBezTo>
                    <a:cubicBezTo>
                      <a:pt x="28" y="30"/>
                      <a:pt x="30" y="30"/>
                      <a:pt x="32" y="30"/>
                    </a:cubicBezTo>
                    <a:cubicBezTo>
                      <a:pt x="35" y="29"/>
                      <a:pt x="35" y="26"/>
                      <a:pt x="37" y="24"/>
                    </a:cubicBezTo>
                    <a:cubicBezTo>
                      <a:pt x="38" y="23"/>
                      <a:pt x="41" y="20"/>
                      <a:pt x="39" y="19"/>
                    </a:cubicBezTo>
                    <a:cubicBezTo>
                      <a:pt x="38" y="19"/>
                      <a:pt x="40" y="20"/>
                      <a:pt x="39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9" name="Freeform 692">
                <a:extLst>
                  <a:ext uri="{FF2B5EF4-FFF2-40B4-BE49-F238E27FC236}">
                    <a16:creationId xmlns:a16="http://schemas.microsoft.com/office/drawing/2014/main" id="{4B98C8BB-B6D1-054F-A2A8-0FC183014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97631" y="6892386"/>
                <a:ext cx="512741" cy="222990"/>
              </a:xfrm>
              <a:custGeom>
                <a:avLst/>
                <a:gdLst>
                  <a:gd name="T0" fmla="*/ 55 w 55"/>
                  <a:gd name="T1" fmla="*/ 5 h 24"/>
                  <a:gd name="T2" fmla="*/ 47 w 55"/>
                  <a:gd name="T3" fmla="*/ 3 h 24"/>
                  <a:gd name="T4" fmla="*/ 36 w 55"/>
                  <a:gd name="T5" fmla="*/ 2 h 24"/>
                  <a:gd name="T6" fmla="*/ 27 w 55"/>
                  <a:gd name="T7" fmla="*/ 0 h 24"/>
                  <a:gd name="T8" fmla="*/ 22 w 55"/>
                  <a:gd name="T9" fmla="*/ 2 h 24"/>
                  <a:gd name="T10" fmla="*/ 19 w 55"/>
                  <a:gd name="T11" fmla="*/ 4 h 24"/>
                  <a:gd name="T12" fmla="*/ 11 w 55"/>
                  <a:gd name="T13" fmla="*/ 5 h 24"/>
                  <a:gd name="T14" fmla="*/ 9 w 55"/>
                  <a:gd name="T15" fmla="*/ 7 h 24"/>
                  <a:gd name="T16" fmla="*/ 8 w 55"/>
                  <a:gd name="T17" fmla="*/ 11 h 24"/>
                  <a:gd name="T18" fmla="*/ 12 w 55"/>
                  <a:gd name="T19" fmla="*/ 12 h 24"/>
                  <a:gd name="T20" fmla="*/ 15 w 55"/>
                  <a:gd name="T21" fmla="*/ 12 h 24"/>
                  <a:gd name="T22" fmla="*/ 19 w 55"/>
                  <a:gd name="T23" fmla="*/ 15 h 24"/>
                  <a:gd name="T24" fmla="*/ 15 w 55"/>
                  <a:gd name="T25" fmla="*/ 17 h 24"/>
                  <a:gd name="T26" fmla="*/ 11 w 55"/>
                  <a:gd name="T27" fmla="*/ 17 h 24"/>
                  <a:gd name="T28" fmla="*/ 10 w 55"/>
                  <a:gd name="T29" fmla="*/ 20 h 24"/>
                  <a:gd name="T30" fmla="*/ 1 w 55"/>
                  <a:gd name="T31" fmla="*/ 20 h 24"/>
                  <a:gd name="T32" fmla="*/ 11 w 55"/>
                  <a:gd name="T33" fmla="*/ 22 h 24"/>
                  <a:gd name="T34" fmla="*/ 15 w 55"/>
                  <a:gd name="T35" fmla="*/ 23 h 24"/>
                  <a:gd name="T36" fmla="*/ 21 w 55"/>
                  <a:gd name="T37" fmla="*/ 23 h 24"/>
                  <a:gd name="T38" fmla="*/ 25 w 55"/>
                  <a:gd name="T39" fmla="*/ 20 h 24"/>
                  <a:gd name="T40" fmla="*/ 28 w 55"/>
                  <a:gd name="T41" fmla="*/ 17 h 24"/>
                  <a:gd name="T42" fmla="*/ 33 w 55"/>
                  <a:gd name="T43" fmla="*/ 16 h 24"/>
                  <a:gd name="T44" fmla="*/ 37 w 55"/>
                  <a:gd name="T45" fmla="*/ 16 h 24"/>
                  <a:gd name="T46" fmla="*/ 40 w 55"/>
                  <a:gd name="T47" fmla="*/ 13 h 24"/>
                  <a:gd name="T48" fmla="*/ 44 w 55"/>
                  <a:gd name="T49" fmla="*/ 12 h 24"/>
                  <a:gd name="T50" fmla="*/ 54 w 55"/>
                  <a:gd name="T51" fmla="*/ 7 h 24"/>
                  <a:gd name="T52" fmla="*/ 55 w 55"/>
                  <a:gd name="T53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24">
                    <a:moveTo>
                      <a:pt x="55" y="5"/>
                    </a:moveTo>
                    <a:cubicBezTo>
                      <a:pt x="52" y="5"/>
                      <a:pt x="50" y="3"/>
                      <a:pt x="47" y="3"/>
                    </a:cubicBezTo>
                    <a:cubicBezTo>
                      <a:pt x="44" y="2"/>
                      <a:pt x="40" y="2"/>
                      <a:pt x="36" y="2"/>
                    </a:cubicBezTo>
                    <a:cubicBezTo>
                      <a:pt x="33" y="2"/>
                      <a:pt x="30" y="2"/>
                      <a:pt x="27" y="0"/>
                    </a:cubicBezTo>
                    <a:cubicBezTo>
                      <a:pt x="25" y="0"/>
                      <a:pt x="23" y="0"/>
                      <a:pt x="22" y="2"/>
                    </a:cubicBezTo>
                    <a:cubicBezTo>
                      <a:pt x="22" y="4"/>
                      <a:pt x="21" y="5"/>
                      <a:pt x="19" y="4"/>
                    </a:cubicBezTo>
                    <a:cubicBezTo>
                      <a:pt x="17" y="3"/>
                      <a:pt x="12" y="1"/>
                      <a:pt x="11" y="5"/>
                    </a:cubicBezTo>
                    <a:cubicBezTo>
                      <a:pt x="10" y="6"/>
                      <a:pt x="11" y="6"/>
                      <a:pt x="9" y="7"/>
                    </a:cubicBezTo>
                    <a:cubicBezTo>
                      <a:pt x="8" y="8"/>
                      <a:pt x="6" y="10"/>
                      <a:pt x="8" y="11"/>
                    </a:cubicBezTo>
                    <a:cubicBezTo>
                      <a:pt x="9" y="12"/>
                      <a:pt x="12" y="13"/>
                      <a:pt x="12" y="12"/>
                    </a:cubicBezTo>
                    <a:cubicBezTo>
                      <a:pt x="13" y="10"/>
                      <a:pt x="14" y="11"/>
                      <a:pt x="15" y="12"/>
                    </a:cubicBezTo>
                    <a:cubicBezTo>
                      <a:pt x="16" y="13"/>
                      <a:pt x="20" y="14"/>
                      <a:pt x="19" y="15"/>
                    </a:cubicBezTo>
                    <a:cubicBezTo>
                      <a:pt x="19" y="16"/>
                      <a:pt x="16" y="16"/>
                      <a:pt x="15" y="17"/>
                    </a:cubicBezTo>
                    <a:cubicBezTo>
                      <a:pt x="14" y="18"/>
                      <a:pt x="13" y="19"/>
                      <a:pt x="11" y="17"/>
                    </a:cubicBezTo>
                    <a:cubicBezTo>
                      <a:pt x="10" y="16"/>
                      <a:pt x="10" y="19"/>
                      <a:pt x="10" y="20"/>
                    </a:cubicBezTo>
                    <a:cubicBezTo>
                      <a:pt x="6" y="22"/>
                      <a:pt x="4" y="15"/>
                      <a:pt x="1" y="20"/>
                    </a:cubicBezTo>
                    <a:cubicBezTo>
                      <a:pt x="0" y="21"/>
                      <a:pt x="10" y="23"/>
                      <a:pt x="11" y="22"/>
                    </a:cubicBezTo>
                    <a:cubicBezTo>
                      <a:pt x="12" y="21"/>
                      <a:pt x="14" y="22"/>
                      <a:pt x="15" y="23"/>
                    </a:cubicBezTo>
                    <a:cubicBezTo>
                      <a:pt x="16" y="23"/>
                      <a:pt x="19" y="24"/>
                      <a:pt x="21" y="23"/>
                    </a:cubicBezTo>
                    <a:cubicBezTo>
                      <a:pt x="22" y="22"/>
                      <a:pt x="24" y="23"/>
                      <a:pt x="25" y="20"/>
                    </a:cubicBezTo>
                    <a:cubicBezTo>
                      <a:pt x="25" y="19"/>
                      <a:pt x="27" y="18"/>
                      <a:pt x="28" y="17"/>
                    </a:cubicBezTo>
                    <a:cubicBezTo>
                      <a:pt x="29" y="16"/>
                      <a:pt x="33" y="16"/>
                      <a:pt x="33" y="16"/>
                    </a:cubicBezTo>
                    <a:cubicBezTo>
                      <a:pt x="34" y="18"/>
                      <a:pt x="35" y="16"/>
                      <a:pt x="37" y="16"/>
                    </a:cubicBezTo>
                    <a:cubicBezTo>
                      <a:pt x="38" y="16"/>
                      <a:pt x="39" y="13"/>
                      <a:pt x="40" y="13"/>
                    </a:cubicBezTo>
                    <a:cubicBezTo>
                      <a:pt x="41" y="12"/>
                      <a:pt x="43" y="13"/>
                      <a:pt x="44" y="12"/>
                    </a:cubicBezTo>
                    <a:cubicBezTo>
                      <a:pt x="48" y="11"/>
                      <a:pt x="50" y="9"/>
                      <a:pt x="54" y="7"/>
                    </a:cubicBezTo>
                    <a:cubicBezTo>
                      <a:pt x="55" y="7"/>
                      <a:pt x="55" y="7"/>
                      <a:pt x="55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0" name="Freeform 693">
                <a:extLst>
                  <a:ext uri="{FF2B5EF4-FFF2-40B4-BE49-F238E27FC236}">
                    <a16:creationId xmlns:a16="http://schemas.microsoft.com/office/drawing/2014/main" id="{FAEB1433-7001-024B-A2B8-75D2B62C9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73430" y="6752222"/>
                <a:ext cx="831211" cy="487388"/>
              </a:xfrm>
              <a:custGeom>
                <a:avLst/>
                <a:gdLst>
                  <a:gd name="T0" fmla="*/ 78 w 89"/>
                  <a:gd name="T1" fmla="*/ 32 h 52"/>
                  <a:gd name="T2" fmla="*/ 81 w 89"/>
                  <a:gd name="T3" fmla="*/ 33 h 52"/>
                  <a:gd name="T4" fmla="*/ 84 w 89"/>
                  <a:gd name="T5" fmla="*/ 31 h 52"/>
                  <a:gd name="T6" fmla="*/ 81 w 89"/>
                  <a:gd name="T7" fmla="*/ 26 h 52"/>
                  <a:gd name="T8" fmla="*/ 79 w 89"/>
                  <a:gd name="T9" fmla="*/ 27 h 52"/>
                  <a:gd name="T10" fmla="*/ 75 w 89"/>
                  <a:gd name="T11" fmla="*/ 27 h 52"/>
                  <a:gd name="T12" fmla="*/ 78 w 89"/>
                  <a:gd name="T13" fmla="*/ 21 h 52"/>
                  <a:gd name="T14" fmla="*/ 74 w 89"/>
                  <a:gd name="T15" fmla="*/ 22 h 52"/>
                  <a:gd name="T16" fmla="*/ 68 w 89"/>
                  <a:gd name="T17" fmla="*/ 25 h 52"/>
                  <a:gd name="T18" fmla="*/ 65 w 89"/>
                  <a:gd name="T19" fmla="*/ 29 h 52"/>
                  <a:gd name="T20" fmla="*/ 62 w 89"/>
                  <a:gd name="T21" fmla="*/ 28 h 52"/>
                  <a:gd name="T22" fmla="*/ 57 w 89"/>
                  <a:gd name="T23" fmla="*/ 27 h 52"/>
                  <a:gd name="T24" fmla="*/ 53 w 89"/>
                  <a:gd name="T25" fmla="*/ 23 h 52"/>
                  <a:gd name="T26" fmla="*/ 52 w 89"/>
                  <a:gd name="T27" fmla="*/ 17 h 52"/>
                  <a:gd name="T28" fmla="*/ 49 w 89"/>
                  <a:gd name="T29" fmla="*/ 13 h 52"/>
                  <a:gd name="T30" fmla="*/ 45 w 89"/>
                  <a:gd name="T31" fmla="*/ 12 h 52"/>
                  <a:gd name="T32" fmla="*/ 38 w 89"/>
                  <a:gd name="T33" fmla="*/ 12 h 52"/>
                  <a:gd name="T34" fmla="*/ 31 w 89"/>
                  <a:gd name="T35" fmla="*/ 12 h 52"/>
                  <a:gd name="T36" fmla="*/ 27 w 89"/>
                  <a:gd name="T37" fmla="*/ 8 h 52"/>
                  <a:gd name="T38" fmla="*/ 23 w 89"/>
                  <a:gd name="T39" fmla="*/ 8 h 52"/>
                  <a:gd name="T40" fmla="*/ 19 w 89"/>
                  <a:gd name="T41" fmla="*/ 10 h 52"/>
                  <a:gd name="T42" fmla="*/ 17 w 89"/>
                  <a:gd name="T43" fmla="*/ 6 h 52"/>
                  <a:gd name="T44" fmla="*/ 15 w 89"/>
                  <a:gd name="T45" fmla="*/ 1 h 52"/>
                  <a:gd name="T46" fmla="*/ 15 w 89"/>
                  <a:gd name="T47" fmla="*/ 5 h 52"/>
                  <a:gd name="T48" fmla="*/ 14 w 89"/>
                  <a:gd name="T49" fmla="*/ 8 h 52"/>
                  <a:gd name="T50" fmla="*/ 13 w 89"/>
                  <a:gd name="T51" fmla="*/ 3 h 52"/>
                  <a:gd name="T52" fmla="*/ 14 w 89"/>
                  <a:gd name="T53" fmla="*/ 0 h 52"/>
                  <a:gd name="T54" fmla="*/ 1 w 89"/>
                  <a:gd name="T55" fmla="*/ 4 h 52"/>
                  <a:gd name="T56" fmla="*/ 1 w 89"/>
                  <a:gd name="T57" fmla="*/ 15 h 52"/>
                  <a:gd name="T58" fmla="*/ 1 w 89"/>
                  <a:gd name="T59" fmla="*/ 23 h 52"/>
                  <a:gd name="T60" fmla="*/ 2 w 89"/>
                  <a:gd name="T61" fmla="*/ 26 h 52"/>
                  <a:gd name="T62" fmla="*/ 6 w 89"/>
                  <a:gd name="T63" fmla="*/ 26 h 52"/>
                  <a:gd name="T64" fmla="*/ 6 w 89"/>
                  <a:gd name="T65" fmla="*/ 23 h 52"/>
                  <a:gd name="T66" fmla="*/ 10 w 89"/>
                  <a:gd name="T67" fmla="*/ 20 h 52"/>
                  <a:gd name="T68" fmla="*/ 13 w 89"/>
                  <a:gd name="T69" fmla="*/ 18 h 52"/>
                  <a:gd name="T70" fmla="*/ 17 w 89"/>
                  <a:gd name="T71" fmla="*/ 19 h 52"/>
                  <a:gd name="T72" fmla="*/ 21 w 89"/>
                  <a:gd name="T73" fmla="*/ 20 h 52"/>
                  <a:gd name="T74" fmla="*/ 21 w 89"/>
                  <a:gd name="T75" fmla="*/ 24 h 52"/>
                  <a:gd name="T76" fmla="*/ 26 w 89"/>
                  <a:gd name="T77" fmla="*/ 27 h 52"/>
                  <a:gd name="T78" fmla="*/ 33 w 89"/>
                  <a:gd name="T79" fmla="*/ 34 h 52"/>
                  <a:gd name="T80" fmla="*/ 38 w 89"/>
                  <a:gd name="T81" fmla="*/ 37 h 52"/>
                  <a:gd name="T82" fmla="*/ 41 w 89"/>
                  <a:gd name="T83" fmla="*/ 39 h 52"/>
                  <a:gd name="T84" fmla="*/ 50 w 89"/>
                  <a:gd name="T85" fmla="*/ 45 h 52"/>
                  <a:gd name="T86" fmla="*/ 54 w 89"/>
                  <a:gd name="T87" fmla="*/ 49 h 52"/>
                  <a:gd name="T88" fmla="*/ 61 w 89"/>
                  <a:gd name="T89" fmla="*/ 52 h 52"/>
                  <a:gd name="T90" fmla="*/ 63 w 89"/>
                  <a:gd name="T91" fmla="*/ 47 h 52"/>
                  <a:gd name="T92" fmla="*/ 62 w 89"/>
                  <a:gd name="T93" fmla="*/ 42 h 52"/>
                  <a:gd name="T94" fmla="*/ 59 w 89"/>
                  <a:gd name="T95" fmla="*/ 38 h 52"/>
                  <a:gd name="T96" fmla="*/ 64 w 89"/>
                  <a:gd name="T97" fmla="*/ 36 h 52"/>
                  <a:gd name="T98" fmla="*/ 66 w 89"/>
                  <a:gd name="T99" fmla="*/ 33 h 52"/>
                  <a:gd name="T100" fmla="*/ 68 w 89"/>
                  <a:gd name="T101" fmla="*/ 30 h 52"/>
                  <a:gd name="T102" fmla="*/ 71 w 89"/>
                  <a:gd name="T103" fmla="*/ 30 h 52"/>
                  <a:gd name="T104" fmla="*/ 74 w 89"/>
                  <a:gd name="T105" fmla="*/ 29 h 52"/>
                  <a:gd name="T106" fmla="*/ 74 w 89"/>
                  <a:gd name="T107" fmla="*/ 34 h 52"/>
                  <a:gd name="T108" fmla="*/ 77 w 89"/>
                  <a:gd name="T109" fmla="*/ 34 h 52"/>
                  <a:gd name="T110" fmla="*/ 78 w 89"/>
                  <a:gd name="T111" fmla="*/ 32 h 52"/>
                  <a:gd name="T112" fmla="*/ 78 w 89"/>
                  <a:gd name="T113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" h="52">
                    <a:moveTo>
                      <a:pt x="78" y="32"/>
                    </a:moveTo>
                    <a:cubicBezTo>
                      <a:pt x="79" y="33"/>
                      <a:pt x="79" y="34"/>
                      <a:pt x="81" y="33"/>
                    </a:cubicBezTo>
                    <a:cubicBezTo>
                      <a:pt x="82" y="33"/>
                      <a:pt x="83" y="31"/>
                      <a:pt x="84" y="31"/>
                    </a:cubicBezTo>
                    <a:cubicBezTo>
                      <a:pt x="89" y="30"/>
                      <a:pt x="83" y="28"/>
                      <a:pt x="81" y="26"/>
                    </a:cubicBezTo>
                    <a:cubicBezTo>
                      <a:pt x="80" y="25"/>
                      <a:pt x="80" y="26"/>
                      <a:pt x="79" y="27"/>
                    </a:cubicBezTo>
                    <a:cubicBezTo>
                      <a:pt x="79" y="28"/>
                      <a:pt x="76" y="27"/>
                      <a:pt x="75" y="27"/>
                    </a:cubicBezTo>
                    <a:cubicBezTo>
                      <a:pt x="71" y="25"/>
                      <a:pt x="77" y="22"/>
                      <a:pt x="78" y="21"/>
                    </a:cubicBezTo>
                    <a:cubicBezTo>
                      <a:pt x="78" y="21"/>
                      <a:pt x="74" y="22"/>
                      <a:pt x="74" y="22"/>
                    </a:cubicBezTo>
                    <a:cubicBezTo>
                      <a:pt x="72" y="23"/>
                      <a:pt x="70" y="23"/>
                      <a:pt x="68" y="25"/>
                    </a:cubicBezTo>
                    <a:cubicBezTo>
                      <a:pt x="67" y="26"/>
                      <a:pt x="66" y="28"/>
                      <a:pt x="65" y="29"/>
                    </a:cubicBezTo>
                    <a:cubicBezTo>
                      <a:pt x="64" y="32"/>
                      <a:pt x="63" y="30"/>
                      <a:pt x="62" y="28"/>
                    </a:cubicBezTo>
                    <a:cubicBezTo>
                      <a:pt x="61" y="26"/>
                      <a:pt x="59" y="27"/>
                      <a:pt x="57" y="27"/>
                    </a:cubicBezTo>
                    <a:cubicBezTo>
                      <a:pt x="55" y="27"/>
                      <a:pt x="54" y="24"/>
                      <a:pt x="53" y="23"/>
                    </a:cubicBezTo>
                    <a:cubicBezTo>
                      <a:pt x="51" y="21"/>
                      <a:pt x="54" y="19"/>
                      <a:pt x="52" y="17"/>
                    </a:cubicBezTo>
                    <a:cubicBezTo>
                      <a:pt x="51" y="16"/>
                      <a:pt x="50" y="14"/>
                      <a:pt x="49" y="13"/>
                    </a:cubicBezTo>
                    <a:cubicBezTo>
                      <a:pt x="48" y="12"/>
                      <a:pt x="46" y="11"/>
                      <a:pt x="45" y="12"/>
                    </a:cubicBezTo>
                    <a:cubicBezTo>
                      <a:pt x="43" y="13"/>
                      <a:pt x="41" y="12"/>
                      <a:pt x="38" y="12"/>
                    </a:cubicBezTo>
                    <a:cubicBezTo>
                      <a:pt x="36" y="12"/>
                      <a:pt x="33" y="13"/>
                      <a:pt x="31" y="12"/>
                    </a:cubicBezTo>
                    <a:cubicBezTo>
                      <a:pt x="30" y="11"/>
                      <a:pt x="28" y="9"/>
                      <a:pt x="27" y="8"/>
                    </a:cubicBezTo>
                    <a:cubicBezTo>
                      <a:pt x="25" y="6"/>
                      <a:pt x="24" y="6"/>
                      <a:pt x="23" y="8"/>
                    </a:cubicBezTo>
                    <a:cubicBezTo>
                      <a:pt x="22" y="9"/>
                      <a:pt x="21" y="10"/>
                      <a:pt x="19" y="10"/>
                    </a:cubicBezTo>
                    <a:cubicBezTo>
                      <a:pt x="16" y="10"/>
                      <a:pt x="16" y="8"/>
                      <a:pt x="17" y="6"/>
                    </a:cubicBezTo>
                    <a:cubicBezTo>
                      <a:pt x="18" y="3"/>
                      <a:pt x="18" y="3"/>
                      <a:pt x="15" y="1"/>
                    </a:cubicBezTo>
                    <a:cubicBezTo>
                      <a:pt x="15" y="2"/>
                      <a:pt x="15" y="4"/>
                      <a:pt x="15" y="5"/>
                    </a:cubicBezTo>
                    <a:cubicBezTo>
                      <a:pt x="15" y="7"/>
                      <a:pt x="16" y="8"/>
                      <a:pt x="14" y="8"/>
                    </a:cubicBezTo>
                    <a:cubicBezTo>
                      <a:pt x="12" y="7"/>
                      <a:pt x="12" y="4"/>
                      <a:pt x="13" y="3"/>
                    </a:cubicBezTo>
                    <a:cubicBezTo>
                      <a:pt x="13" y="3"/>
                      <a:pt x="15" y="0"/>
                      <a:pt x="14" y="0"/>
                    </a:cubicBezTo>
                    <a:cubicBezTo>
                      <a:pt x="9" y="1"/>
                      <a:pt x="5" y="2"/>
                      <a:pt x="1" y="4"/>
                    </a:cubicBezTo>
                    <a:cubicBezTo>
                      <a:pt x="0" y="4"/>
                      <a:pt x="1" y="14"/>
                      <a:pt x="1" y="15"/>
                    </a:cubicBezTo>
                    <a:cubicBezTo>
                      <a:pt x="1" y="18"/>
                      <a:pt x="1" y="21"/>
                      <a:pt x="1" y="23"/>
                    </a:cubicBezTo>
                    <a:cubicBezTo>
                      <a:pt x="1" y="25"/>
                      <a:pt x="0" y="26"/>
                      <a:pt x="2" y="26"/>
                    </a:cubicBezTo>
                    <a:cubicBezTo>
                      <a:pt x="3" y="26"/>
                      <a:pt x="4" y="26"/>
                      <a:pt x="6" y="26"/>
                    </a:cubicBezTo>
                    <a:cubicBezTo>
                      <a:pt x="8" y="26"/>
                      <a:pt x="5" y="24"/>
                      <a:pt x="6" y="23"/>
                    </a:cubicBezTo>
                    <a:cubicBezTo>
                      <a:pt x="7" y="21"/>
                      <a:pt x="9" y="22"/>
                      <a:pt x="10" y="20"/>
                    </a:cubicBezTo>
                    <a:cubicBezTo>
                      <a:pt x="12" y="19"/>
                      <a:pt x="12" y="19"/>
                      <a:pt x="13" y="18"/>
                    </a:cubicBezTo>
                    <a:cubicBezTo>
                      <a:pt x="15" y="17"/>
                      <a:pt x="16" y="18"/>
                      <a:pt x="17" y="19"/>
                    </a:cubicBezTo>
                    <a:cubicBezTo>
                      <a:pt x="18" y="20"/>
                      <a:pt x="21" y="20"/>
                      <a:pt x="21" y="20"/>
                    </a:cubicBezTo>
                    <a:cubicBezTo>
                      <a:pt x="22" y="22"/>
                      <a:pt x="21" y="23"/>
                      <a:pt x="21" y="24"/>
                    </a:cubicBezTo>
                    <a:cubicBezTo>
                      <a:pt x="22" y="27"/>
                      <a:pt x="25" y="27"/>
                      <a:pt x="26" y="27"/>
                    </a:cubicBezTo>
                    <a:cubicBezTo>
                      <a:pt x="31" y="27"/>
                      <a:pt x="31" y="30"/>
                      <a:pt x="33" y="34"/>
                    </a:cubicBezTo>
                    <a:cubicBezTo>
                      <a:pt x="34" y="35"/>
                      <a:pt x="36" y="36"/>
                      <a:pt x="38" y="37"/>
                    </a:cubicBezTo>
                    <a:cubicBezTo>
                      <a:pt x="39" y="37"/>
                      <a:pt x="40" y="38"/>
                      <a:pt x="41" y="39"/>
                    </a:cubicBezTo>
                    <a:cubicBezTo>
                      <a:pt x="44" y="41"/>
                      <a:pt x="47" y="44"/>
                      <a:pt x="50" y="45"/>
                    </a:cubicBezTo>
                    <a:cubicBezTo>
                      <a:pt x="54" y="46"/>
                      <a:pt x="54" y="46"/>
                      <a:pt x="54" y="49"/>
                    </a:cubicBezTo>
                    <a:cubicBezTo>
                      <a:pt x="56" y="49"/>
                      <a:pt x="59" y="51"/>
                      <a:pt x="61" y="52"/>
                    </a:cubicBezTo>
                    <a:cubicBezTo>
                      <a:pt x="61" y="49"/>
                      <a:pt x="60" y="49"/>
                      <a:pt x="63" y="47"/>
                    </a:cubicBezTo>
                    <a:cubicBezTo>
                      <a:pt x="64" y="45"/>
                      <a:pt x="62" y="44"/>
                      <a:pt x="62" y="42"/>
                    </a:cubicBezTo>
                    <a:cubicBezTo>
                      <a:pt x="63" y="39"/>
                      <a:pt x="60" y="40"/>
                      <a:pt x="59" y="38"/>
                    </a:cubicBezTo>
                    <a:cubicBezTo>
                      <a:pt x="58" y="36"/>
                      <a:pt x="63" y="37"/>
                      <a:pt x="64" y="36"/>
                    </a:cubicBezTo>
                    <a:cubicBezTo>
                      <a:pt x="67" y="35"/>
                      <a:pt x="64" y="32"/>
                      <a:pt x="66" y="33"/>
                    </a:cubicBezTo>
                    <a:cubicBezTo>
                      <a:pt x="70" y="33"/>
                      <a:pt x="66" y="30"/>
                      <a:pt x="68" y="30"/>
                    </a:cubicBezTo>
                    <a:cubicBezTo>
                      <a:pt x="69" y="29"/>
                      <a:pt x="70" y="31"/>
                      <a:pt x="71" y="30"/>
                    </a:cubicBezTo>
                    <a:cubicBezTo>
                      <a:pt x="72" y="30"/>
                      <a:pt x="73" y="29"/>
                      <a:pt x="74" y="29"/>
                    </a:cubicBezTo>
                    <a:cubicBezTo>
                      <a:pt x="76" y="29"/>
                      <a:pt x="74" y="33"/>
                      <a:pt x="74" y="34"/>
                    </a:cubicBezTo>
                    <a:cubicBezTo>
                      <a:pt x="75" y="34"/>
                      <a:pt x="77" y="31"/>
                      <a:pt x="77" y="34"/>
                    </a:cubicBezTo>
                    <a:cubicBezTo>
                      <a:pt x="77" y="34"/>
                      <a:pt x="77" y="32"/>
                      <a:pt x="78" y="32"/>
                    </a:cubicBezTo>
                    <a:cubicBezTo>
                      <a:pt x="79" y="32"/>
                      <a:pt x="77" y="32"/>
                      <a:pt x="78" y="3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1" name="Freeform 694">
                <a:extLst>
                  <a:ext uri="{FF2B5EF4-FFF2-40B4-BE49-F238E27FC236}">
                    <a16:creationId xmlns:a16="http://schemas.microsoft.com/office/drawing/2014/main" id="{775676CF-CB73-3749-9912-8211C6C9E1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25022" y="7293764"/>
                <a:ext cx="0" cy="9558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2" name="Freeform 695">
                <a:extLst>
                  <a:ext uri="{FF2B5EF4-FFF2-40B4-BE49-F238E27FC236}">
                    <a16:creationId xmlns:a16="http://schemas.microsoft.com/office/drawing/2014/main" id="{125AD287-9596-EC47-B208-2077B6C30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5084" y="6921055"/>
                <a:ext cx="681526" cy="401378"/>
              </a:xfrm>
              <a:custGeom>
                <a:avLst/>
                <a:gdLst>
                  <a:gd name="T0" fmla="*/ 73 w 73"/>
                  <a:gd name="T1" fmla="*/ 28 h 43"/>
                  <a:gd name="T2" fmla="*/ 69 w 73"/>
                  <a:gd name="T3" fmla="*/ 27 h 43"/>
                  <a:gd name="T4" fmla="*/ 65 w 73"/>
                  <a:gd name="T5" fmla="*/ 24 h 43"/>
                  <a:gd name="T6" fmla="*/ 58 w 73"/>
                  <a:gd name="T7" fmla="*/ 20 h 43"/>
                  <a:gd name="T8" fmla="*/ 52 w 73"/>
                  <a:gd name="T9" fmla="*/ 16 h 43"/>
                  <a:gd name="T10" fmla="*/ 47 w 73"/>
                  <a:gd name="T11" fmla="*/ 9 h 43"/>
                  <a:gd name="T12" fmla="*/ 40 w 73"/>
                  <a:gd name="T13" fmla="*/ 5 h 43"/>
                  <a:gd name="T14" fmla="*/ 40 w 73"/>
                  <a:gd name="T15" fmla="*/ 2 h 43"/>
                  <a:gd name="T16" fmla="*/ 36 w 73"/>
                  <a:gd name="T17" fmla="*/ 1 h 43"/>
                  <a:gd name="T18" fmla="*/ 34 w 73"/>
                  <a:gd name="T19" fmla="*/ 0 h 43"/>
                  <a:gd name="T20" fmla="*/ 31 w 73"/>
                  <a:gd name="T21" fmla="*/ 1 h 43"/>
                  <a:gd name="T22" fmla="*/ 28 w 73"/>
                  <a:gd name="T23" fmla="*/ 3 h 43"/>
                  <a:gd name="T24" fmla="*/ 25 w 73"/>
                  <a:gd name="T25" fmla="*/ 6 h 43"/>
                  <a:gd name="T26" fmla="*/ 22 w 73"/>
                  <a:gd name="T27" fmla="*/ 8 h 43"/>
                  <a:gd name="T28" fmla="*/ 17 w 73"/>
                  <a:gd name="T29" fmla="*/ 8 h 43"/>
                  <a:gd name="T30" fmla="*/ 12 w 73"/>
                  <a:gd name="T31" fmla="*/ 2 h 43"/>
                  <a:gd name="T32" fmla="*/ 2 w 73"/>
                  <a:gd name="T33" fmla="*/ 5 h 43"/>
                  <a:gd name="T34" fmla="*/ 5 w 73"/>
                  <a:gd name="T35" fmla="*/ 12 h 43"/>
                  <a:gd name="T36" fmla="*/ 8 w 73"/>
                  <a:gd name="T37" fmla="*/ 17 h 43"/>
                  <a:gd name="T38" fmla="*/ 8 w 73"/>
                  <a:gd name="T39" fmla="*/ 19 h 43"/>
                  <a:gd name="T40" fmla="*/ 10 w 73"/>
                  <a:gd name="T41" fmla="*/ 22 h 43"/>
                  <a:gd name="T42" fmla="*/ 9 w 73"/>
                  <a:gd name="T43" fmla="*/ 26 h 43"/>
                  <a:gd name="T44" fmla="*/ 9 w 73"/>
                  <a:gd name="T45" fmla="*/ 31 h 43"/>
                  <a:gd name="T46" fmla="*/ 14 w 73"/>
                  <a:gd name="T47" fmla="*/ 29 h 43"/>
                  <a:gd name="T48" fmla="*/ 17 w 73"/>
                  <a:gd name="T49" fmla="*/ 26 h 43"/>
                  <a:gd name="T50" fmla="*/ 27 w 73"/>
                  <a:gd name="T51" fmla="*/ 27 h 43"/>
                  <a:gd name="T52" fmla="*/ 37 w 73"/>
                  <a:gd name="T53" fmla="*/ 31 h 43"/>
                  <a:gd name="T54" fmla="*/ 45 w 73"/>
                  <a:gd name="T55" fmla="*/ 35 h 43"/>
                  <a:gd name="T56" fmla="*/ 46 w 73"/>
                  <a:gd name="T57" fmla="*/ 37 h 43"/>
                  <a:gd name="T58" fmla="*/ 48 w 73"/>
                  <a:gd name="T59" fmla="*/ 42 h 43"/>
                  <a:gd name="T60" fmla="*/ 53 w 73"/>
                  <a:gd name="T61" fmla="*/ 43 h 43"/>
                  <a:gd name="T62" fmla="*/ 57 w 73"/>
                  <a:gd name="T63" fmla="*/ 40 h 43"/>
                  <a:gd name="T64" fmla="*/ 62 w 73"/>
                  <a:gd name="T65" fmla="*/ 38 h 43"/>
                  <a:gd name="T66" fmla="*/ 65 w 73"/>
                  <a:gd name="T67" fmla="*/ 33 h 43"/>
                  <a:gd name="T68" fmla="*/ 69 w 73"/>
                  <a:gd name="T69" fmla="*/ 31 h 43"/>
                  <a:gd name="T70" fmla="*/ 73 w 73"/>
                  <a:gd name="T71" fmla="*/ 31 h 43"/>
                  <a:gd name="T72" fmla="*/ 73 w 73"/>
                  <a:gd name="T73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3" h="43">
                    <a:moveTo>
                      <a:pt x="73" y="28"/>
                    </a:moveTo>
                    <a:cubicBezTo>
                      <a:pt x="72" y="27"/>
                      <a:pt x="71" y="27"/>
                      <a:pt x="69" y="27"/>
                    </a:cubicBezTo>
                    <a:cubicBezTo>
                      <a:pt x="68" y="26"/>
                      <a:pt x="66" y="25"/>
                      <a:pt x="65" y="24"/>
                    </a:cubicBezTo>
                    <a:cubicBezTo>
                      <a:pt x="63" y="23"/>
                      <a:pt x="60" y="22"/>
                      <a:pt x="58" y="20"/>
                    </a:cubicBezTo>
                    <a:cubicBezTo>
                      <a:pt x="57" y="18"/>
                      <a:pt x="54" y="18"/>
                      <a:pt x="52" y="16"/>
                    </a:cubicBezTo>
                    <a:cubicBezTo>
                      <a:pt x="51" y="13"/>
                      <a:pt x="50" y="9"/>
                      <a:pt x="47" y="9"/>
                    </a:cubicBezTo>
                    <a:cubicBezTo>
                      <a:pt x="44" y="9"/>
                      <a:pt x="40" y="9"/>
                      <a:pt x="40" y="5"/>
                    </a:cubicBezTo>
                    <a:cubicBezTo>
                      <a:pt x="40" y="4"/>
                      <a:pt x="41" y="2"/>
                      <a:pt x="40" y="2"/>
                    </a:cubicBezTo>
                    <a:cubicBezTo>
                      <a:pt x="39" y="1"/>
                      <a:pt x="38" y="2"/>
                      <a:pt x="36" y="1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33" y="0"/>
                      <a:pt x="32" y="1"/>
                      <a:pt x="31" y="1"/>
                    </a:cubicBezTo>
                    <a:cubicBezTo>
                      <a:pt x="30" y="0"/>
                      <a:pt x="29" y="3"/>
                      <a:pt x="28" y="3"/>
                    </a:cubicBezTo>
                    <a:cubicBezTo>
                      <a:pt x="27" y="3"/>
                      <a:pt x="24" y="4"/>
                      <a:pt x="25" y="6"/>
                    </a:cubicBezTo>
                    <a:cubicBezTo>
                      <a:pt x="26" y="9"/>
                      <a:pt x="25" y="8"/>
                      <a:pt x="22" y="8"/>
                    </a:cubicBezTo>
                    <a:cubicBezTo>
                      <a:pt x="21" y="8"/>
                      <a:pt x="18" y="8"/>
                      <a:pt x="17" y="8"/>
                    </a:cubicBezTo>
                    <a:cubicBezTo>
                      <a:pt x="15" y="6"/>
                      <a:pt x="14" y="4"/>
                      <a:pt x="12" y="2"/>
                    </a:cubicBezTo>
                    <a:cubicBezTo>
                      <a:pt x="9" y="0"/>
                      <a:pt x="5" y="3"/>
                      <a:pt x="2" y="5"/>
                    </a:cubicBezTo>
                    <a:cubicBezTo>
                      <a:pt x="3" y="6"/>
                      <a:pt x="6" y="10"/>
                      <a:pt x="5" y="12"/>
                    </a:cubicBezTo>
                    <a:cubicBezTo>
                      <a:pt x="0" y="15"/>
                      <a:pt x="6" y="15"/>
                      <a:pt x="8" y="17"/>
                    </a:cubicBezTo>
                    <a:cubicBezTo>
                      <a:pt x="8" y="17"/>
                      <a:pt x="8" y="19"/>
                      <a:pt x="8" y="19"/>
                    </a:cubicBezTo>
                    <a:cubicBezTo>
                      <a:pt x="7" y="20"/>
                      <a:pt x="9" y="22"/>
                      <a:pt x="10" y="22"/>
                    </a:cubicBezTo>
                    <a:cubicBezTo>
                      <a:pt x="10" y="23"/>
                      <a:pt x="9" y="24"/>
                      <a:pt x="9" y="26"/>
                    </a:cubicBezTo>
                    <a:cubicBezTo>
                      <a:pt x="9" y="27"/>
                      <a:pt x="9" y="29"/>
                      <a:pt x="9" y="31"/>
                    </a:cubicBezTo>
                    <a:cubicBezTo>
                      <a:pt x="11" y="31"/>
                      <a:pt x="12" y="31"/>
                      <a:pt x="14" y="29"/>
                    </a:cubicBezTo>
                    <a:cubicBezTo>
                      <a:pt x="15" y="28"/>
                      <a:pt x="16" y="27"/>
                      <a:pt x="17" y="26"/>
                    </a:cubicBezTo>
                    <a:cubicBezTo>
                      <a:pt x="21" y="26"/>
                      <a:pt x="24" y="25"/>
                      <a:pt x="27" y="27"/>
                    </a:cubicBezTo>
                    <a:cubicBezTo>
                      <a:pt x="29" y="30"/>
                      <a:pt x="35" y="28"/>
                      <a:pt x="37" y="31"/>
                    </a:cubicBezTo>
                    <a:cubicBezTo>
                      <a:pt x="39" y="34"/>
                      <a:pt x="41" y="35"/>
                      <a:pt x="45" y="35"/>
                    </a:cubicBezTo>
                    <a:cubicBezTo>
                      <a:pt x="46" y="35"/>
                      <a:pt x="46" y="35"/>
                      <a:pt x="46" y="37"/>
                    </a:cubicBezTo>
                    <a:cubicBezTo>
                      <a:pt x="46" y="40"/>
                      <a:pt x="46" y="40"/>
                      <a:pt x="48" y="42"/>
                    </a:cubicBezTo>
                    <a:cubicBezTo>
                      <a:pt x="50" y="42"/>
                      <a:pt x="51" y="43"/>
                      <a:pt x="53" y="43"/>
                    </a:cubicBezTo>
                    <a:cubicBezTo>
                      <a:pt x="56" y="43"/>
                      <a:pt x="56" y="42"/>
                      <a:pt x="57" y="40"/>
                    </a:cubicBezTo>
                    <a:cubicBezTo>
                      <a:pt x="58" y="38"/>
                      <a:pt x="60" y="39"/>
                      <a:pt x="62" y="38"/>
                    </a:cubicBezTo>
                    <a:cubicBezTo>
                      <a:pt x="64" y="37"/>
                      <a:pt x="64" y="35"/>
                      <a:pt x="65" y="33"/>
                    </a:cubicBezTo>
                    <a:cubicBezTo>
                      <a:pt x="65" y="31"/>
                      <a:pt x="68" y="33"/>
                      <a:pt x="69" y="31"/>
                    </a:cubicBezTo>
                    <a:cubicBezTo>
                      <a:pt x="69" y="29"/>
                      <a:pt x="72" y="31"/>
                      <a:pt x="73" y="31"/>
                    </a:cubicBezTo>
                    <a:cubicBezTo>
                      <a:pt x="73" y="30"/>
                      <a:pt x="73" y="29"/>
                      <a:pt x="73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3" name="Freeform 696">
                <a:extLst>
                  <a:ext uri="{FF2B5EF4-FFF2-40B4-BE49-F238E27FC236}">
                    <a16:creationId xmlns:a16="http://schemas.microsoft.com/office/drawing/2014/main" id="{61FC7040-AC1D-194E-ACCA-A2D2680B4A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14830" y="7013435"/>
                <a:ext cx="372609" cy="251657"/>
              </a:xfrm>
              <a:custGeom>
                <a:avLst/>
                <a:gdLst>
                  <a:gd name="T0" fmla="*/ 30 w 40"/>
                  <a:gd name="T1" fmla="*/ 10 h 27"/>
                  <a:gd name="T2" fmla="*/ 25 w 40"/>
                  <a:gd name="T3" fmla="*/ 10 h 27"/>
                  <a:gd name="T4" fmla="*/ 21 w 40"/>
                  <a:gd name="T5" fmla="*/ 8 h 27"/>
                  <a:gd name="T6" fmla="*/ 19 w 40"/>
                  <a:gd name="T7" fmla="*/ 9 h 27"/>
                  <a:gd name="T8" fmla="*/ 17 w 40"/>
                  <a:gd name="T9" fmla="*/ 9 h 27"/>
                  <a:gd name="T10" fmla="*/ 10 w 40"/>
                  <a:gd name="T11" fmla="*/ 8 h 27"/>
                  <a:gd name="T12" fmla="*/ 12 w 40"/>
                  <a:gd name="T13" fmla="*/ 5 h 27"/>
                  <a:gd name="T14" fmla="*/ 16 w 40"/>
                  <a:gd name="T15" fmla="*/ 7 h 27"/>
                  <a:gd name="T16" fmla="*/ 19 w 40"/>
                  <a:gd name="T17" fmla="*/ 5 h 27"/>
                  <a:gd name="T18" fmla="*/ 16 w 40"/>
                  <a:gd name="T19" fmla="*/ 6 h 27"/>
                  <a:gd name="T20" fmla="*/ 16 w 40"/>
                  <a:gd name="T21" fmla="*/ 1 h 27"/>
                  <a:gd name="T22" fmla="*/ 14 w 40"/>
                  <a:gd name="T23" fmla="*/ 2 h 27"/>
                  <a:gd name="T24" fmla="*/ 10 w 40"/>
                  <a:gd name="T25" fmla="*/ 2 h 27"/>
                  <a:gd name="T26" fmla="*/ 8 w 40"/>
                  <a:gd name="T27" fmla="*/ 5 h 27"/>
                  <a:gd name="T28" fmla="*/ 6 w 40"/>
                  <a:gd name="T29" fmla="*/ 8 h 27"/>
                  <a:gd name="T30" fmla="*/ 1 w 40"/>
                  <a:gd name="T31" fmla="*/ 10 h 27"/>
                  <a:gd name="T32" fmla="*/ 4 w 40"/>
                  <a:gd name="T33" fmla="*/ 14 h 27"/>
                  <a:gd name="T34" fmla="*/ 4 w 40"/>
                  <a:gd name="T35" fmla="*/ 19 h 27"/>
                  <a:gd name="T36" fmla="*/ 4 w 40"/>
                  <a:gd name="T37" fmla="*/ 24 h 27"/>
                  <a:gd name="T38" fmla="*/ 9 w 40"/>
                  <a:gd name="T39" fmla="*/ 22 h 27"/>
                  <a:gd name="T40" fmla="*/ 12 w 40"/>
                  <a:gd name="T41" fmla="*/ 20 h 27"/>
                  <a:gd name="T42" fmla="*/ 17 w 40"/>
                  <a:gd name="T43" fmla="*/ 17 h 27"/>
                  <a:gd name="T44" fmla="*/ 20 w 40"/>
                  <a:gd name="T45" fmla="*/ 17 h 27"/>
                  <a:gd name="T46" fmla="*/ 22 w 40"/>
                  <a:gd name="T47" fmla="*/ 21 h 27"/>
                  <a:gd name="T48" fmla="*/ 21 w 40"/>
                  <a:gd name="T49" fmla="*/ 24 h 27"/>
                  <a:gd name="T50" fmla="*/ 27 w 40"/>
                  <a:gd name="T51" fmla="*/ 23 h 27"/>
                  <a:gd name="T52" fmla="*/ 32 w 40"/>
                  <a:gd name="T53" fmla="*/ 21 h 27"/>
                  <a:gd name="T54" fmla="*/ 39 w 40"/>
                  <a:gd name="T55" fmla="*/ 21 h 27"/>
                  <a:gd name="T56" fmla="*/ 38 w 40"/>
                  <a:gd name="T57" fmla="*/ 18 h 27"/>
                  <a:gd name="T58" fmla="*/ 36 w 40"/>
                  <a:gd name="T59" fmla="*/ 14 h 27"/>
                  <a:gd name="T60" fmla="*/ 32 w 40"/>
                  <a:gd name="T61" fmla="*/ 9 h 27"/>
                  <a:gd name="T62" fmla="*/ 30 w 40"/>
                  <a:gd name="T63" fmla="*/ 10 h 27"/>
                  <a:gd name="T64" fmla="*/ 30 w 40"/>
                  <a:gd name="T65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" h="27">
                    <a:moveTo>
                      <a:pt x="30" y="10"/>
                    </a:moveTo>
                    <a:cubicBezTo>
                      <a:pt x="28" y="11"/>
                      <a:pt x="27" y="10"/>
                      <a:pt x="25" y="10"/>
                    </a:cubicBezTo>
                    <a:cubicBezTo>
                      <a:pt x="23" y="10"/>
                      <a:pt x="22" y="8"/>
                      <a:pt x="21" y="8"/>
                    </a:cubicBezTo>
                    <a:cubicBezTo>
                      <a:pt x="20" y="8"/>
                      <a:pt x="20" y="9"/>
                      <a:pt x="19" y="9"/>
                    </a:cubicBezTo>
                    <a:cubicBezTo>
                      <a:pt x="19" y="10"/>
                      <a:pt x="18" y="9"/>
                      <a:pt x="17" y="9"/>
                    </a:cubicBezTo>
                    <a:cubicBezTo>
                      <a:pt x="15" y="9"/>
                      <a:pt x="12" y="9"/>
                      <a:pt x="10" y="8"/>
                    </a:cubicBezTo>
                    <a:cubicBezTo>
                      <a:pt x="9" y="7"/>
                      <a:pt x="12" y="5"/>
                      <a:pt x="12" y="5"/>
                    </a:cubicBezTo>
                    <a:cubicBezTo>
                      <a:pt x="14" y="4"/>
                      <a:pt x="15" y="7"/>
                      <a:pt x="16" y="7"/>
                    </a:cubicBezTo>
                    <a:cubicBezTo>
                      <a:pt x="18" y="7"/>
                      <a:pt x="19" y="6"/>
                      <a:pt x="19" y="5"/>
                    </a:cubicBezTo>
                    <a:cubicBezTo>
                      <a:pt x="18" y="4"/>
                      <a:pt x="17" y="6"/>
                      <a:pt x="16" y="6"/>
                    </a:cubicBezTo>
                    <a:cubicBezTo>
                      <a:pt x="15" y="5"/>
                      <a:pt x="17" y="2"/>
                      <a:pt x="16" y="1"/>
                    </a:cubicBezTo>
                    <a:cubicBezTo>
                      <a:pt x="16" y="0"/>
                      <a:pt x="14" y="2"/>
                      <a:pt x="14" y="2"/>
                    </a:cubicBezTo>
                    <a:cubicBezTo>
                      <a:pt x="12" y="3"/>
                      <a:pt x="11" y="1"/>
                      <a:pt x="10" y="2"/>
                    </a:cubicBezTo>
                    <a:cubicBezTo>
                      <a:pt x="8" y="2"/>
                      <a:pt x="12" y="5"/>
                      <a:pt x="8" y="5"/>
                    </a:cubicBezTo>
                    <a:cubicBezTo>
                      <a:pt x="6" y="4"/>
                      <a:pt x="9" y="8"/>
                      <a:pt x="6" y="8"/>
                    </a:cubicBezTo>
                    <a:cubicBezTo>
                      <a:pt x="5" y="9"/>
                      <a:pt x="0" y="8"/>
                      <a:pt x="1" y="10"/>
                    </a:cubicBezTo>
                    <a:cubicBezTo>
                      <a:pt x="2" y="13"/>
                      <a:pt x="5" y="11"/>
                      <a:pt x="4" y="14"/>
                    </a:cubicBezTo>
                    <a:cubicBezTo>
                      <a:pt x="4" y="17"/>
                      <a:pt x="7" y="17"/>
                      <a:pt x="4" y="19"/>
                    </a:cubicBezTo>
                    <a:cubicBezTo>
                      <a:pt x="3" y="20"/>
                      <a:pt x="1" y="24"/>
                      <a:pt x="4" y="24"/>
                    </a:cubicBezTo>
                    <a:cubicBezTo>
                      <a:pt x="6" y="24"/>
                      <a:pt x="8" y="21"/>
                      <a:pt x="9" y="22"/>
                    </a:cubicBezTo>
                    <a:cubicBezTo>
                      <a:pt x="12" y="25"/>
                      <a:pt x="9" y="20"/>
                      <a:pt x="12" y="20"/>
                    </a:cubicBezTo>
                    <a:cubicBezTo>
                      <a:pt x="14" y="20"/>
                      <a:pt x="15" y="19"/>
                      <a:pt x="17" y="17"/>
                    </a:cubicBezTo>
                    <a:cubicBezTo>
                      <a:pt x="18" y="14"/>
                      <a:pt x="19" y="15"/>
                      <a:pt x="20" y="17"/>
                    </a:cubicBezTo>
                    <a:cubicBezTo>
                      <a:pt x="21" y="18"/>
                      <a:pt x="22" y="19"/>
                      <a:pt x="22" y="21"/>
                    </a:cubicBezTo>
                    <a:cubicBezTo>
                      <a:pt x="22" y="22"/>
                      <a:pt x="21" y="23"/>
                      <a:pt x="21" y="24"/>
                    </a:cubicBezTo>
                    <a:cubicBezTo>
                      <a:pt x="22" y="27"/>
                      <a:pt x="26" y="24"/>
                      <a:pt x="27" y="23"/>
                    </a:cubicBezTo>
                    <a:cubicBezTo>
                      <a:pt x="28" y="22"/>
                      <a:pt x="31" y="20"/>
                      <a:pt x="32" y="21"/>
                    </a:cubicBezTo>
                    <a:cubicBezTo>
                      <a:pt x="34" y="23"/>
                      <a:pt x="36" y="20"/>
                      <a:pt x="39" y="21"/>
                    </a:cubicBezTo>
                    <a:cubicBezTo>
                      <a:pt x="40" y="20"/>
                      <a:pt x="38" y="18"/>
                      <a:pt x="38" y="18"/>
                    </a:cubicBezTo>
                    <a:cubicBezTo>
                      <a:pt x="37" y="16"/>
                      <a:pt x="38" y="14"/>
                      <a:pt x="36" y="14"/>
                    </a:cubicBezTo>
                    <a:cubicBezTo>
                      <a:pt x="33" y="15"/>
                      <a:pt x="31" y="12"/>
                      <a:pt x="32" y="9"/>
                    </a:cubicBezTo>
                    <a:cubicBezTo>
                      <a:pt x="32" y="9"/>
                      <a:pt x="31" y="9"/>
                      <a:pt x="30" y="10"/>
                    </a:cubicBezTo>
                    <a:cubicBezTo>
                      <a:pt x="29" y="10"/>
                      <a:pt x="31" y="9"/>
                      <a:pt x="30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4" name="Freeform 697">
                <a:extLst>
                  <a:ext uri="{FF2B5EF4-FFF2-40B4-BE49-F238E27FC236}">
                    <a16:creationId xmlns:a16="http://schemas.microsoft.com/office/drawing/2014/main" id="{559623C2-39FF-634F-AF31-1285DC85A1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15469" y="7230053"/>
                <a:ext cx="773888" cy="691265"/>
              </a:xfrm>
              <a:custGeom>
                <a:avLst/>
                <a:gdLst>
                  <a:gd name="T0" fmla="*/ 8 w 83"/>
                  <a:gd name="T1" fmla="*/ 51 h 74"/>
                  <a:gd name="T2" fmla="*/ 9 w 83"/>
                  <a:gd name="T3" fmla="*/ 54 h 74"/>
                  <a:gd name="T4" fmla="*/ 11 w 83"/>
                  <a:gd name="T5" fmla="*/ 57 h 74"/>
                  <a:gd name="T6" fmla="*/ 5 w 83"/>
                  <a:gd name="T7" fmla="*/ 61 h 74"/>
                  <a:gd name="T8" fmla="*/ 3 w 83"/>
                  <a:gd name="T9" fmla="*/ 64 h 74"/>
                  <a:gd name="T10" fmla="*/ 6 w 83"/>
                  <a:gd name="T11" fmla="*/ 66 h 74"/>
                  <a:gd name="T12" fmla="*/ 13 w 83"/>
                  <a:gd name="T13" fmla="*/ 64 h 74"/>
                  <a:gd name="T14" fmla="*/ 19 w 83"/>
                  <a:gd name="T15" fmla="*/ 65 h 74"/>
                  <a:gd name="T16" fmla="*/ 23 w 83"/>
                  <a:gd name="T17" fmla="*/ 65 h 74"/>
                  <a:gd name="T18" fmla="*/ 28 w 83"/>
                  <a:gd name="T19" fmla="*/ 64 h 74"/>
                  <a:gd name="T20" fmla="*/ 29 w 83"/>
                  <a:gd name="T21" fmla="*/ 67 h 74"/>
                  <a:gd name="T22" fmla="*/ 32 w 83"/>
                  <a:gd name="T23" fmla="*/ 69 h 74"/>
                  <a:gd name="T24" fmla="*/ 33 w 83"/>
                  <a:gd name="T25" fmla="*/ 73 h 74"/>
                  <a:gd name="T26" fmla="*/ 34 w 83"/>
                  <a:gd name="T27" fmla="*/ 71 h 74"/>
                  <a:gd name="T28" fmla="*/ 36 w 83"/>
                  <a:gd name="T29" fmla="*/ 73 h 74"/>
                  <a:gd name="T30" fmla="*/ 43 w 83"/>
                  <a:gd name="T31" fmla="*/ 71 h 74"/>
                  <a:gd name="T32" fmla="*/ 46 w 83"/>
                  <a:gd name="T33" fmla="*/ 70 h 74"/>
                  <a:gd name="T34" fmla="*/ 50 w 83"/>
                  <a:gd name="T35" fmla="*/ 70 h 74"/>
                  <a:gd name="T36" fmla="*/ 48 w 83"/>
                  <a:gd name="T37" fmla="*/ 64 h 74"/>
                  <a:gd name="T38" fmla="*/ 46 w 83"/>
                  <a:gd name="T39" fmla="*/ 61 h 74"/>
                  <a:gd name="T40" fmla="*/ 44 w 83"/>
                  <a:gd name="T41" fmla="*/ 57 h 74"/>
                  <a:gd name="T42" fmla="*/ 46 w 83"/>
                  <a:gd name="T43" fmla="*/ 52 h 74"/>
                  <a:gd name="T44" fmla="*/ 49 w 83"/>
                  <a:gd name="T45" fmla="*/ 52 h 74"/>
                  <a:gd name="T46" fmla="*/ 52 w 83"/>
                  <a:gd name="T47" fmla="*/ 52 h 74"/>
                  <a:gd name="T48" fmla="*/ 57 w 83"/>
                  <a:gd name="T49" fmla="*/ 46 h 74"/>
                  <a:gd name="T50" fmla="*/ 60 w 83"/>
                  <a:gd name="T51" fmla="*/ 44 h 74"/>
                  <a:gd name="T52" fmla="*/ 62 w 83"/>
                  <a:gd name="T53" fmla="*/ 41 h 74"/>
                  <a:gd name="T54" fmla="*/ 65 w 83"/>
                  <a:gd name="T55" fmla="*/ 39 h 74"/>
                  <a:gd name="T56" fmla="*/ 66 w 83"/>
                  <a:gd name="T57" fmla="*/ 37 h 74"/>
                  <a:gd name="T58" fmla="*/ 69 w 83"/>
                  <a:gd name="T59" fmla="*/ 33 h 74"/>
                  <a:gd name="T60" fmla="*/ 71 w 83"/>
                  <a:gd name="T61" fmla="*/ 27 h 74"/>
                  <a:gd name="T62" fmla="*/ 66 w 83"/>
                  <a:gd name="T63" fmla="*/ 23 h 74"/>
                  <a:gd name="T64" fmla="*/ 65 w 83"/>
                  <a:gd name="T65" fmla="*/ 16 h 74"/>
                  <a:gd name="T66" fmla="*/ 70 w 83"/>
                  <a:gd name="T67" fmla="*/ 14 h 74"/>
                  <a:gd name="T68" fmla="*/ 74 w 83"/>
                  <a:gd name="T69" fmla="*/ 15 h 74"/>
                  <a:gd name="T70" fmla="*/ 77 w 83"/>
                  <a:gd name="T71" fmla="*/ 13 h 74"/>
                  <a:gd name="T72" fmla="*/ 83 w 83"/>
                  <a:gd name="T73" fmla="*/ 10 h 74"/>
                  <a:gd name="T74" fmla="*/ 76 w 83"/>
                  <a:gd name="T75" fmla="*/ 6 h 74"/>
                  <a:gd name="T76" fmla="*/ 74 w 83"/>
                  <a:gd name="T77" fmla="*/ 2 h 74"/>
                  <a:gd name="T78" fmla="*/ 71 w 83"/>
                  <a:gd name="T79" fmla="*/ 0 h 74"/>
                  <a:gd name="T80" fmla="*/ 65 w 83"/>
                  <a:gd name="T81" fmla="*/ 1 h 74"/>
                  <a:gd name="T82" fmla="*/ 56 w 83"/>
                  <a:gd name="T83" fmla="*/ 4 h 74"/>
                  <a:gd name="T84" fmla="*/ 53 w 83"/>
                  <a:gd name="T85" fmla="*/ 8 h 74"/>
                  <a:gd name="T86" fmla="*/ 51 w 83"/>
                  <a:gd name="T87" fmla="*/ 13 h 74"/>
                  <a:gd name="T88" fmla="*/ 48 w 83"/>
                  <a:gd name="T89" fmla="*/ 18 h 74"/>
                  <a:gd name="T90" fmla="*/ 47 w 83"/>
                  <a:gd name="T91" fmla="*/ 21 h 74"/>
                  <a:gd name="T92" fmla="*/ 43 w 83"/>
                  <a:gd name="T93" fmla="*/ 24 h 74"/>
                  <a:gd name="T94" fmla="*/ 41 w 83"/>
                  <a:gd name="T95" fmla="*/ 30 h 74"/>
                  <a:gd name="T96" fmla="*/ 38 w 83"/>
                  <a:gd name="T97" fmla="*/ 30 h 74"/>
                  <a:gd name="T98" fmla="*/ 34 w 83"/>
                  <a:gd name="T99" fmla="*/ 32 h 74"/>
                  <a:gd name="T100" fmla="*/ 30 w 83"/>
                  <a:gd name="T101" fmla="*/ 33 h 74"/>
                  <a:gd name="T102" fmla="*/ 27 w 83"/>
                  <a:gd name="T103" fmla="*/ 37 h 74"/>
                  <a:gd name="T104" fmla="*/ 22 w 83"/>
                  <a:gd name="T105" fmla="*/ 42 h 74"/>
                  <a:gd name="T106" fmla="*/ 13 w 83"/>
                  <a:gd name="T107" fmla="*/ 43 h 74"/>
                  <a:gd name="T108" fmla="*/ 0 w 83"/>
                  <a:gd name="T109" fmla="*/ 40 h 74"/>
                  <a:gd name="T110" fmla="*/ 3 w 83"/>
                  <a:gd name="T111" fmla="*/ 46 h 74"/>
                  <a:gd name="T112" fmla="*/ 8 w 83"/>
                  <a:gd name="T113" fmla="*/ 5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3" h="74">
                    <a:moveTo>
                      <a:pt x="8" y="51"/>
                    </a:moveTo>
                    <a:cubicBezTo>
                      <a:pt x="8" y="52"/>
                      <a:pt x="8" y="53"/>
                      <a:pt x="9" y="54"/>
                    </a:cubicBezTo>
                    <a:cubicBezTo>
                      <a:pt x="10" y="55"/>
                      <a:pt x="11" y="56"/>
                      <a:pt x="11" y="57"/>
                    </a:cubicBezTo>
                    <a:cubicBezTo>
                      <a:pt x="11" y="58"/>
                      <a:pt x="6" y="60"/>
                      <a:pt x="5" y="61"/>
                    </a:cubicBezTo>
                    <a:cubicBezTo>
                      <a:pt x="4" y="61"/>
                      <a:pt x="3" y="62"/>
                      <a:pt x="3" y="64"/>
                    </a:cubicBezTo>
                    <a:cubicBezTo>
                      <a:pt x="3" y="66"/>
                      <a:pt x="3" y="66"/>
                      <a:pt x="6" y="66"/>
                    </a:cubicBezTo>
                    <a:cubicBezTo>
                      <a:pt x="8" y="65"/>
                      <a:pt x="11" y="65"/>
                      <a:pt x="13" y="64"/>
                    </a:cubicBezTo>
                    <a:cubicBezTo>
                      <a:pt x="15" y="64"/>
                      <a:pt x="17" y="64"/>
                      <a:pt x="19" y="65"/>
                    </a:cubicBezTo>
                    <a:cubicBezTo>
                      <a:pt x="20" y="65"/>
                      <a:pt x="22" y="65"/>
                      <a:pt x="23" y="65"/>
                    </a:cubicBezTo>
                    <a:cubicBezTo>
                      <a:pt x="25" y="65"/>
                      <a:pt x="26" y="64"/>
                      <a:pt x="28" y="64"/>
                    </a:cubicBezTo>
                    <a:cubicBezTo>
                      <a:pt x="29" y="64"/>
                      <a:pt x="29" y="66"/>
                      <a:pt x="29" y="67"/>
                    </a:cubicBezTo>
                    <a:cubicBezTo>
                      <a:pt x="30" y="68"/>
                      <a:pt x="31" y="68"/>
                      <a:pt x="32" y="69"/>
                    </a:cubicBezTo>
                    <a:cubicBezTo>
                      <a:pt x="32" y="70"/>
                      <a:pt x="33" y="72"/>
                      <a:pt x="33" y="73"/>
                    </a:cubicBezTo>
                    <a:cubicBezTo>
                      <a:pt x="35" y="74"/>
                      <a:pt x="34" y="72"/>
                      <a:pt x="34" y="71"/>
                    </a:cubicBezTo>
                    <a:cubicBezTo>
                      <a:pt x="35" y="71"/>
                      <a:pt x="36" y="73"/>
                      <a:pt x="36" y="73"/>
                    </a:cubicBezTo>
                    <a:cubicBezTo>
                      <a:pt x="38" y="72"/>
                      <a:pt x="40" y="70"/>
                      <a:pt x="43" y="71"/>
                    </a:cubicBezTo>
                    <a:cubicBezTo>
                      <a:pt x="44" y="71"/>
                      <a:pt x="45" y="71"/>
                      <a:pt x="46" y="70"/>
                    </a:cubicBezTo>
                    <a:cubicBezTo>
                      <a:pt x="47" y="70"/>
                      <a:pt x="49" y="70"/>
                      <a:pt x="50" y="70"/>
                    </a:cubicBezTo>
                    <a:cubicBezTo>
                      <a:pt x="51" y="69"/>
                      <a:pt x="49" y="64"/>
                      <a:pt x="48" y="64"/>
                    </a:cubicBezTo>
                    <a:cubicBezTo>
                      <a:pt x="47" y="63"/>
                      <a:pt x="46" y="63"/>
                      <a:pt x="46" y="61"/>
                    </a:cubicBezTo>
                    <a:cubicBezTo>
                      <a:pt x="46" y="59"/>
                      <a:pt x="45" y="58"/>
                      <a:pt x="44" y="57"/>
                    </a:cubicBezTo>
                    <a:cubicBezTo>
                      <a:pt x="41" y="56"/>
                      <a:pt x="45" y="54"/>
                      <a:pt x="46" y="52"/>
                    </a:cubicBezTo>
                    <a:cubicBezTo>
                      <a:pt x="47" y="52"/>
                      <a:pt x="47" y="51"/>
                      <a:pt x="49" y="52"/>
                    </a:cubicBezTo>
                    <a:cubicBezTo>
                      <a:pt x="51" y="54"/>
                      <a:pt x="50" y="52"/>
                      <a:pt x="52" y="52"/>
                    </a:cubicBezTo>
                    <a:cubicBezTo>
                      <a:pt x="56" y="51"/>
                      <a:pt x="55" y="48"/>
                      <a:pt x="57" y="46"/>
                    </a:cubicBezTo>
                    <a:cubicBezTo>
                      <a:pt x="58" y="45"/>
                      <a:pt x="60" y="45"/>
                      <a:pt x="60" y="44"/>
                    </a:cubicBezTo>
                    <a:cubicBezTo>
                      <a:pt x="61" y="43"/>
                      <a:pt x="62" y="42"/>
                      <a:pt x="62" y="41"/>
                    </a:cubicBezTo>
                    <a:cubicBezTo>
                      <a:pt x="62" y="40"/>
                      <a:pt x="64" y="39"/>
                      <a:pt x="65" y="39"/>
                    </a:cubicBezTo>
                    <a:cubicBezTo>
                      <a:pt x="66" y="39"/>
                      <a:pt x="66" y="37"/>
                      <a:pt x="66" y="37"/>
                    </a:cubicBezTo>
                    <a:cubicBezTo>
                      <a:pt x="66" y="34"/>
                      <a:pt x="70" y="36"/>
                      <a:pt x="69" y="33"/>
                    </a:cubicBezTo>
                    <a:cubicBezTo>
                      <a:pt x="69" y="30"/>
                      <a:pt x="68" y="29"/>
                      <a:pt x="71" y="27"/>
                    </a:cubicBezTo>
                    <a:cubicBezTo>
                      <a:pt x="72" y="27"/>
                      <a:pt x="67" y="24"/>
                      <a:pt x="66" y="23"/>
                    </a:cubicBezTo>
                    <a:cubicBezTo>
                      <a:pt x="65" y="21"/>
                      <a:pt x="66" y="18"/>
                      <a:pt x="65" y="16"/>
                    </a:cubicBezTo>
                    <a:cubicBezTo>
                      <a:pt x="65" y="13"/>
                      <a:pt x="68" y="13"/>
                      <a:pt x="70" y="14"/>
                    </a:cubicBezTo>
                    <a:cubicBezTo>
                      <a:pt x="71" y="14"/>
                      <a:pt x="73" y="15"/>
                      <a:pt x="74" y="15"/>
                    </a:cubicBezTo>
                    <a:cubicBezTo>
                      <a:pt x="76" y="15"/>
                      <a:pt x="76" y="14"/>
                      <a:pt x="77" y="13"/>
                    </a:cubicBezTo>
                    <a:cubicBezTo>
                      <a:pt x="80" y="13"/>
                      <a:pt x="81" y="13"/>
                      <a:pt x="83" y="10"/>
                    </a:cubicBezTo>
                    <a:cubicBezTo>
                      <a:pt x="80" y="9"/>
                      <a:pt x="77" y="8"/>
                      <a:pt x="76" y="6"/>
                    </a:cubicBezTo>
                    <a:cubicBezTo>
                      <a:pt x="75" y="5"/>
                      <a:pt x="75" y="3"/>
                      <a:pt x="74" y="2"/>
                    </a:cubicBezTo>
                    <a:cubicBezTo>
                      <a:pt x="73" y="1"/>
                      <a:pt x="72" y="1"/>
                      <a:pt x="71" y="0"/>
                    </a:cubicBezTo>
                    <a:cubicBezTo>
                      <a:pt x="69" y="0"/>
                      <a:pt x="66" y="1"/>
                      <a:pt x="65" y="1"/>
                    </a:cubicBezTo>
                    <a:cubicBezTo>
                      <a:pt x="61" y="0"/>
                      <a:pt x="59" y="2"/>
                      <a:pt x="56" y="4"/>
                    </a:cubicBezTo>
                    <a:cubicBezTo>
                      <a:pt x="53" y="5"/>
                      <a:pt x="51" y="5"/>
                      <a:pt x="53" y="8"/>
                    </a:cubicBezTo>
                    <a:cubicBezTo>
                      <a:pt x="55" y="10"/>
                      <a:pt x="53" y="12"/>
                      <a:pt x="51" y="13"/>
                    </a:cubicBezTo>
                    <a:cubicBezTo>
                      <a:pt x="49" y="15"/>
                      <a:pt x="52" y="19"/>
                      <a:pt x="48" y="18"/>
                    </a:cubicBezTo>
                    <a:cubicBezTo>
                      <a:pt x="43" y="18"/>
                      <a:pt x="47" y="19"/>
                      <a:pt x="47" y="21"/>
                    </a:cubicBezTo>
                    <a:cubicBezTo>
                      <a:pt x="48" y="22"/>
                      <a:pt x="44" y="23"/>
                      <a:pt x="43" y="24"/>
                    </a:cubicBezTo>
                    <a:cubicBezTo>
                      <a:pt x="42" y="26"/>
                      <a:pt x="42" y="30"/>
                      <a:pt x="41" y="30"/>
                    </a:cubicBezTo>
                    <a:cubicBezTo>
                      <a:pt x="40" y="31"/>
                      <a:pt x="39" y="30"/>
                      <a:pt x="38" y="30"/>
                    </a:cubicBezTo>
                    <a:cubicBezTo>
                      <a:pt x="36" y="30"/>
                      <a:pt x="35" y="31"/>
                      <a:pt x="34" y="32"/>
                    </a:cubicBezTo>
                    <a:cubicBezTo>
                      <a:pt x="32" y="33"/>
                      <a:pt x="31" y="32"/>
                      <a:pt x="30" y="33"/>
                    </a:cubicBezTo>
                    <a:cubicBezTo>
                      <a:pt x="28" y="34"/>
                      <a:pt x="28" y="35"/>
                      <a:pt x="27" y="37"/>
                    </a:cubicBezTo>
                    <a:cubicBezTo>
                      <a:pt x="27" y="40"/>
                      <a:pt x="25" y="41"/>
                      <a:pt x="22" y="42"/>
                    </a:cubicBezTo>
                    <a:cubicBezTo>
                      <a:pt x="19" y="43"/>
                      <a:pt x="16" y="43"/>
                      <a:pt x="13" y="43"/>
                    </a:cubicBezTo>
                    <a:cubicBezTo>
                      <a:pt x="8" y="43"/>
                      <a:pt x="4" y="42"/>
                      <a:pt x="0" y="40"/>
                    </a:cubicBezTo>
                    <a:cubicBezTo>
                      <a:pt x="1" y="42"/>
                      <a:pt x="2" y="44"/>
                      <a:pt x="3" y="46"/>
                    </a:cubicBezTo>
                    <a:cubicBezTo>
                      <a:pt x="4" y="47"/>
                      <a:pt x="8" y="48"/>
                      <a:pt x="8" y="5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5" name="Freeform 698">
                <a:extLst>
                  <a:ext uri="{FF2B5EF4-FFF2-40B4-BE49-F238E27FC236}">
                    <a16:creationId xmlns:a16="http://schemas.microsoft.com/office/drawing/2014/main" id="{1CC10020-C6D8-6648-ABD8-83E3E3B645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77251" y="7144043"/>
                <a:ext cx="700638" cy="496944"/>
              </a:xfrm>
              <a:custGeom>
                <a:avLst/>
                <a:gdLst>
                  <a:gd name="T0" fmla="*/ 72 w 75"/>
                  <a:gd name="T1" fmla="*/ 7 h 53"/>
                  <a:gd name="T2" fmla="*/ 69 w 75"/>
                  <a:gd name="T3" fmla="*/ 8 h 53"/>
                  <a:gd name="T4" fmla="*/ 67 w 75"/>
                  <a:gd name="T5" fmla="*/ 7 h 53"/>
                  <a:gd name="T6" fmla="*/ 62 w 75"/>
                  <a:gd name="T7" fmla="*/ 10 h 53"/>
                  <a:gd name="T8" fmla="*/ 57 w 75"/>
                  <a:gd name="T9" fmla="*/ 11 h 53"/>
                  <a:gd name="T10" fmla="*/ 57 w 75"/>
                  <a:gd name="T11" fmla="*/ 4 h 53"/>
                  <a:gd name="T12" fmla="*/ 54 w 75"/>
                  <a:gd name="T13" fmla="*/ 1 h 53"/>
                  <a:gd name="T14" fmla="*/ 50 w 75"/>
                  <a:gd name="T15" fmla="*/ 6 h 53"/>
                  <a:gd name="T16" fmla="*/ 47 w 75"/>
                  <a:gd name="T17" fmla="*/ 8 h 53"/>
                  <a:gd name="T18" fmla="*/ 44 w 75"/>
                  <a:gd name="T19" fmla="*/ 8 h 53"/>
                  <a:gd name="T20" fmla="*/ 39 w 75"/>
                  <a:gd name="T21" fmla="*/ 10 h 53"/>
                  <a:gd name="T22" fmla="*/ 34 w 75"/>
                  <a:gd name="T23" fmla="*/ 7 h 53"/>
                  <a:gd name="T24" fmla="*/ 28 w 75"/>
                  <a:gd name="T25" fmla="*/ 6 h 53"/>
                  <a:gd name="T26" fmla="*/ 27 w 75"/>
                  <a:gd name="T27" fmla="*/ 8 h 53"/>
                  <a:gd name="T28" fmla="*/ 24 w 75"/>
                  <a:gd name="T29" fmla="*/ 9 h 53"/>
                  <a:gd name="T30" fmla="*/ 21 w 75"/>
                  <a:gd name="T31" fmla="*/ 14 h 53"/>
                  <a:gd name="T32" fmla="*/ 15 w 75"/>
                  <a:gd name="T33" fmla="*/ 17 h 53"/>
                  <a:gd name="T34" fmla="*/ 11 w 75"/>
                  <a:gd name="T35" fmla="*/ 19 h 53"/>
                  <a:gd name="T36" fmla="*/ 5 w 75"/>
                  <a:gd name="T37" fmla="*/ 16 h 53"/>
                  <a:gd name="T38" fmla="*/ 4 w 75"/>
                  <a:gd name="T39" fmla="*/ 23 h 53"/>
                  <a:gd name="T40" fmla="*/ 3 w 75"/>
                  <a:gd name="T41" fmla="*/ 29 h 53"/>
                  <a:gd name="T42" fmla="*/ 2 w 75"/>
                  <a:gd name="T43" fmla="*/ 33 h 53"/>
                  <a:gd name="T44" fmla="*/ 3 w 75"/>
                  <a:gd name="T45" fmla="*/ 37 h 53"/>
                  <a:gd name="T46" fmla="*/ 4 w 75"/>
                  <a:gd name="T47" fmla="*/ 40 h 53"/>
                  <a:gd name="T48" fmla="*/ 8 w 75"/>
                  <a:gd name="T49" fmla="*/ 43 h 53"/>
                  <a:gd name="T50" fmla="*/ 4 w 75"/>
                  <a:gd name="T51" fmla="*/ 49 h 53"/>
                  <a:gd name="T52" fmla="*/ 29 w 75"/>
                  <a:gd name="T53" fmla="*/ 50 h 53"/>
                  <a:gd name="T54" fmla="*/ 32 w 75"/>
                  <a:gd name="T55" fmla="*/ 43 h 53"/>
                  <a:gd name="T56" fmla="*/ 39 w 75"/>
                  <a:gd name="T57" fmla="*/ 40 h 53"/>
                  <a:gd name="T58" fmla="*/ 43 w 75"/>
                  <a:gd name="T59" fmla="*/ 39 h 53"/>
                  <a:gd name="T60" fmla="*/ 45 w 75"/>
                  <a:gd name="T61" fmla="*/ 39 h 53"/>
                  <a:gd name="T62" fmla="*/ 47 w 75"/>
                  <a:gd name="T63" fmla="*/ 33 h 53"/>
                  <a:gd name="T64" fmla="*/ 51 w 75"/>
                  <a:gd name="T65" fmla="*/ 30 h 53"/>
                  <a:gd name="T66" fmla="*/ 51 w 75"/>
                  <a:gd name="T67" fmla="*/ 27 h 53"/>
                  <a:gd name="T68" fmla="*/ 55 w 75"/>
                  <a:gd name="T69" fmla="*/ 26 h 53"/>
                  <a:gd name="T70" fmla="*/ 55 w 75"/>
                  <a:gd name="T71" fmla="*/ 23 h 53"/>
                  <a:gd name="T72" fmla="*/ 58 w 75"/>
                  <a:gd name="T73" fmla="*/ 19 h 53"/>
                  <a:gd name="T74" fmla="*/ 56 w 75"/>
                  <a:gd name="T75" fmla="*/ 14 h 53"/>
                  <a:gd name="T76" fmla="*/ 63 w 75"/>
                  <a:gd name="T77" fmla="*/ 11 h 53"/>
                  <a:gd name="T78" fmla="*/ 70 w 75"/>
                  <a:gd name="T79" fmla="*/ 10 h 53"/>
                  <a:gd name="T80" fmla="*/ 74 w 75"/>
                  <a:gd name="T81" fmla="*/ 9 h 53"/>
                  <a:gd name="T82" fmla="*/ 75 w 75"/>
                  <a:gd name="T83" fmla="*/ 7 h 53"/>
                  <a:gd name="T84" fmla="*/ 72 w 75"/>
                  <a:gd name="T85" fmla="*/ 7 h 53"/>
                  <a:gd name="T86" fmla="*/ 72 w 75"/>
                  <a:gd name="T87" fmla="*/ 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" h="53">
                    <a:moveTo>
                      <a:pt x="72" y="7"/>
                    </a:moveTo>
                    <a:cubicBezTo>
                      <a:pt x="71" y="7"/>
                      <a:pt x="70" y="9"/>
                      <a:pt x="69" y="8"/>
                    </a:cubicBezTo>
                    <a:cubicBezTo>
                      <a:pt x="68" y="8"/>
                      <a:pt x="68" y="6"/>
                      <a:pt x="67" y="7"/>
                    </a:cubicBezTo>
                    <a:cubicBezTo>
                      <a:pt x="65" y="7"/>
                      <a:pt x="63" y="9"/>
                      <a:pt x="62" y="10"/>
                    </a:cubicBezTo>
                    <a:cubicBezTo>
                      <a:pt x="61" y="10"/>
                      <a:pt x="59" y="12"/>
                      <a:pt x="57" y="11"/>
                    </a:cubicBezTo>
                    <a:cubicBezTo>
                      <a:pt x="56" y="10"/>
                      <a:pt x="59" y="6"/>
                      <a:pt x="57" y="4"/>
                    </a:cubicBezTo>
                    <a:cubicBezTo>
                      <a:pt x="57" y="4"/>
                      <a:pt x="55" y="0"/>
                      <a:pt x="54" y="1"/>
                    </a:cubicBezTo>
                    <a:cubicBezTo>
                      <a:pt x="53" y="3"/>
                      <a:pt x="52" y="5"/>
                      <a:pt x="50" y="6"/>
                    </a:cubicBezTo>
                    <a:cubicBezTo>
                      <a:pt x="48" y="7"/>
                      <a:pt x="47" y="6"/>
                      <a:pt x="47" y="8"/>
                    </a:cubicBezTo>
                    <a:cubicBezTo>
                      <a:pt x="46" y="11"/>
                      <a:pt x="45" y="7"/>
                      <a:pt x="44" y="8"/>
                    </a:cubicBezTo>
                    <a:cubicBezTo>
                      <a:pt x="42" y="9"/>
                      <a:pt x="41" y="10"/>
                      <a:pt x="39" y="10"/>
                    </a:cubicBezTo>
                    <a:cubicBezTo>
                      <a:pt x="37" y="9"/>
                      <a:pt x="35" y="8"/>
                      <a:pt x="34" y="7"/>
                    </a:cubicBezTo>
                    <a:cubicBezTo>
                      <a:pt x="33" y="7"/>
                      <a:pt x="28" y="6"/>
                      <a:pt x="28" y="6"/>
                    </a:cubicBezTo>
                    <a:cubicBezTo>
                      <a:pt x="27" y="7"/>
                      <a:pt x="28" y="8"/>
                      <a:pt x="27" y="8"/>
                    </a:cubicBezTo>
                    <a:cubicBezTo>
                      <a:pt x="26" y="8"/>
                      <a:pt x="24" y="8"/>
                      <a:pt x="24" y="9"/>
                    </a:cubicBezTo>
                    <a:cubicBezTo>
                      <a:pt x="23" y="11"/>
                      <a:pt x="23" y="13"/>
                      <a:pt x="21" y="14"/>
                    </a:cubicBezTo>
                    <a:cubicBezTo>
                      <a:pt x="18" y="16"/>
                      <a:pt x="17" y="15"/>
                      <a:pt x="15" y="17"/>
                    </a:cubicBezTo>
                    <a:cubicBezTo>
                      <a:pt x="14" y="19"/>
                      <a:pt x="12" y="19"/>
                      <a:pt x="11" y="19"/>
                    </a:cubicBezTo>
                    <a:cubicBezTo>
                      <a:pt x="10" y="18"/>
                      <a:pt x="5" y="17"/>
                      <a:pt x="5" y="16"/>
                    </a:cubicBezTo>
                    <a:cubicBezTo>
                      <a:pt x="5" y="19"/>
                      <a:pt x="5" y="21"/>
                      <a:pt x="4" y="23"/>
                    </a:cubicBezTo>
                    <a:cubicBezTo>
                      <a:pt x="2" y="25"/>
                      <a:pt x="0" y="27"/>
                      <a:pt x="3" y="29"/>
                    </a:cubicBezTo>
                    <a:cubicBezTo>
                      <a:pt x="4" y="30"/>
                      <a:pt x="2" y="31"/>
                      <a:pt x="2" y="33"/>
                    </a:cubicBezTo>
                    <a:cubicBezTo>
                      <a:pt x="2" y="34"/>
                      <a:pt x="2" y="36"/>
                      <a:pt x="3" y="37"/>
                    </a:cubicBezTo>
                    <a:cubicBezTo>
                      <a:pt x="3" y="39"/>
                      <a:pt x="2" y="40"/>
                      <a:pt x="4" y="40"/>
                    </a:cubicBezTo>
                    <a:cubicBezTo>
                      <a:pt x="7" y="41"/>
                      <a:pt x="8" y="40"/>
                      <a:pt x="8" y="43"/>
                    </a:cubicBezTo>
                    <a:cubicBezTo>
                      <a:pt x="8" y="45"/>
                      <a:pt x="5" y="48"/>
                      <a:pt x="4" y="49"/>
                    </a:cubicBezTo>
                    <a:cubicBezTo>
                      <a:pt x="12" y="53"/>
                      <a:pt x="21" y="52"/>
                      <a:pt x="29" y="50"/>
                    </a:cubicBezTo>
                    <a:cubicBezTo>
                      <a:pt x="32" y="49"/>
                      <a:pt x="31" y="45"/>
                      <a:pt x="32" y="43"/>
                    </a:cubicBezTo>
                    <a:cubicBezTo>
                      <a:pt x="33" y="41"/>
                      <a:pt x="37" y="42"/>
                      <a:pt x="39" y="40"/>
                    </a:cubicBezTo>
                    <a:cubicBezTo>
                      <a:pt x="40" y="40"/>
                      <a:pt x="41" y="39"/>
                      <a:pt x="43" y="39"/>
                    </a:cubicBezTo>
                    <a:cubicBezTo>
                      <a:pt x="43" y="39"/>
                      <a:pt x="45" y="40"/>
                      <a:pt x="45" y="39"/>
                    </a:cubicBezTo>
                    <a:cubicBezTo>
                      <a:pt x="46" y="37"/>
                      <a:pt x="46" y="35"/>
                      <a:pt x="47" y="33"/>
                    </a:cubicBezTo>
                    <a:cubicBezTo>
                      <a:pt x="48" y="32"/>
                      <a:pt x="52" y="31"/>
                      <a:pt x="51" y="30"/>
                    </a:cubicBezTo>
                    <a:cubicBezTo>
                      <a:pt x="51" y="29"/>
                      <a:pt x="47" y="27"/>
                      <a:pt x="51" y="27"/>
                    </a:cubicBezTo>
                    <a:cubicBezTo>
                      <a:pt x="52" y="27"/>
                      <a:pt x="54" y="28"/>
                      <a:pt x="55" y="26"/>
                    </a:cubicBezTo>
                    <a:cubicBezTo>
                      <a:pt x="55" y="25"/>
                      <a:pt x="54" y="24"/>
                      <a:pt x="55" y="23"/>
                    </a:cubicBezTo>
                    <a:cubicBezTo>
                      <a:pt x="55" y="21"/>
                      <a:pt x="58" y="21"/>
                      <a:pt x="58" y="19"/>
                    </a:cubicBezTo>
                    <a:cubicBezTo>
                      <a:pt x="58" y="17"/>
                      <a:pt x="55" y="16"/>
                      <a:pt x="56" y="14"/>
                    </a:cubicBezTo>
                    <a:cubicBezTo>
                      <a:pt x="58" y="13"/>
                      <a:pt x="61" y="12"/>
                      <a:pt x="63" y="11"/>
                    </a:cubicBezTo>
                    <a:cubicBezTo>
                      <a:pt x="65" y="9"/>
                      <a:pt x="68" y="10"/>
                      <a:pt x="70" y="10"/>
                    </a:cubicBezTo>
                    <a:cubicBezTo>
                      <a:pt x="71" y="10"/>
                      <a:pt x="73" y="10"/>
                      <a:pt x="74" y="9"/>
                    </a:cubicBezTo>
                    <a:cubicBezTo>
                      <a:pt x="74" y="9"/>
                      <a:pt x="75" y="8"/>
                      <a:pt x="75" y="7"/>
                    </a:cubicBezTo>
                    <a:cubicBezTo>
                      <a:pt x="74" y="7"/>
                      <a:pt x="73" y="7"/>
                      <a:pt x="72" y="7"/>
                    </a:cubicBezTo>
                    <a:cubicBezTo>
                      <a:pt x="71" y="8"/>
                      <a:pt x="73" y="7"/>
                      <a:pt x="72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6" name="Freeform 699">
                <a:extLst>
                  <a:ext uri="{FF2B5EF4-FFF2-40B4-BE49-F238E27FC236}">
                    <a16:creationId xmlns:a16="http://schemas.microsoft.com/office/drawing/2014/main" id="{465885F2-DE0D-B042-A17A-46B52A5649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3557" y="6742664"/>
                <a:ext cx="25477" cy="38227"/>
              </a:xfrm>
              <a:custGeom>
                <a:avLst/>
                <a:gdLst>
                  <a:gd name="T0" fmla="*/ 3 w 3"/>
                  <a:gd name="T1" fmla="*/ 2 h 4"/>
                  <a:gd name="T2" fmla="*/ 1 w 3"/>
                  <a:gd name="T3" fmla="*/ 1 h 4"/>
                  <a:gd name="T4" fmla="*/ 3 w 3"/>
                  <a:gd name="T5" fmla="*/ 4 h 4"/>
                  <a:gd name="T6" fmla="*/ 3 w 3"/>
                  <a:gd name="T7" fmla="*/ 2 h 4"/>
                  <a:gd name="T8" fmla="*/ 3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cubicBezTo>
                      <a:pt x="2" y="2"/>
                      <a:pt x="1" y="0"/>
                      <a:pt x="1" y="1"/>
                    </a:cubicBezTo>
                    <a:cubicBezTo>
                      <a:pt x="0" y="2"/>
                      <a:pt x="2" y="3"/>
                      <a:pt x="3" y="4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7" name="Freeform 700">
                <a:extLst>
                  <a:ext uri="{FF2B5EF4-FFF2-40B4-BE49-F238E27FC236}">
                    <a16:creationId xmlns:a16="http://schemas.microsoft.com/office/drawing/2014/main" id="{E189D052-2F2F-8B49-8F56-EAC6616404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824383" y="6153340"/>
                <a:ext cx="1894905" cy="907882"/>
              </a:xfrm>
              <a:custGeom>
                <a:avLst/>
                <a:gdLst>
                  <a:gd name="T0" fmla="*/ 194 w 203"/>
                  <a:gd name="T1" fmla="*/ 37 h 97"/>
                  <a:gd name="T2" fmla="*/ 177 w 203"/>
                  <a:gd name="T3" fmla="*/ 31 h 97"/>
                  <a:gd name="T4" fmla="*/ 163 w 203"/>
                  <a:gd name="T5" fmla="*/ 19 h 97"/>
                  <a:gd name="T6" fmla="*/ 154 w 203"/>
                  <a:gd name="T7" fmla="*/ 7 h 97"/>
                  <a:gd name="T8" fmla="*/ 137 w 203"/>
                  <a:gd name="T9" fmla="*/ 10 h 97"/>
                  <a:gd name="T10" fmla="*/ 129 w 203"/>
                  <a:gd name="T11" fmla="*/ 8 h 97"/>
                  <a:gd name="T12" fmla="*/ 112 w 203"/>
                  <a:gd name="T13" fmla="*/ 2 h 97"/>
                  <a:gd name="T14" fmla="*/ 76 w 203"/>
                  <a:gd name="T15" fmla="*/ 10 h 97"/>
                  <a:gd name="T16" fmla="*/ 75 w 203"/>
                  <a:gd name="T17" fmla="*/ 20 h 97"/>
                  <a:gd name="T18" fmla="*/ 74 w 203"/>
                  <a:gd name="T19" fmla="*/ 31 h 97"/>
                  <a:gd name="T20" fmla="*/ 60 w 203"/>
                  <a:gd name="T21" fmla="*/ 29 h 97"/>
                  <a:gd name="T22" fmla="*/ 48 w 203"/>
                  <a:gd name="T23" fmla="*/ 32 h 97"/>
                  <a:gd name="T24" fmla="*/ 37 w 203"/>
                  <a:gd name="T25" fmla="*/ 27 h 97"/>
                  <a:gd name="T26" fmla="*/ 22 w 203"/>
                  <a:gd name="T27" fmla="*/ 25 h 97"/>
                  <a:gd name="T28" fmla="*/ 13 w 203"/>
                  <a:gd name="T29" fmla="*/ 32 h 97"/>
                  <a:gd name="T30" fmla="*/ 3 w 203"/>
                  <a:gd name="T31" fmla="*/ 38 h 97"/>
                  <a:gd name="T32" fmla="*/ 4 w 203"/>
                  <a:gd name="T33" fmla="*/ 47 h 97"/>
                  <a:gd name="T34" fmla="*/ 14 w 203"/>
                  <a:gd name="T35" fmla="*/ 57 h 97"/>
                  <a:gd name="T36" fmla="*/ 17 w 203"/>
                  <a:gd name="T37" fmla="*/ 57 h 97"/>
                  <a:gd name="T38" fmla="*/ 36 w 203"/>
                  <a:gd name="T39" fmla="*/ 63 h 97"/>
                  <a:gd name="T40" fmla="*/ 33 w 203"/>
                  <a:gd name="T41" fmla="*/ 66 h 97"/>
                  <a:gd name="T42" fmla="*/ 22 w 203"/>
                  <a:gd name="T43" fmla="*/ 72 h 97"/>
                  <a:gd name="T44" fmla="*/ 31 w 203"/>
                  <a:gd name="T45" fmla="*/ 82 h 97"/>
                  <a:gd name="T46" fmla="*/ 48 w 203"/>
                  <a:gd name="T47" fmla="*/ 90 h 97"/>
                  <a:gd name="T48" fmla="*/ 50 w 203"/>
                  <a:gd name="T49" fmla="*/ 68 h 97"/>
                  <a:gd name="T50" fmla="*/ 64 w 203"/>
                  <a:gd name="T51" fmla="*/ 62 h 97"/>
                  <a:gd name="T52" fmla="*/ 72 w 203"/>
                  <a:gd name="T53" fmla="*/ 66 h 97"/>
                  <a:gd name="T54" fmla="*/ 84 w 203"/>
                  <a:gd name="T55" fmla="*/ 76 h 97"/>
                  <a:gd name="T56" fmla="*/ 100 w 203"/>
                  <a:gd name="T57" fmla="*/ 81 h 97"/>
                  <a:gd name="T58" fmla="*/ 107 w 203"/>
                  <a:gd name="T59" fmla="*/ 91 h 97"/>
                  <a:gd name="T60" fmla="*/ 123 w 203"/>
                  <a:gd name="T61" fmla="*/ 85 h 97"/>
                  <a:gd name="T62" fmla="*/ 137 w 203"/>
                  <a:gd name="T63" fmla="*/ 83 h 97"/>
                  <a:gd name="T64" fmla="*/ 153 w 203"/>
                  <a:gd name="T65" fmla="*/ 81 h 97"/>
                  <a:gd name="T66" fmla="*/ 172 w 203"/>
                  <a:gd name="T67" fmla="*/ 76 h 97"/>
                  <a:gd name="T68" fmla="*/ 175 w 203"/>
                  <a:gd name="T69" fmla="*/ 66 h 97"/>
                  <a:gd name="T70" fmla="*/ 182 w 203"/>
                  <a:gd name="T71" fmla="*/ 60 h 97"/>
                  <a:gd name="T72" fmla="*/ 193 w 203"/>
                  <a:gd name="T73" fmla="*/ 56 h 97"/>
                  <a:gd name="T74" fmla="*/ 202 w 203"/>
                  <a:gd name="T75" fmla="*/ 44 h 97"/>
                  <a:gd name="T76" fmla="*/ 201 w 203"/>
                  <a:gd name="T77" fmla="*/ 39 h 97"/>
                  <a:gd name="T78" fmla="*/ 140 w 203"/>
                  <a:gd name="T79" fmla="*/ 65 h 97"/>
                  <a:gd name="T80" fmla="*/ 141 w 203"/>
                  <a:gd name="T81" fmla="*/ 59 h 97"/>
                  <a:gd name="T82" fmla="*/ 148 w 203"/>
                  <a:gd name="T83" fmla="*/ 58 h 97"/>
                  <a:gd name="T84" fmla="*/ 156 w 203"/>
                  <a:gd name="T85" fmla="*/ 58 h 97"/>
                  <a:gd name="T86" fmla="*/ 165 w 203"/>
                  <a:gd name="T87" fmla="*/ 5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3" h="97">
                    <a:moveTo>
                      <a:pt x="201" y="39"/>
                    </a:moveTo>
                    <a:cubicBezTo>
                      <a:pt x="201" y="38"/>
                      <a:pt x="197" y="39"/>
                      <a:pt x="197" y="39"/>
                    </a:cubicBezTo>
                    <a:cubicBezTo>
                      <a:pt x="195" y="39"/>
                      <a:pt x="194" y="38"/>
                      <a:pt x="194" y="37"/>
                    </a:cubicBezTo>
                    <a:cubicBezTo>
                      <a:pt x="193" y="35"/>
                      <a:pt x="191" y="35"/>
                      <a:pt x="191" y="34"/>
                    </a:cubicBezTo>
                    <a:cubicBezTo>
                      <a:pt x="190" y="33"/>
                      <a:pt x="189" y="30"/>
                      <a:pt x="186" y="30"/>
                    </a:cubicBezTo>
                    <a:cubicBezTo>
                      <a:pt x="183" y="30"/>
                      <a:pt x="180" y="33"/>
                      <a:pt x="177" y="31"/>
                    </a:cubicBezTo>
                    <a:cubicBezTo>
                      <a:pt x="176" y="30"/>
                      <a:pt x="175" y="29"/>
                      <a:pt x="174" y="28"/>
                    </a:cubicBezTo>
                    <a:cubicBezTo>
                      <a:pt x="173" y="28"/>
                      <a:pt x="171" y="31"/>
                      <a:pt x="170" y="31"/>
                    </a:cubicBezTo>
                    <a:cubicBezTo>
                      <a:pt x="169" y="32"/>
                      <a:pt x="163" y="21"/>
                      <a:pt x="163" y="19"/>
                    </a:cubicBezTo>
                    <a:cubicBezTo>
                      <a:pt x="161" y="17"/>
                      <a:pt x="160" y="14"/>
                      <a:pt x="157" y="13"/>
                    </a:cubicBezTo>
                    <a:cubicBezTo>
                      <a:pt x="156" y="12"/>
                      <a:pt x="155" y="11"/>
                      <a:pt x="154" y="11"/>
                    </a:cubicBezTo>
                    <a:cubicBezTo>
                      <a:pt x="152" y="10"/>
                      <a:pt x="154" y="8"/>
                      <a:pt x="154" y="7"/>
                    </a:cubicBezTo>
                    <a:cubicBezTo>
                      <a:pt x="154" y="6"/>
                      <a:pt x="147" y="10"/>
                      <a:pt x="146" y="11"/>
                    </a:cubicBezTo>
                    <a:cubicBezTo>
                      <a:pt x="145" y="11"/>
                      <a:pt x="137" y="14"/>
                      <a:pt x="137" y="13"/>
                    </a:cubicBezTo>
                    <a:cubicBezTo>
                      <a:pt x="137" y="11"/>
                      <a:pt x="139" y="10"/>
                      <a:pt x="137" y="10"/>
                    </a:cubicBezTo>
                    <a:cubicBezTo>
                      <a:pt x="136" y="9"/>
                      <a:pt x="135" y="8"/>
                      <a:pt x="134" y="9"/>
                    </a:cubicBezTo>
                    <a:cubicBezTo>
                      <a:pt x="134" y="9"/>
                      <a:pt x="134" y="10"/>
                      <a:pt x="133" y="9"/>
                    </a:cubicBezTo>
                    <a:cubicBezTo>
                      <a:pt x="131" y="8"/>
                      <a:pt x="132" y="7"/>
                      <a:pt x="129" y="8"/>
                    </a:cubicBezTo>
                    <a:cubicBezTo>
                      <a:pt x="126" y="10"/>
                      <a:pt x="126" y="7"/>
                      <a:pt x="126" y="5"/>
                    </a:cubicBezTo>
                    <a:cubicBezTo>
                      <a:pt x="127" y="1"/>
                      <a:pt x="121" y="0"/>
                      <a:pt x="118" y="0"/>
                    </a:cubicBezTo>
                    <a:cubicBezTo>
                      <a:pt x="116" y="0"/>
                      <a:pt x="114" y="1"/>
                      <a:pt x="112" y="2"/>
                    </a:cubicBezTo>
                    <a:cubicBezTo>
                      <a:pt x="110" y="3"/>
                      <a:pt x="108" y="4"/>
                      <a:pt x="105" y="4"/>
                    </a:cubicBezTo>
                    <a:cubicBezTo>
                      <a:pt x="97" y="6"/>
                      <a:pt x="89" y="9"/>
                      <a:pt x="81" y="9"/>
                    </a:cubicBezTo>
                    <a:cubicBezTo>
                      <a:pt x="79" y="9"/>
                      <a:pt x="77" y="9"/>
                      <a:pt x="76" y="10"/>
                    </a:cubicBezTo>
                    <a:cubicBezTo>
                      <a:pt x="75" y="11"/>
                      <a:pt x="77" y="14"/>
                      <a:pt x="79" y="14"/>
                    </a:cubicBezTo>
                    <a:cubicBezTo>
                      <a:pt x="83" y="17"/>
                      <a:pt x="76" y="16"/>
                      <a:pt x="74" y="17"/>
                    </a:cubicBezTo>
                    <a:cubicBezTo>
                      <a:pt x="72" y="18"/>
                      <a:pt x="75" y="19"/>
                      <a:pt x="75" y="20"/>
                    </a:cubicBezTo>
                    <a:cubicBezTo>
                      <a:pt x="75" y="22"/>
                      <a:pt x="71" y="22"/>
                      <a:pt x="71" y="23"/>
                    </a:cubicBezTo>
                    <a:cubicBezTo>
                      <a:pt x="71" y="26"/>
                      <a:pt x="79" y="25"/>
                      <a:pt x="78" y="29"/>
                    </a:cubicBezTo>
                    <a:cubicBezTo>
                      <a:pt x="77" y="30"/>
                      <a:pt x="76" y="31"/>
                      <a:pt x="74" y="31"/>
                    </a:cubicBezTo>
                    <a:cubicBezTo>
                      <a:pt x="73" y="31"/>
                      <a:pt x="70" y="31"/>
                      <a:pt x="69" y="31"/>
                    </a:cubicBezTo>
                    <a:cubicBezTo>
                      <a:pt x="67" y="32"/>
                      <a:pt x="68" y="33"/>
                      <a:pt x="66" y="32"/>
                    </a:cubicBezTo>
                    <a:cubicBezTo>
                      <a:pt x="64" y="31"/>
                      <a:pt x="62" y="29"/>
                      <a:pt x="60" y="29"/>
                    </a:cubicBezTo>
                    <a:cubicBezTo>
                      <a:pt x="59" y="28"/>
                      <a:pt x="57" y="30"/>
                      <a:pt x="56" y="30"/>
                    </a:cubicBezTo>
                    <a:cubicBezTo>
                      <a:pt x="54" y="29"/>
                      <a:pt x="53" y="29"/>
                      <a:pt x="51" y="30"/>
                    </a:cubicBezTo>
                    <a:cubicBezTo>
                      <a:pt x="50" y="31"/>
                      <a:pt x="49" y="33"/>
                      <a:pt x="48" y="32"/>
                    </a:cubicBezTo>
                    <a:cubicBezTo>
                      <a:pt x="47" y="32"/>
                      <a:pt x="44" y="29"/>
                      <a:pt x="43" y="30"/>
                    </a:cubicBezTo>
                    <a:cubicBezTo>
                      <a:pt x="42" y="30"/>
                      <a:pt x="42" y="33"/>
                      <a:pt x="41" y="31"/>
                    </a:cubicBezTo>
                    <a:cubicBezTo>
                      <a:pt x="40" y="29"/>
                      <a:pt x="39" y="28"/>
                      <a:pt x="37" y="27"/>
                    </a:cubicBezTo>
                    <a:cubicBezTo>
                      <a:pt x="35" y="26"/>
                      <a:pt x="33" y="26"/>
                      <a:pt x="32" y="25"/>
                    </a:cubicBezTo>
                    <a:cubicBezTo>
                      <a:pt x="29" y="24"/>
                      <a:pt x="29" y="26"/>
                      <a:pt x="27" y="26"/>
                    </a:cubicBezTo>
                    <a:cubicBezTo>
                      <a:pt x="25" y="27"/>
                      <a:pt x="24" y="24"/>
                      <a:pt x="22" y="25"/>
                    </a:cubicBezTo>
                    <a:cubicBezTo>
                      <a:pt x="21" y="26"/>
                      <a:pt x="21" y="27"/>
                      <a:pt x="20" y="27"/>
                    </a:cubicBezTo>
                    <a:cubicBezTo>
                      <a:pt x="19" y="28"/>
                      <a:pt x="17" y="28"/>
                      <a:pt x="16" y="28"/>
                    </a:cubicBezTo>
                    <a:cubicBezTo>
                      <a:pt x="15" y="29"/>
                      <a:pt x="13" y="31"/>
                      <a:pt x="13" y="32"/>
                    </a:cubicBezTo>
                    <a:cubicBezTo>
                      <a:pt x="12" y="33"/>
                      <a:pt x="14" y="36"/>
                      <a:pt x="12" y="36"/>
                    </a:cubicBezTo>
                    <a:cubicBezTo>
                      <a:pt x="10" y="37"/>
                      <a:pt x="7" y="31"/>
                      <a:pt x="6" y="34"/>
                    </a:cubicBezTo>
                    <a:cubicBezTo>
                      <a:pt x="5" y="36"/>
                      <a:pt x="4" y="36"/>
                      <a:pt x="3" y="38"/>
                    </a:cubicBezTo>
                    <a:cubicBezTo>
                      <a:pt x="2" y="40"/>
                      <a:pt x="6" y="40"/>
                      <a:pt x="4" y="42"/>
                    </a:cubicBezTo>
                    <a:cubicBezTo>
                      <a:pt x="3" y="43"/>
                      <a:pt x="0" y="45"/>
                      <a:pt x="2" y="46"/>
                    </a:cubicBezTo>
                    <a:cubicBezTo>
                      <a:pt x="3" y="46"/>
                      <a:pt x="4" y="47"/>
                      <a:pt x="4" y="47"/>
                    </a:cubicBezTo>
                    <a:cubicBezTo>
                      <a:pt x="5" y="48"/>
                      <a:pt x="4" y="49"/>
                      <a:pt x="5" y="50"/>
                    </a:cubicBezTo>
                    <a:cubicBezTo>
                      <a:pt x="7" y="51"/>
                      <a:pt x="9" y="49"/>
                      <a:pt x="11" y="51"/>
                    </a:cubicBezTo>
                    <a:cubicBezTo>
                      <a:pt x="12" y="52"/>
                      <a:pt x="14" y="55"/>
                      <a:pt x="14" y="57"/>
                    </a:cubicBezTo>
                    <a:cubicBezTo>
                      <a:pt x="13" y="57"/>
                      <a:pt x="10" y="56"/>
                      <a:pt x="13" y="58"/>
                    </a:cubicBezTo>
                    <a:cubicBezTo>
                      <a:pt x="14" y="59"/>
                      <a:pt x="14" y="60"/>
                      <a:pt x="16" y="58"/>
                    </a:cubicBezTo>
                    <a:cubicBezTo>
                      <a:pt x="16" y="57"/>
                      <a:pt x="16" y="57"/>
                      <a:pt x="17" y="57"/>
                    </a:cubicBezTo>
                    <a:cubicBezTo>
                      <a:pt x="22" y="57"/>
                      <a:pt x="24" y="54"/>
                      <a:pt x="29" y="56"/>
                    </a:cubicBezTo>
                    <a:cubicBezTo>
                      <a:pt x="31" y="57"/>
                      <a:pt x="33" y="54"/>
                      <a:pt x="34" y="56"/>
                    </a:cubicBezTo>
                    <a:cubicBezTo>
                      <a:pt x="35" y="57"/>
                      <a:pt x="37" y="61"/>
                      <a:pt x="36" y="63"/>
                    </a:cubicBezTo>
                    <a:cubicBezTo>
                      <a:pt x="35" y="63"/>
                      <a:pt x="33" y="64"/>
                      <a:pt x="35" y="64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4" y="66"/>
                      <a:pt x="33" y="66"/>
                      <a:pt x="33" y="66"/>
                    </a:cubicBezTo>
                    <a:cubicBezTo>
                      <a:pt x="30" y="66"/>
                      <a:pt x="22" y="64"/>
                      <a:pt x="24" y="69"/>
                    </a:cubicBezTo>
                    <a:cubicBezTo>
                      <a:pt x="25" y="71"/>
                      <a:pt x="24" y="71"/>
                      <a:pt x="22" y="70"/>
                    </a:cubicBezTo>
                    <a:cubicBezTo>
                      <a:pt x="20" y="69"/>
                      <a:pt x="21" y="71"/>
                      <a:pt x="22" y="72"/>
                    </a:cubicBezTo>
                    <a:cubicBezTo>
                      <a:pt x="24" y="72"/>
                      <a:pt x="24" y="75"/>
                      <a:pt x="25" y="76"/>
                    </a:cubicBezTo>
                    <a:cubicBezTo>
                      <a:pt x="27" y="77"/>
                      <a:pt x="24" y="79"/>
                      <a:pt x="27" y="79"/>
                    </a:cubicBezTo>
                    <a:cubicBezTo>
                      <a:pt x="28" y="79"/>
                      <a:pt x="30" y="81"/>
                      <a:pt x="31" y="82"/>
                    </a:cubicBezTo>
                    <a:cubicBezTo>
                      <a:pt x="34" y="82"/>
                      <a:pt x="31" y="85"/>
                      <a:pt x="31" y="87"/>
                    </a:cubicBezTo>
                    <a:cubicBezTo>
                      <a:pt x="34" y="85"/>
                      <a:pt x="38" y="82"/>
                      <a:pt x="42" y="85"/>
                    </a:cubicBezTo>
                    <a:cubicBezTo>
                      <a:pt x="44" y="87"/>
                      <a:pt x="45" y="90"/>
                      <a:pt x="48" y="90"/>
                    </a:cubicBezTo>
                    <a:cubicBezTo>
                      <a:pt x="50" y="90"/>
                      <a:pt x="49" y="88"/>
                      <a:pt x="49" y="87"/>
                    </a:cubicBezTo>
                    <a:cubicBezTo>
                      <a:pt x="49" y="84"/>
                      <a:pt x="49" y="81"/>
                      <a:pt x="49" y="78"/>
                    </a:cubicBezTo>
                    <a:cubicBezTo>
                      <a:pt x="49" y="76"/>
                      <a:pt x="48" y="68"/>
                      <a:pt x="50" y="68"/>
                    </a:cubicBezTo>
                    <a:cubicBezTo>
                      <a:pt x="52" y="67"/>
                      <a:pt x="55" y="66"/>
                      <a:pt x="57" y="65"/>
                    </a:cubicBezTo>
                    <a:cubicBezTo>
                      <a:pt x="59" y="65"/>
                      <a:pt x="61" y="64"/>
                      <a:pt x="62" y="64"/>
                    </a:cubicBezTo>
                    <a:cubicBezTo>
                      <a:pt x="63" y="63"/>
                      <a:pt x="62" y="61"/>
                      <a:pt x="64" y="62"/>
                    </a:cubicBezTo>
                    <a:cubicBezTo>
                      <a:pt x="65" y="62"/>
                      <a:pt x="68" y="64"/>
                      <a:pt x="68" y="62"/>
                    </a:cubicBezTo>
                    <a:cubicBezTo>
                      <a:pt x="68" y="61"/>
                      <a:pt x="70" y="60"/>
                      <a:pt x="71" y="62"/>
                    </a:cubicBezTo>
                    <a:cubicBezTo>
                      <a:pt x="72" y="63"/>
                      <a:pt x="71" y="64"/>
                      <a:pt x="72" y="66"/>
                    </a:cubicBezTo>
                    <a:cubicBezTo>
                      <a:pt x="72" y="67"/>
                      <a:pt x="73" y="69"/>
                      <a:pt x="72" y="70"/>
                    </a:cubicBezTo>
                    <a:cubicBezTo>
                      <a:pt x="73" y="71"/>
                      <a:pt x="74" y="71"/>
                      <a:pt x="75" y="72"/>
                    </a:cubicBezTo>
                    <a:cubicBezTo>
                      <a:pt x="78" y="75"/>
                      <a:pt x="80" y="77"/>
                      <a:pt x="84" y="76"/>
                    </a:cubicBezTo>
                    <a:cubicBezTo>
                      <a:pt x="86" y="76"/>
                      <a:pt x="88" y="77"/>
                      <a:pt x="90" y="77"/>
                    </a:cubicBezTo>
                    <a:cubicBezTo>
                      <a:pt x="92" y="77"/>
                      <a:pt x="93" y="75"/>
                      <a:pt x="95" y="75"/>
                    </a:cubicBezTo>
                    <a:cubicBezTo>
                      <a:pt x="97" y="76"/>
                      <a:pt x="99" y="79"/>
                      <a:pt x="100" y="81"/>
                    </a:cubicBezTo>
                    <a:cubicBezTo>
                      <a:pt x="101" y="82"/>
                      <a:pt x="100" y="83"/>
                      <a:pt x="100" y="85"/>
                    </a:cubicBezTo>
                    <a:cubicBezTo>
                      <a:pt x="100" y="87"/>
                      <a:pt x="103" y="88"/>
                      <a:pt x="103" y="90"/>
                    </a:cubicBezTo>
                    <a:cubicBezTo>
                      <a:pt x="103" y="91"/>
                      <a:pt x="106" y="91"/>
                      <a:pt x="107" y="91"/>
                    </a:cubicBezTo>
                    <a:cubicBezTo>
                      <a:pt x="109" y="91"/>
                      <a:pt x="109" y="91"/>
                      <a:pt x="110" y="93"/>
                    </a:cubicBezTo>
                    <a:cubicBezTo>
                      <a:pt x="112" y="97"/>
                      <a:pt x="114" y="92"/>
                      <a:pt x="116" y="90"/>
                    </a:cubicBezTo>
                    <a:cubicBezTo>
                      <a:pt x="117" y="87"/>
                      <a:pt x="121" y="87"/>
                      <a:pt x="123" y="85"/>
                    </a:cubicBezTo>
                    <a:cubicBezTo>
                      <a:pt x="125" y="85"/>
                      <a:pt x="125" y="85"/>
                      <a:pt x="126" y="84"/>
                    </a:cubicBezTo>
                    <a:cubicBezTo>
                      <a:pt x="127" y="81"/>
                      <a:pt x="128" y="82"/>
                      <a:pt x="130" y="82"/>
                    </a:cubicBezTo>
                    <a:cubicBezTo>
                      <a:pt x="132" y="82"/>
                      <a:pt x="136" y="85"/>
                      <a:pt x="137" y="83"/>
                    </a:cubicBezTo>
                    <a:cubicBezTo>
                      <a:pt x="137" y="81"/>
                      <a:pt x="137" y="80"/>
                      <a:pt x="139" y="79"/>
                    </a:cubicBezTo>
                    <a:cubicBezTo>
                      <a:pt x="141" y="78"/>
                      <a:pt x="143" y="80"/>
                      <a:pt x="145" y="80"/>
                    </a:cubicBezTo>
                    <a:cubicBezTo>
                      <a:pt x="147" y="81"/>
                      <a:pt x="151" y="81"/>
                      <a:pt x="153" y="81"/>
                    </a:cubicBezTo>
                    <a:cubicBezTo>
                      <a:pt x="159" y="81"/>
                      <a:pt x="164" y="83"/>
                      <a:pt x="170" y="84"/>
                    </a:cubicBezTo>
                    <a:cubicBezTo>
                      <a:pt x="169" y="82"/>
                      <a:pt x="171" y="81"/>
                      <a:pt x="173" y="79"/>
                    </a:cubicBezTo>
                    <a:cubicBezTo>
                      <a:pt x="174" y="78"/>
                      <a:pt x="173" y="78"/>
                      <a:pt x="172" y="76"/>
                    </a:cubicBezTo>
                    <a:cubicBezTo>
                      <a:pt x="171" y="75"/>
                      <a:pt x="171" y="73"/>
                      <a:pt x="171" y="71"/>
                    </a:cubicBezTo>
                    <a:cubicBezTo>
                      <a:pt x="170" y="71"/>
                      <a:pt x="170" y="67"/>
                      <a:pt x="169" y="68"/>
                    </a:cubicBezTo>
                    <a:cubicBezTo>
                      <a:pt x="170" y="67"/>
                      <a:pt x="173" y="67"/>
                      <a:pt x="175" y="66"/>
                    </a:cubicBezTo>
                    <a:cubicBezTo>
                      <a:pt x="178" y="66"/>
                      <a:pt x="180" y="68"/>
                      <a:pt x="182" y="66"/>
                    </a:cubicBezTo>
                    <a:cubicBezTo>
                      <a:pt x="183" y="66"/>
                      <a:pt x="181" y="65"/>
                      <a:pt x="181" y="64"/>
                    </a:cubicBezTo>
                    <a:cubicBezTo>
                      <a:pt x="180" y="63"/>
                      <a:pt x="181" y="61"/>
                      <a:pt x="182" y="60"/>
                    </a:cubicBezTo>
                    <a:cubicBezTo>
                      <a:pt x="183" y="59"/>
                      <a:pt x="184" y="53"/>
                      <a:pt x="185" y="54"/>
                    </a:cubicBezTo>
                    <a:cubicBezTo>
                      <a:pt x="187" y="55"/>
                      <a:pt x="188" y="56"/>
                      <a:pt x="190" y="56"/>
                    </a:cubicBezTo>
                    <a:cubicBezTo>
                      <a:pt x="191" y="55"/>
                      <a:pt x="192" y="57"/>
                      <a:pt x="193" y="56"/>
                    </a:cubicBezTo>
                    <a:cubicBezTo>
                      <a:pt x="194" y="56"/>
                      <a:pt x="196" y="55"/>
                      <a:pt x="197" y="54"/>
                    </a:cubicBezTo>
                    <a:cubicBezTo>
                      <a:pt x="198" y="53"/>
                      <a:pt x="196" y="51"/>
                      <a:pt x="196" y="49"/>
                    </a:cubicBezTo>
                    <a:cubicBezTo>
                      <a:pt x="197" y="46"/>
                      <a:pt x="200" y="47"/>
                      <a:pt x="202" y="44"/>
                    </a:cubicBezTo>
                    <a:cubicBezTo>
                      <a:pt x="202" y="43"/>
                      <a:pt x="202" y="43"/>
                      <a:pt x="203" y="42"/>
                    </a:cubicBezTo>
                    <a:cubicBezTo>
                      <a:pt x="203" y="41"/>
                      <a:pt x="202" y="40"/>
                      <a:pt x="201" y="39"/>
                    </a:cubicBezTo>
                    <a:cubicBezTo>
                      <a:pt x="201" y="38"/>
                      <a:pt x="202" y="39"/>
                      <a:pt x="201" y="39"/>
                    </a:cubicBezTo>
                    <a:close/>
                    <a:moveTo>
                      <a:pt x="148" y="58"/>
                    </a:moveTo>
                    <a:cubicBezTo>
                      <a:pt x="146" y="58"/>
                      <a:pt x="143" y="61"/>
                      <a:pt x="142" y="62"/>
                    </a:cubicBezTo>
                    <a:cubicBezTo>
                      <a:pt x="141" y="62"/>
                      <a:pt x="140" y="64"/>
                      <a:pt x="140" y="65"/>
                    </a:cubicBezTo>
                    <a:cubicBezTo>
                      <a:pt x="140" y="66"/>
                      <a:pt x="141" y="67"/>
                      <a:pt x="141" y="67"/>
                    </a:cubicBezTo>
                    <a:cubicBezTo>
                      <a:pt x="140" y="68"/>
                      <a:pt x="138" y="64"/>
                      <a:pt x="138" y="63"/>
                    </a:cubicBezTo>
                    <a:cubicBezTo>
                      <a:pt x="138" y="61"/>
                      <a:pt x="139" y="60"/>
                      <a:pt x="141" y="59"/>
                    </a:cubicBezTo>
                    <a:cubicBezTo>
                      <a:pt x="143" y="58"/>
                      <a:pt x="145" y="57"/>
                      <a:pt x="147" y="57"/>
                    </a:cubicBezTo>
                    <a:cubicBezTo>
                      <a:pt x="147" y="57"/>
                      <a:pt x="152" y="58"/>
                      <a:pt x="152" y="58"/>
                    </a:cubicBezTo>
                    <a:cubicBezTo>
                      <a:pt x="151" y="59"/>
                      <a:pt x="148" y="58"/>
                      <a:pt x="148" y="58"/>
                    </a:cubicBezTo>
                    <a:cubicBezTo>
                      <a:pt x="146" y="58"/>
                      <a:pt x="149" y="58"/>
                      <a:pt x="148" y="58"/>
                    </a:cubicBezTo>
                    <a:close/>
                    <a:moveTo>
                      <a:pt x="165" y="59"/>
                    </a:moveTo>
                    <a:cubicBezTo>
                      <a:pt x="164" y="61"/>
                      <a:pt x="157" y="60"/>
                      <a:pt x="156" y="58"/>
                    </a:cubicBezTo>
                    <a:cubicBezTo>
                      <a:pt x="156" y="58"/>
                      <a:pt x="160" y="58"/>
                      <a:pt x="160" y="58"/>
                    </a:cubicBezTo>
                    <a:cubicBezTo>
                      <a:pt x="162" y="58"/>
                      <a:pt x="163" y="58"/>
                      <a:pt x="165" y="57"/>
                    </a:cubicBezTo>
                    <a:cubicBezTo>
                      <a:pt x="165" y="57"/>
                      <a:pt x="165" y="59"/>
                      <a:pt x="165" y="59"/>
                    </a:cubicBezTo>
                    <a:cubicBezTo>
                      <a:pt x="164" y="60"/>
                      <a:pt x="165" y="58"/>
                      <a:pt x="165" y="5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8" name="Freeform 701">
                <a:extLst>
                  <a:ext uri="{FF2B5EF4-FFF2-40B4-BE49-F238E27FC236}">
                    <a16:creationId xmlns:a16="http://schemas.microsoft.com/office/drawing/2014/main" id="{661EBD49-E9FF-DD42-B1AC-0D8ABE82D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9862" y="7284206"/>
                <a:ext cx="1308917" cy="1395268"/>
              </a:xfrm>
              <a:custGeom>
                <a:avLst/>
                <a:gdLst>
                  <a:gd name="T0" fmla="*/ 121 w 140"/>
                  <a:gd name="T1" fmla="*/ 66 h 149"/>
                  <a:gd name="T2" fmla="*/ 129 w 140"/>
                  <a:gd name="T3" fmla="*/ 54 h 149"/>
                  <a:gd name="T4" fmla="*/ 137 w 140"/>
                  <a:gd name="T5" fmla="*/ 46 h 149"/>
                  <a:gd name="T6" fmla="*/ 135 w 140"/>
                  <a:gd name="T7" fmla="*/ 41 h 149"/>
                  <a:gd name="T8" fmla="*/ 127 w 140"/>
                  <a:gd name="T9" fmla="*/ 37 h 149"/>
                  <a:gd name="T10" fmla="*/ 119 w 140"/>
                  <a:gd name="T11" fmla="*/ 43 h 149"/>
                  <a:gd name="T12" fmla="*/ 106 w 140"/>
                  <a:gd name="T13" fmla="*/ 51 h 149"/>
                  <a:gd name="T14" fmla="*/ 100 w 140"/>
                  <a:gd name="T15" fmla="*/ 45 h 149"/>
                  <a:gd name="T16" fmla="*/ 92 w 140"/>
                  <a:gd name="T17" fmla="*/ 52 h 149"/>
                  <a:gd name="T18" fmla="*/ 77 w 140"/>
                  <a:gd name="T19" fmla="*/ 47 h 149"/>
                  <a:gd name="T20" fmla="*/ 62 w 140"/>
                  <a:gd name="T21" fmla="*/ 41 h 149"/>
                  <a:gd name="T22" fmla="*/ 63 w 140"/>
                  <a:gd name="T23" fmla="*/ 32 h 149"/>
                  <a:gd name="T24" fmla="*/ 52 w 140"/>
                  <a:gd name="T25" fmla="*/ 22 h 149"/>
                  <a:gd name="T26" fmla="*/ 55 w 140"/>
                  <a:gd name="T27" fmla="*/ 12 h 149"/>
                  <a:gd name="T28" fmla="*/ 50 w 140"/>
                  <a:gd name="T29" fmla="*/ 2 h 149"/>
                  <a:gd name="T30" fmla="*/ 40 w 140"/>
                  <a:gd name="T31" fmla="*/ 8 h 149"/>
                  <a:gd name="T32" fmla="*/ 30 w 140"/>
                  <a:gd name="T33" fmla="*/ 12 h 149"/>
                  <a:gd name="T34" fmla="*/ 33 w 140"/>
                  <a:gd name="T35" fmla="*/ 22 h 149"/>
                  <a:gd name="T36" fmla="*/ 29 w 140"/>
                  <a:gd name="T37" fmla="*/ 33 h 149"/>
                  <a:gd name="T38" fmla="*/ 19 w 140"/>
                  <a:gd name="T39" fmla="*/ 44 h 149"/>
                  <a:gd name="T40" fmla="*/ 7 w 140"/>
                  <a:gd name="T41" fmla="*/ 50 h 149"/>
                  <a:gd name="T42" fmla="*/ 14 w 140"/>
                  <a:gd name="T43" fmla="*/ 64 h 149"/>
                  <a:gd name="T44" fmla="*/ 5 w 140"/>
                  <a:gd name="T45" fmla="*/ 64 h 149"/>
                  <a:gd name="T46" fmla="*/ 11 w 140"/>
                  <a:gd name="T47" fmla="*/ 72 h 149"/>
                  <a:gd name="T48" fmla="*/ 11 w 140"/>
                  <a:gd name="T49" fmla="*/ 82 h 149"/>
                  <a:gd name="T50" fmla="*/ 19 w 140"/>
                  <a:gd name="T51" fmla="*/ 78 h 149"/>
                  <a:gd name="T52" fmla="*/ 23 w 140"/>
                  <a:gd name="T53" fmla="*/ 75 h 149"/>
                  <a:gd name="T54" fmla="*/ 22 w 140"/>
                  <a:gd name="T55" fmla="*/ 78 h 149"/>
                  <a:gd name="T56" fmla="*/ 24 w 140"/>
                  <a:gd name="T57" fmla="*/ 82 h 149"/>
                  <a:gd name="T58" fmla="*/ 24 w 140"/>
                  <a:gd name="T59" fmla="*/ 95 h 149"/>
                  <a:gd name="T60" fmla="*/ 26 w 140"/>
                  <a:gd name="T61" fmla="*/ 107 h 149"/>
                  <a:gd name="T62" fmla="*/ 39 w 140"/>
                  <a:gd name="T63" fmla="*/ 134 h 149"/>
                  <a:gd name="T64" fmla="*/ 50 w 140"/>
                  <a:gd name="T65" fmla="*/ 143 h 149"/>
                  <a:gd name="T66" fmla="*/ 57 w 140"/>
                  <a:gd name="T67" fmla="*/ 132 h 149"/>
                  <a:gd name="T68" fmla="*/ 65 w 140"/>
                  <a:gd name="T69" fmla="*/ 107 h 149"/>
                  <a:gd name="T70" fmla="*/ 81 w 140"/>
                  <a:gd name="T71" fmla="*/ 93 h 149"/>
                  <a:gd name="T72" fmla="*/ 91 w 140"/>
                  <a:gd name="T73" fmla="*/ 84 h 149"/>
                  <a:gd name="T74" fmla="*/ 98 w 140"/>
                  <a:gd name="T75" fmla="*/ 74 h 149"/>
                  <a:gd name="T76" fmla="*/ 101 w 140"/>
                  <a:gd name="T77" fmla="*/ 78 h 149"/>
                  <a:gd name="T78" fmla="*/ 100 w 140"/>
                  <a:gd name="T79" fmla="*/ 58 h 149"/>
                  <a:gd name="T80" fmla="*/ 104 w 140"/>
                  <a:gd name="T81" fmla="*/ 57 h 149"/>
                  <a:gd name="T82" fmla="*/ 114 w 140"/>
                  <a:gd name="T83" fmla="*/ 60 h 149"/>
                  <a:gd name="T84" fmla="*/ 115 w 140"/>
                  <a:gd name="T85" fmla="*/ 6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0" h="149">
                    <a:moveTo>
                      <a:pt x="117" y="76"/>
                    </a:moveTo>
                    <a:cubicBezTo>
                      <a:pt x="121" y="77"/>
                      <a:pt x="119" y="73"/>
                      <a:pt x="120" y="71"/>
                    </a:cubicBezTo>
                    <a:cubicBezTo>
                      <a:pt x="120" y="69"/>
                      <a:pt x="121" y="67"/>
                      <a:pt x="121" y="66"/>
                    </a:cubicBezTo>
                    <a:cubicBezTo>
                      <a:pt x="122" y="65"/>
                      <a:pt x="124" y="67"/>
                      <a:pt x="125" y="65"/>
                    </a:cubicBezTo>
                    <a:cubicBezTo>
                      <a:pt x="126" y="63"/>
                      <a:pt x="126" y="61"/>
                      <a:pt x="126" y="59"/>
                    </a:cubicBezTo>
                    <a:cubicBezTo>
                      <a:pt x="127" y="57"/>
                      <a:pt x="129" y="56"/>
                      <a:pt x="129" y="54"/>
                    </a:cubicBezTo>
                    <a:cubicBezTo>
                      <a:pt x="129" y="52"/>
                      <a:pt x="132" y="50"/>
                      <a:pt x="133" y="49"/>
                    </a:cubicBezTo>
                    <a:cubicBezTo>
                      <a:pt x="136" y="46"/>
                      <a:pt x="135" y="49"/>
                      <a:pt x="137" y="50"/>
                    </a:cubicBezTo>
                    <a:cubicBezTo>
                      <a:pt x="137" y="50"/>
                      <a:pt x="137" y="46"/>
                      <a:pt x="137" y="46"/>
                    </a:cubicBezTo>
                    <a:cubicBezTo>
                      <a:pt x="137" y="45"/>
                      <a:pt x="140" y="45"/>
                      <a:pt x="138" y="43"/>
                    </a:cubicBezTo>
                    <a:cubicBezTo>
                      <a:pt x="137" y="43"/>
                      <a:pt x="135" y="43"/>
                      <a:pt x="134" y="43"/>
                    </a:cubicBezTo>
                    <a:cubicBezTo>
                      <a:pt x="134" y="42"/>
                      <a:pt x="135" y="41"/>
                      <a:pt x="135" y="41"/>
                    </a:cubicBezTo>
                    <a:cubicBezTo>
                      <a:pt x="136" y="40"/>
                      <a:pt x="135" y="39"/>
                      <a:pt x="134" y="38"/>
                    </a:cubicBezTo>
                    <a:cubicBezTo>
                      <a:pt x="133" y="37"/>
                      <a:pt x="133" y="37"/>
                      <a:pt x="132" y="38"/>
                    </a:cubicBezTo>
                    <a:cubicBezTo>
                      <a:pt x="130" y="39"/>
                      <a:pt x="129" y="38"/>
                      <a:pt x="127" y="37"/>
                    </a:cubicBezTo>
                    <a:cubicBezTo>
                      <a:pt x="126" y="37"/>
                      <a:pt x="124" y="39"/>
                      <a:pt x="124" y="40"/>
                    </a:cubicBezTo>
                    <a:cubicBezTo>
                      <a:pt x="123" y="41"/>
                      <a:pt x="122" y="40"/>
                      <a:pt x="121" y="41"/>
                    </a:cubicBezTo>
                    <a:cubicBezTo>
                      <a:pt x="120" y="41"/>
                      <a:pt x="119" y="42"/>
                      <a:pt x="119" y="43"/>
                    </a:cubicBezTo>
                    <a:cubicBezTo>
                      <a:pt x="117" y="45"/>
                      <a:pt x="116" y="46"/>
                      <a:pt x="114" y="45"/>
                    </a:cubicBezTo>
                    <a:cubicBezTo>
                      <a:pt x="113" y="46"/>
                      <a:pt x="114" y="48"/>
                      <a:pt x="115" y="49"/>
                    </a:cubicBezTo>
                    <a:cubicBezTo>
                      <a:pt x="117" y="53"/>
                      <a:pt x="108" y="50"/>
                      <a:pt x="106" y="51"/>
                    </a:cubicBezTo>
                    <a:cubicBezTo>
                      <a:pt x="105" y="52"/>
                      <a:pt x="102" y="51"/>
                      <a:pt x="101" y="50"/>
                    </a:cubicBezTo>
                    <a:cubicBezTo>
                      <a:pt x="100" y="49"/>
                      <a:pt x="101" y="47"/>
                      <a:pt x="101" y="47"/>
                    </a:cubicBezTo>
                    <a:cubicBezTo>
                      <a:pt x="101" y="47"/>
                      <a:pt x="101" y="44"/>
                      <a:pt x="100" y="45"/>
                    </a:cubicBezTo>
                    <a:cubicBezTo>
                      <a:pt x="98" y="45"/>
                      <a:pt x="96" y="45"/>
                      <a:pt x="96" y="48"/>
                    </a:cubicBezTo>
                    <a:cubicBezTo>
                      <a:pt x="97" y="49"/>
                      <a:pt x="98" y="52"/>
                      <a:pt x="97" y="52"/>
                    </a:cubicBezTo>
                    <a:cubicBezTo>
                      <a:pt x="95" y="52"/>
                      <a:pt x="94" y="54"/>
                      <a:pt x="92" y="52"/>
                    </a:cubicBezTo>
                    <a:cubicBezTo>
                      <a:pt x="91" y="50"/>
                      <a:pt x="90" y="53"/>
                      <a:pt x="89" y="52"/>
                    </a:cubicBezTo>
                    <a:cubicBezTo>
                      <a:pt x="86" y="51"/>
                      <a:pt x="85" y="51"/>
                      <a:pt x="82" y="50"/>
                    </a:cubicBezTo>
                    <a:cubicBezTo>
                      <a:pt x="80" y="49"/>
                      <a:pt x="79" y="47"/>
                      <a:pt x="77" y="47"/>
                    </a:cubicBezTo>
                    <a:cubicBezTo>
                      <a:pt x="74" y="48"/>
                      <a:pt x="74" y="47"/>
                      <a:pt x="72" y="46"/>
                    </a:cubicBezTo>
                    <a:cubicBezTo>
                      <a:pt x="70" y="45"/>
                      <a:pt x="68" y="46"/>
                      <a:pt x="67" y="45"/>
                    </a:cubicBezTo>
                    <a:cubicBezTo>
                      <a:pt x="65" y="43"/>
                      <a:pt x="63" y="42"/>
                      <a:pt x="62" y="41"/>
                    </a:cubicBezTo>
                    <a:cubicBezTo>
                      <a:pt x="60" y="40"/>
                      <a:pt x="59" y="40"/>
                      <a:pt x="60" y="38"/>
                    </a:cubicBezTo>
                    <a:cubicBezTo>
                      <a:pt x="61" y="37"/>
                      <a:pt x="60" y="35"/>
                      <a:pt x="62" y="34"/>
                    </a:cubicBezTo>
                    <a:cubicBezTo>
                      <a:pt x="64" y="33"/>
                      <a:pt x="65" y="34"/>
                      <a:pt x="63" y="32"/>
                    </a:cubicBezTo>
                    <a:cubicBezTo>
                      <a:pt x="61" y="31"/>
                      <a:pt x="59" y="29"/>
                      <a:pt x="57" y="28"/>
                    </a:cubicBezTo>
                    <a:cubicBezTo>
                      <a:pt x="56" y="28"/>
                      <a:pt x="55" y="26"/>
                      <a:pt x="53" y="26"/>
                    </a:cubicBezTo>
                    <a:cubicBezTo>
                      <a:pt x="53" y="26"/>
                      <a:pt x="53" y="23"/>
                      <a:pt x="52" y="22"/>
                    </a:cubicBezTo>
                    <a:cubicBezTo>
                      <a:pt x="47" y="17"/>
                      <a:pt x="57" y="23"/>
                      <a:pt x="57" y="19"/>
                    </a:cubicBezTo>
                    <a:cubicBezTo>
                      <a:pt x="57" y="17"/>
                      <a:pt x="56" y="17"/>
                      <a:pt x="54" y="15"/>
                    </a:cubicBezTo>
                    <a:cubicBezTo>
                      <a:pt x="53" y="14"/>
                      <a:pt x="53" y="13"/>
                      <a:pt x="55" y="12"/>
                    </a:cubicBezTo>
                    <a:cubicBezTo>
                      <a:pt x="57" y="12"/>
                      <a:pt x="56" y="9"/>
                      <a:pt x="58" y="8"/>
                    </a:cubicBezTo>
                    <a:cubicBezTo>
                      <a:pt x="59" y="7"/>
                      <a:pt x="61" y="6"/>
                      <a:pt x="60" y="4"/>
                    </a:cubicBezTo>
                    <a:cubicBezTo>
                      <a:pt x="58" y="1"/>
                      <a:pt x="53" y="0"/>
                      <a:pt x="50" y="2"/>
                    </a:cubicBezTo>
                    <a:cubicBezTo>
                      <a:pt x="49" y="3"/>
                      <a:pt x="49" y="3"/>
                      <a:pt x="47" y="4"/>
                    </a:cubicBezTo>
                    <a:cubicBezTo>
                      <a:pt x="46" y="4"/>
                      <a:pt x="46" y="6"/>
                      <a:pt x="45" y="7"/>
                    </a:cubicBezTo>
                    <a:cubicBezTo>
                      <a:pt x="43" y="8"/>
                      <a:pt x="41" y="7"/>
                      <a:pt x="40" y="8"/>
                    </a:cubicBezTo>
                    <a:cubicBezTo>
                      <a:pt x="39" y="9"/>
                      <a:pt x="37" y="9"/>
                      <a:pt x="35" y="8"/>
                    </a:cubicBezTo>
                    <a:cubicBezTo>
                      <a:pt x="33" y="8"/>
                      <a:pt x="32" y="7"/>
                      <a:pt x="30" y="8"/>
                    </a:cubicBezTo>
                    <a:cubicBezTo>
                      <a:pt x="28" y="8"/>
                      <a:pt x="29" y="11"/>
                      <a:pt x="30" y="12"/>
                    </a:cubicBezTo>
                    <a:cubicBezTo>
                      <a:pt x="30" y="14"/>
                      <a:pt x="30" y="16"/>
                      <a:pt x="30" y="17"/>
                    </a:cubicBezTo>
                    <a:cubicBezTo>
                      <a:pt x="31" y="19"/>
                      <a:pt x="33" y="19"/>
                      <a:pt x="35" y="20"/>
                    </a:cubicBezTo>
                    <a:cubicBezTo>
                      <a:pt x="36" y="22"/>
                      <a:pt x="34" y="22"/>
                      <a:pt x="33" y="22"/>
                    </a:cubicBezTo>
                    <a:cubicBezTo>
                      <a:pt x="32" y="24"/>
                      <a:pt x="33" y="26"/>
                      <a:pt x="33" y="28"/>
                    </a:cubicBezTo>
                    <a:cubicBezTo>
                      <a:pt x="33" y="29"/>
                      <a:pt x="31" y="29"/>
                      <a:pt x="31" y="29"/>
                    </a:cubicBezTo>
                    <a:cubicBezTo>
                      <a:pt x="29" y="30"/>
                      <a:pt x="31" y="33"/>
                      <a:pt x="29" y="33"/>
                    </a:cubicBezTo>
                    <a:cubicBezTo>
                      <a:pt x="27" y="34"/>
                      <a:pt x="26" y="35"/>
                      <a:pt x="26" y="36"/>
                    </a:cubicBezTo>
                    <a:cubicBezTo>
                      <a:pt x="25" y="38"/>
                      <a:pt x="24" y="38"/>
                      <a:pt x="22" y="39"/>
                    </a:cubicBezTo>
                    <a:cubicBezTo>
                      <a:pt x="20" y="40"/>
                      <a:pt x="20" y="43"/>
                      <a:pt x="19" y="44"/>
                    </a:cubicBezTo>
                    <a:cubicBezTo>
                      <a:pt x="18" y="46"/>
                      <a:pt x="16" y="45"/>
                      <a:pt x="15" y="47"/>
                    </a:cubicBezTo>
                    <a:cubicBezTo>
                      <a:pt x="13" y="48"/>
                      <a:pt x="12" y="44"/>
                      <a:pt x="11" y="46"/>
                    </a:cubicBezTo>
                    <a:cubicBezTo>
                      <a:pt x="10" y="47"/>
                      <a:pt x="6" y="49"/>
                      <a:pt x="7" y="50"/>
                    </a:cubicBezTo>
                    <a:cubicBezTo>
                      <a:pt x="7" y="52"/>
                      <a:pt x="10" y="52"/>
                      <a:pt x="10" y="54"/>
                    </a:cubicBezTo>
                    <a:cubicBezTo>
                      <a:pt x="9" y="57"/>
                      <a:pt x="11" y="57"/>
                      <a:pt x="13" y="58"/>
                    </a:cubicBezTo>
                    <a:cubicBezTo>
                      <a:pt x="13" y="60"/>
                      <a:pt x="14" y="62"/>
                      <a:pt x="14" y="64"/>
                    </a:cubicBezTo>
                    <a:cubicBezTo>
                      <a:pt x="14" y="64"/>
                      <a:pt x="11" y="64"/>
                      <a:pt x="10" y="64"/>
                    </a:cubicBezTo>
                    <a:cubicBezTo>
                      <a:pt x="9" y="64"/>
                      <a:pt x="8" y="65"/>
                      <a:pt x="7" y="65"/>
                    </a:cubicBezTo>
                    <a:cubicBezTo>
                      <a:pt x="7" y="65"/>
                      <a:pt x="6" y="64"/>
                      <a:pt x="5" y="64"/>
                    </a:cubicBezTo>
                    <a:cubicBezTo>
                      <a:pt x="4" y="64"/>
                      <a:pt x="0" y="66"/>
                      <a:pt x="0" y="67"/>
                    </a:cubicBezTo>
                    <a:cubicBezTo>
                      <a:pt x="2" y="69"/>
                      <a:pt x="3" y="70"/>
                      <a:pt x="5" y="72"/>
                    </a:cubicBezTo>
                    <a:cubicBezTo>
                      <a:pt x="5" y="72"/>
                      <a:pt x="11" y="72"/>
                      <a:pt x="11" y="72"/>
                    </a:cubicBezTo>
                    <a:cubicBezTo>
                      <a:pt x="11" y="73"/>
                      <a:pt x="9" y="74"/>
                      <a:pt x="8" y="74"/>
                    </a:cubicBezTo>
                    <a:cubicBezTo>
                      <a:pt x="7" y="75"/>
                      <a:pt x="4" y="73"/>
                      <a:pt x="4" y="75"/>
                    </a:cubicBezTo>
                    <a:cubicBezTo>
                      <a:pt x="4" y="77"/>
                      <a:pt x="9" y="80"/>
                      <a:pt x="11" y="82"/>
                    </a:cubicBezTo>
                    <a:cubicBezTo>
                      <a:pt x="12" y="83"/>
                      <a:pt x="13" y="83"/>
                      <a:pt x="15" y="83"/>
                    </a:cubicBezTo>
                    <a:cubicBezTo>
                      <a:pt x="17" y="82"/>
                      <a:pt x="20" y="81"/>
                      <a:pt x="21" y="79"/>
                    </a:cubicBezTo>
                    <a:cubicBezTo>
                      <a:pt x="21" y="79"/>
                      <a:pt x="20" y="78"/>
                      <a:pt x="19" y="78"/>
                    </a:cubicBezTo>
                    <a:cubicBezTo>
                      <a:pt x="19" y="77"/>
                      <a:pt x="20" y="77"/>
                      <a:pt x="20" y="77"/>
                    </a:cubicBezTo>
                    <a:cubicBezTo>
                      <a:pt x="21" y="76"/>
                      <a:pt x="20" y="75"/>
                      <a:pt x="21" y="75"/>
                    </a:cubicBezTo>
                    <a:cubicBezTo>
                      <a:pt x="21" y="75"/>
                      <a:pt x="23" y="75"/>
                      <a:pt x="23" y="75"/>
                    </a:cubicBezTo>
                    <a:cubicBezTo>
                      <a:pt x="23" y="76"/>
                      <a:pt x="21" y="76"/>
                      <a:pt x="22" y="77"/>
                    </a:cubicBezTo>
                    <a:cubicBezTo>
                      <a:pt x="22" y="77"/>
                      <a:pt x="23" y="77"/>
                      <a:pt x="23" y="77"/>
                    </a:cubicBezTo>
                    <a:cubicBezTo>
                      <a:pt x="23" y="78"/>
                      <a:pt x="22" y="78"/>
                      <a:pt x="22" y="78"/>
                    </a:cubicBezTo>
                    <a:cubicBezTo>
                      <a:pt x="21" y="78"/>
                      <a:pt x="23" y="78"/>
                      <a:pt x="23" y="78"/>
                    </a:cubicBezTo>
                    <a:cubicBezTo>
                      <a:pt x="23" y="79"/>
                      <a:pt x="22" y="79"/>
                      <a:pt x="22" y="80"/>
                    </a:cubicBezTo>
                    <a:cubicBezTo>
                      <a:pt x="21" y="80"/>
                      <a:pt x="23" y="81"/>
                      <a:pt x="24" y="82"/>
                    </a:cubicBezTo>
                    <a:cubicBezTo>
                      <a:pt x="25" y="83"/>
                      <a:pt x="23" y="85"/>
                      <a:pt x="22" y="87"/>
                    </a:cubicBezTo>
                    <a:cubicBezTo>
                      <a:pt x="22" y="88"/>
                      <a:pt x="23" y="89"/>
                      <a:pt x="24" y="90"/>
                    </a:cubicBezTo>
                    <a:cubicBezTo>
                      <a:pt x="24" y="92"/>
                      <a:pt x="24" y="93"/>
                      <a:pt x="24" y="95"/>
                    </a:cubicBezTo>
                    <a:cubicBezTo>
                      <a:pt x="24" y="97"/>
                      <a:pt x="23" y="100"/>
                      <a:pt x="23" y="101"/>
                    </a:cubicBezTo>
                    <a:cubicBezTo>
                      <a:pt x="23" y="101"/>
                      <a:pt x="24" y="99"/>
                      <a:pt x="24" y="99"/>
                    </a:cubicBezTo>
                    <a:cubicBezTo>
                      <a:pt x="25" y="100"/>
                      <a:pt x="26" y="106"/>
                      <a:pt x="26" y="107"/>
                    </a:cubicBezTo>
                    <a:cubicBezTo>
                      <a:pt x="27" y="109"/>
                      <a:pt x="29" y="112"/>
                      <a:pt x="30" y="115"/>
                    </a:cubicBezTo>
                    <a:cubicBezTo>
                      <a:pt x="31" y="118"/>
                      <a:pt x="31" y="121"/>
                      <a:pt x="32" y="124"/>
                    </a:cubicBezTo>
                    <a:cubicBezTo>
                      <a:pt x="34" y="128"/>
                      <a:pt x="37" y="131"/>
                      <a:pt x="39" y="134"/>
                    </a:cubicBezTo>
                    <a:cubicBezTo>
                      <a:pt x="40" y="137"/>
                      <a:pt x="40" y="140"/>
                      <a:pt x="41" y="143"/>
                    </a:cubicBezTo>
                    <a:cubicBezTo>
                      <a:pt x="43" y="146"/>
                      <a:pt x="45" y="149"/>
                      <a:pt x="48" y="146"/>
                    </a:cubicBezTo>
                    <a:cubicBezTo>
                      <a:pt x="50" y="145"/>
                      <a:pt x="50" y="144"/>
                      <a:pt x="50" y="143"/>
                    </a:cubicBezTo>
                    <a:cubicBezTo>
                      <a:pt x="50" y="141"/>
                      <a:pt x="52" y="140"/>
                      <a:pt x="53" y="139"/>
                    </a:cubicBezTo>
                    <a:cubicBezTo>
                      <a:pt x="54" y="138"/>
                      <a:pt x="56" y="138"/>
                      <a:pt x="57" y="137"/>
                    </a:cubicBezTo>
                    <a:cubicBezTo>
                      <a:pt x="58" y="136"/>
                      <a:pt x="57" y="133"/>
                      <a:pt x="57" y="132"/>
                    </a:cubicBezTo>
                    <a:cubicBezTo>
                      <a:pt x="56" y="128"/>
                      <a:pt x="61" y="125"/>
                      <a:pt x="60" y="122"/>
                    </a:cubicBezTo>
                    <a:cubicBezTo>
                      <a:pt x="59" y="119"/>
                      <a:pt x="58" y="116"/>
                      <a:pt x="58" y="113"/>
                    </a:cubicBezTo>
                    <a:cubicBezTo>
                      <a:pt x="58" y="109"/>
                      <a:pt x="62" y="108"/>
                      <a:pt x="65" y="107"/>
                    </a:cubicBezTo>
                    <a:cubicBezTo>
                      <a:pt x="66" y="106"/>
                      <a:pt x="69" y="106"/>
                      <a:pt x="69" y="105"/>
                    </a:cubicBezTo>
                    <a:cubicBezTo>
                      <a:pt x="70" y="103"/>
                      <a:pt x="71" y="102"/>
                      <a:pt x="72" y="101"/>
                    </a:cubicBezTo>
                    <a:cubicBezTo>
                      <a:pt x="75" y="98"/>
                      <a:pt x="78" y="95"/>
                      <a:pt x="81" y="93"/>
                    </a:cubicBezTo>
                    <a:cubicBezTo>
                      <a:pt x="82" y="92"/>
                      <a:pt x="83" y="90"/>
                      <a:pt x="84" y="89"/>
                    </a:cubicBezTo>
                    <a:cubicBezTo>
                      <a:pt x="85" y="88"/>
                      <a:pt x="87" y="88"/>
                      <a:pt x="88" y="87"/>
                    </a:cubicBezTo>
                    <a:cubicBezTo>
                      <a:pt x="89" y="86"/>
                      <a:pt x="90" y="85"/>
                      <a:pt x="91" y="84"/>
                    </a:cubicBezTo>
                    <a:cubicBezTo>
                      <a:pt x="92" y="83"/>
                      <a:pt x="90" y="82"/>
                      <a:pt x="90" y="81"/>
                    </a:cubicBezTo>
                    <a:cubicBezTo>
                      <a:pt x="91" y="79"/>
                      <a:pt x="94" y="79"/>
                      <a:pt x="95" y="78"/>
                    </a:cubicBezTo>
                    <a:cubicBezTo>
                      <a:pt x="96" y="78"/>
                      <a:pt x="98" y="75"/>
                      <a:pt x="98" y="74"/>
                    </a:cubicBezTo>
                    <a:cubicBezTo>
                      <a:pt x="98" y="76"/>
                      <a:pt x="96" y="76"/>
                      <a:pt x="97" y="78"/>
                    </a:cubicBezTo>
                    <a:cubicBezTo>
                      <a:pt x="99" y="79"/>
                      <a:pt x="100" y="76"/>
                      <a:pt x="100" y="76"/>
                    </a:cubicBezTo>
                    <a:cubicBezTo>
                      <a:pt x="101" y="77"/>
                      <a:pt x="100" y="78"/>
                      <a:pt x="101" y="78"/>
                    </a:cubicBezTo>
                    <a:cubicBezTo>
                      <a:pt x="102" y="75"/>
                      <a:pt x="101" y="72"/>
                      <a:pt x="99" y="69"/>
                    </a:cubicBezTo>
                    <a:cubicBezTo>
                      <a:pt x="98" y="67"/>
                      <a:pt x="96" y="65"/>
                      <a:pt x="97" y="62"/>
                    </a:cubicBezTo>
                    <a:cubicBezTo>
                      <a:pt x="98" y="59"/>
                      <a:pt x="103" y="61"/>
                      <a:pt x="100" y="58"/>
                    </a:cubicBezTo>
                    <a:cubicBezTo>
                      <a:pt x="99" y="57"/>
                      <a:pt x="97" y="56"/>
                      <a:pt x="98" y="54"/>
                    </a:cubicBezTo>
                    <a:cubicBezTo>
                      <a:pt x="99" y="53"/>
                      <a:pt x="100" y="54"/>
                      <a:pt x="102" y="55"/>
                    </a:cubicBezTo>
                    <a:cubicBezTo>
                      <a:pt x="103" y="56"/>
                      <a:pt x="104" y="55"/>
                      <a:pt x="104" y="57"/>
                    </a:cubicBezTo>
                    <a:cubicBezTo>
                      <a:pt x="104" y="58"/>
                      <a:pt x="104" y="59"/>
                      <a:pt x="106" y="60"/>
                    </a:cubicBezTo>
                    <a:cubicBezTo>
                      <a:pt x="107" y="60"/>
                      <a:pt x="109" y="60"/>
                      <a:pt x="110" y="60"/>
                    </a:cubicBezTo>
                    <a:cubicBezTo>
                      <a:pt x="111" y="60"/>
                      <a:pt x="113" y="61"/>
                      <a:pt x="114" y="60"/>
                    </a:cubicBezTo>
                    <a:cubicBezTo>
                      <a:pt x="119" y="59"/>
                      <a:pt x="115" y="65"/>
                      <a:pt x="113" y="66"/>
                    </a:cubicBezTo>
                    <a:cubicBezTo>
                      <a:pt x="110" y="66"/>
                      <a:pt x="112" y="70"/>
                      <a:pt x="112" y="71"/>
                    </a:cubicBezTo>
                    <a:cubicBezTo>
                      <a:pt x="113" y="71"/>
                      <a:pt x="115" y="67"/>
                      <a:pt x="115" y="68"/>
                    </a:cubicBezTo>
                    <a:cubicBezTo>
                      <a:pt x="115" y="71"/>
                      <a:pt x="117" y="74"/>
                      <a:pt x="117" y="7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9" name="Freeform 702">
                <a:extLst>
                  <a:ext uri="{FF2B5EF4-FFF2-40B4-BE49-F238E27FC236}">
                    <a16:creationId xmlns:a16="http://schemas.microsoft.com/office/drawing/2014/main" id="{277A27F5-7C36-1A4A-9D1C-BF108718C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26295" y="7669658"/>
                <a:ext cx="382164" cy="917438"/>
              </a:xfrm>
              <a:custGeom>
                <a:avLst/>
                <a:gdLst>
                  <a:gd name="T0" fmla="*/ 37 w 41"/>
                  <a:gd name="T1" fmla="*/ 37 h 98"/>
                  <a:gd name="T2" fmla="*/ 34 w 41"/>
                  <a:gd name="T3" fmla="*/ 35 h 98"/>
                  <a:gd name="T4" fmla="*/ 31 w 41"/>
                  <a:gd name="T5" fmla="*/ 29 h 98"/>
                  <a:gd name="T6" fmla="*/ 32 w 41"/>
                  <a:gd name="T7" fmla="*/ 25 h 98"/>
                  <a:gd name="T8" fmla="*/ 25 w 41"/>
                  <a:gd name="T9" fmla="*/ 22 h 98"/>
                  <a:gd name="T10" fmla="*/ 30 w 41"/>
                  <a:gd name="T11" fmla="*/ 10 h 98"/>
                  <a:gd name="T12" fmla="*/ 28 w 41"/>
                  <a:gd name="T13" fmla="*/ 6 h 98"/>
                  <a:gd name="T14" fmla="*/ 23 w 41"/>
                  <a:gd name="T15" fmla="*/ 2 h 98"/>
                  <a:gd name="T16" fmla="*/ 22 w 41"/>
                  <a:gd name="T17" fmla="*/ 9 h 98"/>
                  <a:gd name="T18" fmla="*/ 18 w 41"/>
                  <a:gd name="T19" fmla="*/ 9 h 98"/>
                  <a:gd name="T20" fmla="*/ 13 w 41"/>
                  <a:gd name="T21" fmla="*/ 15 h 98"/>
                  <a:gd name="T22" fmla="*/ 11 w 41"/>
                  <a:gd name="T23" fmla="*/ 21 h 98"/>
                  <a:gd name="T24" fmla="*/ 6 w 41"/>
                  <a:gd name="T25" fmla="*/ 25 h 98"/>
                  <a:gd name="T26" fmla="*/ 2 w 41"/>
                  <a:gd name="T27" fmla="*/ 35 h 98"/>
                  <a:gd name="T28" fmla="*/ 0 w 41"/>
                  <a:gd name="T29" fmla="*/ 40 h 98"/>
                  <a:gd name="T30" fmla="*/ 4 w 41"/>
                  <a:gd name="T31" fmla="*/ 44 h 98"/>
                  <a:gd name="T32" fmla="*/ 7 w 41"/>
                  <a:gd name="T33" fmla="*/ 52 h 98"/>
                  <a:gd name="T34" fmla="*/ 11 w 41"/>
                  <a:gd name="T35" fmla="*/ 58 h 98"/>
                  <a:gd name="T36" fmla="*/ 11 w 41"/>
                  <a:gd name="T37" fmla="*/ 64 h 98"/>
                  <a:gd name="T38" fmla="*/ 12 w 41"/>
                  <a:gd name="T39" fmla="*/ 66 h 98"/>
                  <a:gd name="T40" fmla="*/ 14 w 41"/>
                  <a:gd name="T41" fmla="*/ 66 h 98"/>
                  <a:gd name="T42" fmla="*/ 17 w 41"/>
                  <a:gd name="T43" fmla="*/ 65 h 98"/>
                  <a:gd name="T44" fmla="*/ 22 w 41"/>
                  <a:gd name="T45" fmla="*/ 64 h 98"/>
                  <a:gd name="T46" fmla="*/ 25 w 41"/>
                  <a:gd name="T47" fmla="*/ 72 h 98"/>
                  <a:gd name="T48" fmla="*/ 29 w 41"/>
                  <a:gd name="T49" fmla="*/ 80 h 98"/>
                  <a:gd name="T50" fmla="*/ 30 w 41"/>
                  <a:gd name="T51" fmla="*/ 85 h 98"/>
                  <a:gd name="T52" fmla="*/ 29 w 41"/>
                  <a:gd name="T53" fmla="*/ 88 h 98"/>
                  <a:gd name="T54" fmla="*/ 29 w 41"/>
                  <a:gd name="T55" fmla="*/ 98 h 98"/>
                  <a:gd name="T56" fmla="*/ 34 w 41"/>
                  <a:gd name="T57" fmla="*/ 85 h 98"/>
                  <a:gd name="T58" fmla="*/ 28 w 41"/>
                  <a:gd name="T59" fmla="*/ 71 h 98"/>
                  <a:gd name="T60" fmla="*/ 30 w 41"/>
                  <a:gd name="T61" fmla="*/ 65 h 98"/>
                  <a:gd name="T62" fmla="*/ 26 w 41"/>
                  <a:gd name="T63" fmla="*/ 49 h 98"/>
                  <a:gd name="T64" fmla="*/ 34 w 41"/>
                  <a:gd name="T65" fmla="*/ 44 h 98"/>
                  <a:gd name="T66" fmla="*/ 41 w 41"/>
                  <a:gd name="T67" fmla="*/ 3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" h="98">
                    <a:moveTo>
                      <a:pt x="39" y="38"/>
                    </a:moveTo>
                    <a:cubicBezTo>
                      <a:pt x="38" y="38"/>
                      <a:pt x="37" y="39"/>
                      <a:pt x="37" y="37"/>
                    </a:cubicBezTo>
                    <a:cubicBezTo>
                      <a:pt x="37" y="37"/>
                      <a:pt x="37" y="36"/>
                      <a:pt x="37" y="36"/>
                    </a:cubicBezTo>
                    <a:cubicBezTo>
                      <a:pt x="37" y="35"/>
                      <a:pt x="34" y="35"/>
                      <a:pt x="34" y="35"/>
                    </a:cubicBezTo>
                    <a:cubicBezTo>
                      <a:pt x="33" y="34"/>
                      <a:pt x="34" y="32"/>
                      <a:pt x="34" y="31"/>
                    </a:cubicBezTo>
                    <a:cubicBezTo>
                      <a:pt x="35" y="29"/>
                      <a:pt x="32" y="30"/>
                      <a:pt x="31" y="29"/>
                    </a:cubicBezTo>
                    <a:cubicBezTo>
                      <a:pt x="31" y="28"/>
                      <a:pt x="30" y="28"/>
                      <a:pt x="30" y="27"/>
                    </a:cubicBezTo>
                    <a:cubicBezTo>
                      <a:pt x="30" y="26"/>
                      <a:pt x="32" y="25"/>
                      <a:pt x="32" y="25"/>
                    </a:cubicBezTo>
                    <a:cubicBezTo>
                      <a:pt x="31" y="23"/>
                      <a:pt x="25" y="26"/>
                      <a:pt x="24" y="25"/>
                    </a:cubicBezTo>
                    <a:cubicBezTo>
                      <a:pt x="24" y="25"/>
                      <a:pt x="25" y="23"/>
                      <a:pt x="25" y="22"/>
                    </a:cubicBezTo>
                    <a:cubicBezTo>
                      <a:pt x="24" y="21"/>
                      <a:pt x="27" y="19"/>
                      <a:pt x="27" y="18"/>
                    </a:cubicBezTo>
                    <a:cubicBezTo>
                      <a:pt x="29" y="15"/>
                      <a:pt x="31" y="13"/>
                      <a:pt x="30" y="10"/>
                    </a:cubicBezTo>
                    <a:cubicBezTo>
                      <a:pt x="30" y="9"/>
                      <a:pt x="31" y="8"/>
                      <a:pt x="31" y="7"/>
                    </a:cubicBezTo>
                    <a:cubicBezTo>
                      <a:pt x="31" y="5"/>
                      <a:pt x="29" y="7"/>
                      <a:pt x="28" y="6"/>
                    </a:cubicBezTo>
                    <a:cubicBezTo>
                      <a:pt x="28" y="4"/>
                      <a:pt x="27" y="3"/>
                      <a:pt x="27" y="2"/>
                    </a:cubicBezTo>
                    <a:cubicBezTo>
                      <a:pt x="25" y="0"/>
                      <a:pt x="25" y="3"/>
                      <a:pt x="23" y="2"/>
                    </a:cubicBezTo>
                    <a:cubicBezTo>
                      <a:pt x="24" y="4"/>
                      <a:pt x="22" y="4"/>
                      <a:pt x="22" y="5"/>
                    </a:cubicBezTo>
                    <a:cubicBezTo>
                      <a:pt x="22" y="5"/>
                      <a:pt x="22" y="9"/>
                      <a:pt x="22" y="9"/>
                    </a:cubicBezTo>
                    <a:cubicBezTo>
                      <a:pt x="21" y="9"/>
                      <a:pt x="21" y="7"/>
                      <a:pt x="21" y="7"/>
                    </a:cubicBezTo>
                    <a:cubicBezTo>
                      <a:pt x="19" y="7"/>
                      <a:pt x="18" y="8"/>
                      <a:pt x="18" y="9"/>
                    </a:cubicBezTo>
                    <a:cubicBezTo>
                      <a:pt x="17" y="10"/>
                      <a:pt x="15" y="10"/>
                      <a:pt x="14" y="11"/>
                    </a:cubicBezTo>
                    <a:cubicBezTo>
                      <a:pt x="13" y="12"/>
                      <a:pt x="14" y="14"/>
                      <a:pt x="13" y="15"/>
                    </a:cubicBezTo>
                    <a:cubicBezTo>
                      <a:pt x="13" y="16"/>
                      <a:pt x="12" y="17"/>
                      <a:pt x="11" y="18"/>
                    </a:cubicBezTo>
                    <a:cubicBezTo>
                      <a:pt x="11" y="19"/>
                      <a:pt x="11" y="20"/>
                      <a:pt x="11" y="21"/>
                    </a:cubicBezTo>
                    <a:cubicBezTo>
                      <a:pt x="11" y="23"/>
                      <a:pt x="10" y="25"/>
                      <a:pt x="9" y="25"/>
                    </a:cubicBezTo>
                    <a:cubicBezTo>
                      <a:pt x="8" y="25"/>
                      <a:pt x="7" y="25"/>
                      <a:pt x="6" y="25"/>
                    </a:cubicBezTo>
                    <a:cubicBezTo>
                      <a:pt x="5" y="27"/>
                      <a:pt x="6" y="35"/>
                      <a:pt x="4" y="35"/>
                    </a:cubicBezTo>
                    <a:cubicBezTo>
                      <a:pt x="4" y="35"/>
                      <a:pt x="2" y="35"/>
                      <a:pt x="2" y="35"/>
                    </a:cubicBezTo>
                    <a:cubicBezTo>
                      <a:pt x="2" y="36"/>
                      <a:pt x="2" y="37"/>
                      <a:pt x="2" y="37"/>
                    </a:cubicBezTo>
                    <a:cubicBezTo>
                      <a:pt x="2" y="38"/>
                      <a:pt x="1" y="39"/>
                      <a:pt x="0" y="40"/>
                    </a:cubicBezTo>
                    <a:cubicBezTo>
                      <a:pt x="0" y="41"/>
                      <a:pt x="4" y="46"/>
                      <a:pt x="5" y="47"/>
                    </a:cubicBezTo>
                    <a:cubicBezTo>
                      <a:pt x="5" y="47"/>
                      <a:pt x="4" y="44"/>
                      <a:pt x="4" y="44"/>
                    </a:cubicBezTo>
                    <a:cubicBezTo>
                      <a:pt x="4" y="44"/>
                      <a:pt x="7" y="48"/>
                      <a:pt x="7" y="48"/>
                    </a:cubicBezTo>
                    <a:cubicBezTo>
                      <a:pt x="8" y="50"/>
                      <a:pt x="6" y="50"/>
                      <a:pt x="7" y="52"/>
                    </a:cubicBezTo>
                    <a:cubicBezTo>
                      <a:pt x="6" y="51"/>
                      <a:pt x="8" y="51"/>
                      <a:pt x="9" y="52"/>
                    </a:cubicBezTo>
                    <a:cubicBezTo>
                      <a:pt x="10" y="54"/>
                      <a:pt x="11" y="56"/>
                      <a:pt x="11" y="58"/>
                    </a:cubicBezTo>
                    <a:cubicBezTo>
                      <a:pt x="11" y="58"/>
                      <a:pt x="10" y="67"/>
                      <a:pt x="10" y="67"/>
                    </a:cubicBezTo>
                    <a:cubicBezTo>
                      <a:pt x="11" y="67"/>
                      <a:pt x="11" y="64"/>
                      <a:pt x="11" y="64"/>
                    </a:cubicBezTo>
                    <a:cubicBezTo>
                      <a:pt x="11" y="64"/>
                      <a:pt x="11" y="67"/>
                      <a:pt x="11" y="67"/>
                    </a:cubicBezTo>
                    <a:cubicBezTo>
                      <a:pt x="11" y="67"/>
                      <a:pt x="12" y="66"/>
                      <a:pt x="12" y="66"/>
                    </a:cubicBezTo>
                    <a:cubicBezTo>
                      <a:pt x="12" y="66"/>
                      <a:pt x="12" y="68"/>
                      <a:pt x="12" y="68"/>
                    </a:cubicBezTo>
                    <a:cubicBezTo>
                      <a:pt x="13" y="68"/>
                      <a:pt x="13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7" y="66"/>
                      <a:pt x="17" y="65"/>
                    </a:cubicBezTo>
                    <a:cubicBezTo>
                      <a:pt x="18" y="65"/>
                      <a:pt x="23" y="62"/>
                      <a:pt x="21" y="61"/>
                    </a:cubicBezTo>
                    <a:cubicBezTo>
                      <a:pt x="22" y="61"/>
                      <a:pt x="21" y="63"/>
                      <a:pt x="22" y="64"/>
                    </a:cubicBezTo>
                    <a:cubicBezTo>
                      <a:pt x="23" y="64"/>
                      <a:pt x="24" y="64"/>
                      <a:pt x="24" y="65"/>
                    </a:cubicBezTo>
                    <a:cubicBezTo>
                      <a:pt x="25" y="67"/>
                      <a:pt x="25" y="70"/>
                      <a:pt x="25" y="72"/>
                    </a:cubicBezTo>
                    <a:cubicBezTo>
                      <a:pt x="26" y="75"/>
                      <a:pt x="26" y="77"/>
                      <a:pt x="28" y="79"/>
                    </a:cubicBezTo>
                    <a:cubicBezTo>
                      <a:pt x="28" y="79"/>
                      <a:pt x="29" y="80"/>
                      <a:pt x="29" y="80"/>
                    </a:cubicBezTo>
                    <a:cubicBezTo>
                      <a:pt x="29" y="82"/>
                      <a:pt x="30" y="82"/>
                      <a:pt x="30" y="82"/>
                    </a:cubicBezTo>
                    <a:cubicBezTo>
                      <a:pt x="31" y="83"/>
                      <a:pt x="29" y="85"/>
                      <a:pt x="30" y="85"/>
                    </a:cubicBezTo>
                    <a:cubicBezTo>
                      <a:pt x="30" y="85"/>
                      <a:pt x="30" y="85"/>
                      <a:pt x="31" y="85"/>
                    </a:cubicBezTo>
                    <a:cubicBezTo>
                      <a:pt x="31" y="86"/>
                      <a:pt x="29" y="87"/>
                      <a:pt x="29" y="88"/>
                    </a:cubicBezTo>
                    <a:cubicBezTo>
                      <a:pt x="29" y="90"/>
                      <a:pt x="30" y="88"/>
                      <a:pt x="31" y="89"/>
                    </a:cubicBezTo>
                    <a:cubicBezTo>
                      <a:pt x="31" y="89"/>
                      <a:pt x="29" y="97"/>
                      <a:pt x="29" y="98"/>
                    </a:cubicBezTo>
                    <a:cubicBezTo>
                      <a:pt x="31" y="96"/>
                      <a:pt x="32" y="92"/>
                      <a:pt x="33" y="90"/>
                    </a:cubicBezTo>
                    <a:cubicBezTo>
                      <a:pt x="34" y="88"/>
                      <a:pt x="35" y="87"/>
                      <a:pt x="34" y="85"/>
                    </a:cubicBezTo>
                    <a:cubicBezTo>
                      <a:pt x="33" y="83"/>
                      <a:pt x="33" y="82"/>
                      <a:pt x="33" y="80"/>
                    </a:cubicBezTo>
                    <a:cubicBezTo>
                      <a:pt x="32" y="78"/>
                      <a:pt x="27" y="74"/>
                      <a:pt x="28" y="71"/>
                    </a:cubicBezTo>
                    <a:cubicBezTo>
                      <a:pt x="28" y="71"/>
                      <a:pt x="30" y="70"/>
                      <a:pt x="30" y="69"/>
                    </a:cubicBezTo>
                    <a:cubicBezTo>
                      <a:pt x="29" y="67"/>
                      <a:pt x="30" y="67"/>
                      <a:pt x="30" y="65"/>
                    </a:cubicBezTo>
                    <a:cubicBezTo>
                      <a:pt x="31" y="62"/>
                      <a:pt x="27" y="60"/>
                      <a:pt x="26" y="58"/>
                    </a:cubicBezTo>
                    <a:cubicBezTo>
                      <a:pt x="23" y="56"/>
                      <a:pt x="25" y="52"/>
                      <a:pt x="26" y="49"/>
                    </a:cubicBezTo>
                    <a:cubicBezTo>
                      <a:pt x="26" y="47"/>
                      <a:pt x="27" y="47"/>
                      <a:pt x="29" y="47"/>
                    </a:cubicBezTo>
                    <a:cubicBezTo>
                      <a:pt x="31" y="47"/>
                      <a:pt x="33" y="45"/>
                      <a:pt x="34" y="44"/>
                    </a:cubicBezTo>
                    <a:cubicBezTo>
                      <a:pt x="36" y="43"/>
                      <a:pt x="37" y="44"/>
                      <a:pt x="39" y="42"/>
                    </a:cubicBezTo>
                    <a:cubicBezTo>
                      <a:pt x="40" y="40"/>
                      <a:pt x="41" y="39"/>
                      <a:pt x="41" y="38"/>
                    </a:cubicBezTo>
                    <a:cubicBezTo>
                      <a:pt x="41" y="38"/>
                      <a:pt x="40" y="38"/>
                      <a:pt x="39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0" name="Freeform 703">
                <a:extLst>
                  <a:ext uri="{FF2B5EF4-FFF2-40B4-BE49-F238E27FC236}">
                    <a16:creationId xmlns:a16="http://schemas.microsoft.com/office/drawing/2014/main" id="{B2A4FC5B-877C-0041-8C1D-E43322367F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47950" y="7781150"/>
                <a:ext cx="213379" cy="261215"/>
              </a:xfrm>
              <a:custGeom>
                <a:avLst/>
                <a:gdLst>
                  <a:gd name="T0" fmla="*/ 21 w 23"/>
                  <a:gd name="T1" fmla="*/ 26 h 28"/>
                  <a:gd name="T2" fmla="*/ 20 w 23"/>
                  <a:gd name="T3" fmla="*/ 17 h 28"/>
                  <a:gd name="T4" fmla="*/ 18 w 23"/>
                  <a:gd name="T5" fmla="*/ 16 h 28"/>
                  <a:gd name="T6" fmla="*/ 16 w 23"/>
                  <a:gd name="T7" fmla="*/ 18 h 28"/>
                  <a:gd name="T8" fmla="*/ 17 w 23"/>
                  <a:gd name="T9" fmla="*/ 13 h 28"/>
                  <a:gd name="T10" fmla="*/ 18 w 23"/>
                  <a:gd name="T11" fmla="*/ 7 h 28"/>
                  <a:gd name="T12" fmla="*/ 14 w 23"/>
                  <a:gd name="T13" fmla="*/ 7 h 28"/>
                  <a:gd name="T14" fmla="*/ 10 w 23"/>
                  <a:gd name="T15" fmla="*/ 7 h 28"/>
                  <a:gd name="T16" fmla="*/ 8 w 23"/>
                  <a:gd name="T17" fmla="*/ 4 h 28"/>
                  <a:gd name="T18" fmla="*/ 6 w 23"/>
                  <a:gd name="T19" fmla="*/ 2 h 28"/>
                  <a:gd name="T20" fmla="*/ 2 w 23"/>
                  <a:gd name="T21" fmla="*/ 1 h 28"/>
                  <a:gd name="T22" fmla="*/ 4 w 23"/>
                  <a:gd name="T23" fmla="*/ 5 h 28"/>
                  <a:gd name="T24" fmla="*/ 1 w 23"/>
                  <a:gd name="T25" fmla="*/ 9 h 28"/>
                  <a:gd name="T26" fmla="*/ 3 w 23"/>
                  <a:gd name="T27" fmla="*/ 16 h 28"/>
                  <a:gd name="T28" fmla="*/ 5 w 23"/>
                  <a:gd name="T29" fmla="*/ 25 h 28"/>
                  <a:gd name="T30" fmla="*/ 6 w 23"/>
                  <a:gd name="T31" fmla="*/ 22 h 28"/>
                  <a:gd name="T32" fmla="*/ 7 w 23"/>
                  <a:gd name="T33" fmla="*/ 24 h 28"/>
                  <a:gd name="T34" fmla="*/ 7 w 23"/>
                  <a:gd name="T35" fmla="*/ 23 h 28"/>
                  <a:gd name="T36" fmla="*/ 8 w 23"/>
                  <a:gd name="T37" fmla="*/ 21 h 28"/>
                  <a:gd name="T38" fmla="*/ 13 w 23"/>
                  <a:gd name="T39" fmla="*/ 22 h 28"/>
                  <a:gd name="T40" fmla="*/ 11 w 23"/>
                  <a:gd name="T41" fmla="*/ 16 h 28"/>
                  <a:gd name="T42" fmla="*/ 13 w 23"/>
                  <a:gd name="T43" fmla="*/ 19 h 28"/>
                  <a:gd name="T44" fmla="*/ 17 w 23"/>
                  <a:gd name="T45" fmla="*/ 20 h 28"/>
                  <a:gd name="T46" fmla="*/ 18 w 23"/>
                  <a:gd name="T47" fmla="*/ 22 h 28"/>
                  <a:gd name="T48" fmla="*/ 19 w 23"/>
                  <a:gd name="T49" fmla="*/ 28 h 28"/>
                  <a:gd name="T50" fmla="*/ 21 w 23"/>
                  <a:gd name="T51" fmla="*/ 26 h 28"/>
                  <a:gd name="T52" fmla="*/ 21 w 23"/>
                  <a:gd name="T53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" h="28">
                    <a:moveTo>
                      <a:pt x="21" y="26"/>
                    </a:moveTo>
                    <a:cubicBezTo>
                      <a:pt x="22" y="24"/>
                      <a:pt x="20" y="19"/>
                      <a:pt x="20" y="17"/>
                    </a:cubicBezTo>
                    <a:cubicBezTo>
                      <a:pt x="20" y="17"/>
                      <a:pt x="19" y="13"/>
                      <a:pt x="18" y="16"/>
                    </a:cubicBezTo>
                    <a:cubicBezTo>
                      <a:pt x="18" y="16"/>
                      <a:pt x="17" y="17"/>
                      <a:pt x="16" y="18"/>
                    </a:cubicBezTo>
                    <a:cubicBezTo>
                      <a:pt x="16" y="17"/>
                      <a:pt x="14" y="13"/>
                      <a:pt x="17" y="13"/>
                    </a:cubicBezTo>
                    <a:cubicBezTo>
                      <a:pt x="19" y="12"/>
                      <a:pt x="23" y="6"/>
                      <a:pt x="18" y="7"/>
                    </a:cubicBezTo>
                    <a:cubicBezTo>
                      <a:pt x="17" y="8"/>
                      <a:pt x="15" y="7"/>
                      <a:pt x="14" y="7"/>
                    </a:cubicBezTo>
                    <a:cubicBezTo>
                      <a:pt x="13" y="7"/>
                      <a:pt x="11" y="7"/>
                      <a:pt x="10" y="7"/>
                    </a:cubicBezTo>
                    <a:cubicBezTo>
                      <a:pt x="8" y="6"/>
                      <a:pt x="8" y="5"/>
                      <a:pt x="8" y="4"/>
                    </a:cubicBezTo>
                    <a:cubicBezTo>
                      <a:pt x="8" y="2"/>
                      <a:pt x="7" y="3"/>
                      <a:pt x="6" y="2"/>
                    </a:cubicBezTo>
                    <a:cubicBezTo>
                      <a:pt x="4" y="1"/>
                      <a:pt x="3" y="0"/>
                      <a:pt x="2" y="1"/>
                    </a:cubicBezTo>
                    <a:cubicBezTo>
                      <a:pt x="1" y="3"/>
                      <a:pt x="3" y="4"/>
                      <a:pt x="4" y="5"/>
                    </a:cubicBezTo>
                    <a:cubicBezTo>
                      <a:pt x="7" y="8"/>
                      <a:pt x="2" y="6"/>
                      <a:pt x="1" y="9"/>
                    </a:cubicBezTo>
                    <a:cubicBezTo>
                      <a:pt x="0" y="12"/>
                      <a:pt x="2" y="14"/>
                      <a:pt x="3" y="16"/>
                    </a:cubicBezTo>
                    <a:cubicBezTo>
                      <a:pt x="5" y="19"/>
                      <a:pt x="6" y="22"/>
                      <a:pt x="5" y="25"/>
                    </a:cubicBezTo>
                    <a:cubicBezTo>
                      <a:pt x="6" y="26"/>
                      <a:pt x="6" y="23"/>
                      <a:pt x="6" y="22"/>
                    </a:cubicBezTo>
                    <a:cubicBezTo>
                      <a:pt x="6" y="23"/>
                      <a:pt x="6" y="24"/>
                      <a:pt x="7" y="24"/>
                    </a:cubicBezTo>
                    <a:cubicBezTo>
                      <a:pt x="7" y="24"/>
                      <a:pt x="7" y="23"/>
                      <a:pt x="7" y="23"/>
                    </a:cubicBezTo>
                    <a:cubicBezTo>
                      <a:pt x="8" y="26"/>
                      <a:pt x="8" y="23"/>
                      <a:pt x="8" y="21"/>
                    </a:cubicBezTo>
                    <a:cubicBezTo>
                      <a:pt x="8" y="22"/>
                      <a:pt x="12" y="25"/>
                      <a:pt x="13" y="22"/>
                    </a:cubicBezTo>
                    <a:cubicBezTo>
                      <a:pt x="13" y="21"/>
                      <a:pt x="12" y="16"/>
                      <a:pt x="11" y="16"/>
                    </a:cubicBezTo>
                    <a:cubicBezTo>
                      <a:pt x="12" y="16"/>
                      <a:pt x="13" y="18"/>
                      <a:pt x="13" y="19"/>
                    </a:cubicBezTo>
                    <a:cubicBezTo>
                      <a:pt x="14" y="20"/>
                      <a:pt x="17" y="18"/>
                      <a:pt x="17" y="20"/>
                    </a:cubicBezTo>
                    <a:cubicBezTo>
                      <a:pt x="17" y="21"/>
                      <a:pt x="18" y="20"/>
                      <a:pt x="18" y="22"/>
                    </a:cubicBezTo>
                    <a:cubicBezTo>
                      <a:pt x="18" y="24"/>
                      <a:pt x="18" y="26"/>
                      <a:pt x="19" y="28"/>
                    </a:cubicBezTo>
                    <a:cubicBezTo>
                      <a:pt x="20" y="27"/>
                      <a:pt x="20" y="27"/>
                      <a:pt x="21" y="26"/>
                    </a:cubicBezTo>
                    <a:cubicBezTo>
                      <a:pt x="22" y="25"/>
                      <a:pt x="20" y="27"/>
                      <a:pt x="21" y="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1" name="Freeform 704">
                <a:extLst>
                  <a:ext uri="{FF2B5EF4-FFF2-40B4-BE49-F238E27FC236}">
                    <a16:creationId xmlns:a16="http://schemas.microsoft.com/office/drawing/2014/main" id="{63279A54-868C-9042-AB67-BF5B28EF4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9224" y="8071035"/>
                <a:ext cx="391720" cy="719934"/>
              </a:xfrm>
              <a:custGeom>
                <a:avLst/>
                <a:gdLst>
                  <a:gd name="T0" fmla="*/ 40 w 42"/>
                  <a:gd name="T1" fmla="*/ 30 h 77"/>
                  <a:gd name="T2" fmla="*/ 41 w 42"/>
                  <a:gd name="T3" fmla="*/ 27 h 77"/>
                  <a:gd name="T4" fmla="*/ 39 w 42"/>
                  <a:gd name="T5" fmla="*/ 24 h 77"/>
                  <a:gd name="T6" fmla="*/ 36 w 42"/>
                  <a:gd name="T7" fmla="*/ 20 h 77"/>
                  <a:gd name="T8" fmla="*/ 35 w 42"/>
                  <a:gd name="T9" fmla="*/ 15 h 77"/>
                  <a:gd name="T10" fmla="*/ 30 w 42"/>
                  <a:gd name="T11" fmla="*/ 12 h 77"/>
                  <a:gd name="T12" fmla="*/ 25 w 42"/>
                  <a:gd name="T13" fmla="*/ 14 h 77"/>
                  <a:gd name="T14" fmla="*/ 21 w 42"/>
                  <a:gd name="T15" fmla="*/ 14 h 77"/>
                  <a:gd name="T16" fmla="*/ 17 w 42"/>
                  <a:gd name="T17" fmla="*/ 16 h 77"/>
                  <a:gd name="T18" fmla="*/ 19 w 42"/>
                  <a:gd name="T19" fmla="*/ 12 h 77"/>
                  <a:gd name="T20" fmla="*/ 19 w 42"/>
                  <a:gd name="T21" fmla="*/ 9 h 77"/>
                  <a:gd name="T22" fmla="*/ 18 w 42"/>
                  <a:gd name="T23" fmla="*/ 5 h 77"/>
                  <a:gd name="T24" fmla="*/ 15 w 42"/>
                  <a:gd name="T25" fmla="*/ 4 h 77"/>
                  <a:gd name="T26" fmla="*/ 9 w 42"/>
                  <a:gd name="T27" fmla="*/ 1 h 77"/>
                  <a:gd name="T28" fmla="*/ 4 w 42"/>
                  <a:gd name="T29" fmla="*/ 4 h 77"/>
                  <a:gd name="T30" fmla="*/ 1 w 42"/>
                  <a:gd name="T31" fmla="*/ 8 h 77"/>
                  <a:gd name="T32" fmla="*/ 0 w 42"/>
                  <a:gd name="T33" fmla="*/ 13 h 77"/>
                  <a:gd name="T34" fmla="*/ 3 w 42"/>
                  <a:gd name="T35" fmla="*/ 16 h 77"/>
                  <a:gd name="T36" fmla="*/ 6 w 42"/>
                  <a:gd name="T37" fmla="*/ 20 h 77"/>
                  <a:gd name="T38" fmla="*/ 5 w 42"/>
                  <a:gd name="T39" fmla="*/ 24 h 77"/>
                  <a:gd name="T40" fmla="*/ 5 w 42"/>
                  <a:gd name="T41" fmla="*/ 27 h 77"/>
                  <a:gd name="T42" fmla="*/ 4 w 42"/>
                  <a:gd name="T43" fmla="*/ 28 h 77"/>
                  <a:gd name="T44" fmla="*/ 6 w 42"/>
                  <a:gd name="T45" fmla="*/ 33 h 77"/>
                  <a:gd name="T46" fmla="*/ 9 w 42"/>
                  <a:gd name="T47" fmla="*/ 37 h 77"/>
                  <a:gd name="T48" fmla="*/ 10 w 42"/>
                  <a:gd name="T49" fmla="*/ 42 h 77"/>
                  <a:gd name="T50" fmla="*/ 6 w 42"/>
                  <a:gd name="T51" fmla="*/ 52 h 77"/>
                  <a:gd name="T52" fmla="*/ 5 w 42"/>
                  <a:gd name="T53" fmla="*/ 55 h 77"/>
                  <a:gd name="T54" fmla="*/ 4 w 42"/>
                  <a:gd name="T55" fmla="*/ 58 h 77"/>
                  <a:gd name="T56" fmla="*/ 5 w 42"/>
                  <a:gd name="T57" fmla="*/ 62 h 77"/>
                  <a:gd name="T58" fmla="*/ 11 w 42"/>
                  <a:gd name="T59" fmla="*/ 69 h 77"/>
                  <a:gd name="T60" fmla="*/ 13 w 42"/>
                  <a:gd name="T61" fmla="*/ 72 h 77"/>
                  <a:gd name="T62" fmla="*/ 16 w 42"/>
                  <a:gd name="T63" fmla="*/ 72 h 77"/>
                  <a:gd name="T64" fmla="*/ 18 w 42"/>
                  <a:gd name="T65" fmla="*/ 74 h 77"/>
                  <a:gd name="T66" fmla="*/ 19 w 42"/>
                  <a:gd name="T67" fmla="*/ 76 h 77"/>
                  <a:gd name="T68" fmla="*/ 21 w 42"/>
                  <a:gd name="T69" fmla="*/ 76 h 77"/>
                  <a:gd name="T70" fmla="*/ 23 w 42"/>
                  <a:gd name="T71" fmla="*/ 74 h 77"/>
                  <a:gd name="T72" fmla="*/ 16 w 42"/>
                  <a:gd name="T73" fmla="*/ 69 h 77"/>
                  <a:gd name="T74" fmla="*/ 13 w 42"/>
                  <a:gd name="T75" fmla="*/ 67 h 77"/>
                  <a:gd name="T76" fmla="*/ 15 w 42"/>
                  <a:gd name="T77" fmla="*/ 67 h 77"/>
                  <a:gd name="T78" fmla="*/ 12 w 42"/>
                  <a:gd name="T79" fmla="*/ 60 h 77"/>
                  <a:gd name="T80" fmla="*/ 11 w 42"/>
                  <a:gd name="T81" fmla="*/ 58 h 77"/>
                  <a:gd name="T82" fmla="*/ 9 w 42"/>
                  <a:gd name="T83" fmla="*/ 56 h 77"/>
                  <a:gd name="T84" fmla="*/ 11 w 42"/>
                  <a:gd name="T85" fmla="*/ 48 h 77"/>
                  <a:gd name="T86" fmla="*/ 13 w 42"/>
                  <a:gd name="T87" fmla="*/ 43 h 77"/>
                  <a:gd name="T88" fmla="*/ 14 w 42"/>
                  <a:gd name="T89" fmla="*/ 36 h 77"/>
                  <a:gd name="T90" fmla="*/ 17 w 42"/>
                  <a:gd name="T91" fmla="*/ 40 h 77"/>
                  <a:gd name="T92" fmla="*/ 22 w 42"/>
                  <a:gd name="T93" fmla="*/ 41 h 77"/>
                  <a:gd name="T94" fmla="*/ 27 w 42"/>
                  <a:gd name="T95" fmla="*/ 44 h 77"/>
                  <a:gd name="T96" fmla="*/ 24 w 42"/>
                  <a:gd name="T97" fmla="*/ 38 h 77"/>
                  <a:gd name="T98" fmla="*/ 28 w 42"/>
                  <a:gd name="T99" fmla="*/ 33 h 77"/>
                  <a:gd name="T100" fmla="*/ 34 w 42"/>
                  <a:gd name="T101" fmla="*/ 32 h 77"/>
                  <a:gd name="T102" fmla="*/ 38 w 42"/>
                  <a:gd name="T103" fmla="*/ 33 h 77"/>
                  <a:gd name="T104" fmla="*/ 40 w 42"/>
                  <a:gd name="T105" fmla="*/ 30 h 77"/>
                  <a:gd name="T106" fmla="*/ 40 w 42"/>
                  <a:gd name="T107" fmla="*/ 3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2" h="77">
                    <a:moveTo>
                      <a:pt x="40" y="30"/>
                    </a:moveTo>
                    <a:cubicBezTo>
                      <a:pt x="41" y="30"/>
                      <a:pt x="40" y="28"/>
                      <a:pt x="41" y="27"/>
                    </a:cubicBezTo>
                    <a:cubicBezTo>
                      <a:pt x="42" y="26"/>
                      <a:pt x="40" y="24"/>
                      <a:pt x="39" y="24"/>
                    </a:cubicBezTo>
                    <a:cubicBezTo>
                      <a:pt x="38" y="23"/>
                      <a:pt x="36" y="22"/>
                      <a:pt x="36" y="20"/>
                    </a:cubicBezTo>
                    <a:cubicBezTo>
                      <a:pt x="36" y="18"/>
                      <a:pt x="37" y="17"/>
                      <a:pt x="35" y="15"/>
                    </a:cubicBezTo>
                    <a:cubicBezTo>
                      <a:pt x="34" y="14"/>
                      <a:pt x="32" y="12"/>
                      <a:pt x="30" y="12"/>
                    </a:cubicBezTo>
                    <a:cubicBezTo>
                      <a:pt x="28" y="12"/>
                      <a:pt x="27" y="14"/>
                      <a:pt x="25" y="14"/>
                    </a:cubicBezTo>
                    <a:cubicBezTo>
                      <a:pt x="23" y="13"/>
                      <a:pt x="23" y="13"/>
                      <a:pt x="21" y="14"/>
                    </a:cubicBezTo>
                    <a:cubicBezTo>
                      <a:pt x="21" y="14"/>
                      <a:pt x="18" y="17"/>
                      <a:pt x="17" y="16"/>
                    </a:cubicBezTo>
                    <a:cubicBezTo>
                      <a:pt x="17" y="15"/>
                      <a:pt x="20" y="13"/>
                      <a:pt x="19" y="12"/>
                    </a:cubicBezTo>
                    <a:cubicBezTo>
                      <a:pt x="17" y="11"/>
                      <a:pt x="19" y="10"/>
                      <a:pt x="19" y="9"/>
                    </a:cubicBezTo>
                    <a:cubicBezTo>
                      <a:pt x="19" y="8"/>
                      <a:pt x="19" y="5"/>
                      <a:pt x="18" y="5"/>
                    </a:cubicBezTo>
                    <a:cubicBezTo>
                      <a:pt x="16" y="6"/>
                      <a:pt x="14" y="6"/>
                      <a:pt x="15" y="4"/>
                    </a:cubicBezTo>
                    <a:cubicBezTo>
                      <a:pt x="16" y="0"/>
                      <a:pt x="11" y="0"/>
                      <a:pt x="9" y="1"/>
                    </a:cubicBezTo>
                    <a:cubicBezTo>
                      <a:pt x="8" y="3"/>
                      <a:pt x="6" y="4"/>
                      <a:pt x="4" y="4"/>
                    </a:cubicBezTo>
                    <a:cubicBezTo>
                      <a:pt x="2" y="4"/>
                      <a:pt x="1" y="7"/>
                      <a:pt x="1" y="8"/>
                    </a:cubicBezTo>
                    <a:cubicBezTo>
                      <a:pt x="1" y="10"/>
                      <a:pt x="0" y="11"/>
                      <a:pt x="0" y="13"/>
                    </a:cubicBezTo>
                    <a:cubicBezTo>
                      <a:pt x="0" y="15"/>
                      <a:pt x="1" y="15"/>
                      <a:pt x="3" y="16"/>
                    </a:cubicBezTo>
                    <a:cubicBezTo>
                      <a:pt x="4" y="18"/>
                      <a:pt x="5" y="19"/>
                      <a:pt x="6" y="20"/>
                    </a:cubicBezTo>
                    <a:cubicBezTo>
                      <a:pt x="7" y="22"/>
                      <a:pt x="5" y="23"/>
                      <a:pt x="5" y="24"/>
                    </a:cubicBezTo>
                    <a:cubicBezTo>
                      <a:pt x="5" y="25"/>
                      <a:pt x="6" y="26"/>
                      <a:pt x="5" y="27"/>
                    </a:cubicBezTo>
                    <a:cubicBezTo>
                      <a:pt x="5" y="27"/>
                      <a:pt x="4" y="27"/>
                      <a:pt x="4" y="28"/>
                    </a:cubicBezTo>
                    <a:cubicBezTo>
                      <a:pt x="3" y="29"/>
                      <a:pt x="5" y="32"/>
                      <a:pt x="6" y="33"/>
                    </a:cubicBezTo>
                    <a:cubicBezTo>
                      <a:pt x="7" y="34"/>
                      <a:pt x="8" y="35"/>
                      <a:pt x="9" y="37"/>
                    </a:cubicBezTo>
                    <a:cubicBezTo>
                      <a:pt x="9" y="39"/>
                      <a:pt x="9" y="40"/>
                      <a:pt x="10" y="42"/>
                    </a:cubicBezTo>
                    <a:cubicBezTo>
                      <a:pt x="11" y="46"/>
                      <a:pt x="8" y="49"/>
                      <a:pt x="6" y="52"/>
                    </a:cubicBezTo>
                    <a:cubicBezTo>
                      <a:pt x="6" y="53"/>
                      <a:pt x="5" y="54"/>
                      <a:pt x="5" y="55"/>
                    </a:cubicBezTo>
                    <a:cubicBezTo>
                      <a:pt x="4" y="56"/>
                      <a:pt x="4" y="57"/>
                      <a:pt x="4" y="58"/>
                    </a:cubicBezTo>
                    <a:cubicBezTo>
                      <a:pt x="4" y="59"/>
                      <a:pt x="3" y="62"/>
                      <a:pt x="5" y="62"/>
                    </a:cubicBezTo>
                    <a:cubicBezTo>
                      <a:pt x="8" y="64"/>
                      <a:pt x="9" y="67"/>
                      <a:pt x="11" y="69"/>
                    </a:cubicBezTo>
                    <a:cubicBezTo>
                      <a:pt x="12" y="70"/>
                      <a:pt x="12" y="71"/>
                      <a:pt x="13" y="72"/>
                    </a:cubicBezTo>
                    <a:cubicBezTo>
                      <a:pt x="14" y="72"/>
                      <a:pt x="15" y="72"/>
                      <a:pt x="16" y="72"/>
                    </a:cubicBezTo>
                    <a:cubicBezTo>
                      <a:pt x="17" y="73"/>
                      <a:pt x="18" y="73"/>
                      <a:pt x="18" y="74"/>
                    </a:cubicBezTo>
                    <a:cubicBezTo>
                      <a:pt x="18" y="75"/>
                      <a:pt x="18" y="76"/>
                      <a:pt x="19" y="76"/>
                    </a:cubicBezTo>
                    <a:cubicBezTo>
                      <a:pt x="19" y="77"/>
                      <a:pt x="20" y="76"/>
                      <a:pt x="21" y="76"/>
                    </a:cubicBezTo>
                    <a:cubicBezTo>
                      <a:pt x="22" y="76"/>
                      <a:pt x="23" y="74"/>
                      <a:pt x="23" y="74"/>
                    </a:cubicBezTo>
                    <a:cubicBezTo>
                      <a:pt x="21" y="71"/>
                      <a:pt x="20" y="70"/>
                      <a:pt x="16" y="69"/>
                    </a:cubicBezTo>
                    <a:cubicBezTo>
                      <a:pt x="15" y="69"/>
                      <a:pt x="14" y="68"/>
                      <a:pt x="13" y="67"/>
                    </a:cubicBezTo>
                    <a:cubicBezTo>
                      <a:pt x="13" y="65"/>
                      <a:pt x="14" y="67"/>
                      <a:pt x="15" y="67"/>
                    </a:cubicBezTo>
                    <a:cubicBezTo>
                      <a:pt x="14" y="67"/>
                      <a:pt x="12" y="61"/>
                      <a:pt x="12" y="60"/>
                    </a:cubicBezTo>
                    <a:cubicBezTo>
                      <a:pt x="12" y="59"/>
                      <a:pt x="12" y="59"/>
                      <a:pt x="11" y="58"/>
                    </a:cubicBezTo>
                    <a:cubicBezTo>
                      <a:pt x="10" y="58"/>
                      <a:pt x="9" y="57"/>
                      <a:pt x="9" y="56"/>
                    </a:cubicBezTo>
                    <a:cubicBezTo>
                      <a:pt x="8" y="53"/>
                      <a:pt x="10" y="50"/>
                      <a:pt x="11" y="48"/>
                    </a:cubicBezTo>
                    <a:cubicBezTo>
                      <a:pt x="11" y="46"/>
                      <a:pt x="13" y="44"/>
                      <a:pt x="13" y="43"/>
                    </a:cubicBezTo>
                    <a:cubicBezTo>
                      <a:pt x="13" y="41"/>
                      <a:pt x="12" y="37"/>
                      <a:pt x="14" y="36"/>
                    </a:cubicBezTo>
                    <a:cubicBezTo>
                      <a:pt x="17" y="36"/>
                      <a:pt x="17" y="37"/>
                      <a:pt x="17" y="40"/>
                    </a:cubicBezTo>
                    <a:cubicBezTo>
                      <a:pt x="16" y="42"/>
                      <a:pt x="20" y="41"/>
                      <a:pt x="22" y="41"/>
                    </a:cubicBezTo>
                    <a:cubicBezTo>
                      <a:pt x="23" y="41"/>
                      <a:pt x="26" y="43"/>
                      <a:pt x="27" y="44"/>
                    </a:cubicBezTo>
                    <a:cubicBezTo>
                      <a:pt x="27" y="42"/>
                      <a:pt x="25" y="41"/>
                      <a:pt x="24" y="38"/>
                    </a:cubicBezTo>
                    <a:cubicBezTo>
                      <a:pt x="24" y="36"/>
                      <a:pt x="26" y="35"/>
                      <a:pt x="28" y="33"/>
                    </a:cubicBezTo>
                    <a:cubicBezTo>
                      <a:pt x="29" y="32"/>
                      <a:pt x="32" y="32"/>
                      <a:pt x="34" y="32"/>
                    </a:cubicBezTo>
                    <a:cubicBezTo>
                      <a:pt x="36" y="32"/>
                      <a:pt x="37" y="32"/>
                      <a:pt x="38" y="33"/>
                    </a:cubicBezTo>
                    <a:cubicBezTo>
                      <a:pt x="40" y="33"/>
                      <a:pt x="39" y="32"/>
                      <a:pt x="40" y="30"/>
                    </a:cubicBezTo>
                    <a:cubicBezTo>
                      <a:pt x="41" y="30"/>
                      <a:pt x="40" y="31"/>
                      <a:pt x="40" y="3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2" name="Freeform 705">
                <a:extLst>
                  <a:ext uri="{FF2B5EF4-FFF2-40B4-BE49-F238E27FC236}">
                    <a16:creationId xmlns:a16="http://schemas.microsoft.com/office/drawing/2014/main" id="{9DCC5367-69A0-3E41-BAA8-FE5E539C4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62601" y="7921315"/>
                <a:ext cx="356687" cy="729492"/>
              </a:xfrm>
              <a:custGeom>
                <a:avLst/>
                <a:gdLst>
                  <a:gd name="T0" fmla="*/ 37 w 38"/>
                  <a:gd name="T1" fmla="*/ 55 h 78"/>
                  <a:gd name="T2" fmla="*/ 36 w 38"/>
                  <a:gd name="T3" fmla="*/ 49 h 78"/>
                  <a:gd name="T4" fmla="*/ 32 w 38"/>
                  <a:gd name="T5" fmla="*/ 41 h 78"/>
                  <a:gd name="T6" fmla="*/ 28 w 38"/>
                  <a:gd name="T7" fmla="*/ 37 h 78"/>
                  <a:gd name="T8" fmla="*/ 22 w 38"/>
                  <a:gd name="T9" fmla="*/ 31 h 78"/>
                  <a:gd name="T10" fmla="*/ 18 w 38"/>
                  <a:gd name="T11" fmla="*/ 26 h 78"/>
                  <a:gd name="T12" fmla="*/ 19 w 38"/>
                  <a:gd name="T13" fmla="*/ 20 h 78"/>
                  <a:gd name="T14" fmla="*/ 23 w 38"/>
                  <a:gd name="T15" fmla="*/ 15 h 78"/>
                  <a:gd name="T16" fmla="*/ 29 w 38"/>
                  <a:gd name="T17" fmla="*/ 11 h 78"/>
                  <a:gd name="T18" fmla="*/ 23 w 38"/>
                  <a:gd name="T19" fmla="*/ 7 h 78"/>
                  <a:gd name="T20" fmla="*/ 24 w 38"/>
                  <a:gd name="T21" fmla="*/ 4 h 78"/>
                  <a:gd name="T22" fmla="*/ 19 w 38"/>
                  <a:gd name="T23" fmla="*/ 3 h 78"/>
                  <a:gd name="T24" fmla="*/ 14 w 38"/>
                  <a:gd name="T25" fmla="*/ 3 h 78"/>
                  <a:gd name="T26" fmla="*/ 11 w 38"/>
                  <a:gd name="T27" fmla="*/ 5 h 78"/>
                  <a:gd name="T28" fmla="*/ 8 w 38"/>
                  <a:gd name="T29" fmla="*/ 5 h 78"/>
                  <a:gd name="T30" fmla="*/ 5 w 38"/>
                  <a:gd name="T31" fmla="*/ 5 h 78"/>
                  <a:gd name="T32" fmla="*/ 3 w 38"/>
                  <a:gd name="T33" fmla="*/ 5 h 78"/>
                  <a:gd name="T34" fmla="*/ 0 w 38"/>
                  <a:gd name="T35" fmla="*/ 6 h 78"/>
                  <a:gd name="T36" fmla="*/ 4 w 38"/>
                  <a:gd name="T37" fmla="*/ 9 h 78"/>
                  <a:gd name="T38" fmla="*/ 5 w 38"/>
                  <a:gd name="T39" fmla="*/ 13 h 78"/>
                  <a:gd name="T40" fmla="*/ 9 w 38"/>
                  <a:gd name="T41" fmla="*/ 14 h 78"/>
                  <a:gd name="T42" fmla="*/ 12 w 38"/>
                  <a:gd name="T43" fmla="*/ 17 h 78"/>
                  <a:gd name="T44" fmla="*/ 13 w 38"/>
                  <a:gd name="T45" fmla="*/ 21 h 78"/>
                  <a:gd name="T46" fmla="*/ 10 w 38"/>
                  <a:gd name="T47" fmla="*/ 22 h 78"/>
                  <a:gd name="T48" fmla="*/ 14 w 38"/>
                  <a:gd name="T49" fmla="*/ 25 h 78"/>
                  <a:gd name="T50" fmla="*/ 19 w 38"/>
                  <a:gd name="T51" fmla="*/ 31 h 78"/>
                  <a:gd name="T52" fmla="*/ 23 w 38"/>
                  <a:gd name="T53" fmla="*/ 35 h 78"/>
                  <a:gd name="T54" fmla="*/ 26 w 38"/>
                  <a:gd name="T55" fmla="*/ 39 h 78"/>
                  <a:gd name="T56" fmla="*/ 28 w 38"/>
                  <a:gd name="T57" fmla="*/ 43 h 78"/>
                  <a:gd name="T58" fmla="*/ 27 w 38"/>
                  <a:gd name="T59" fmla="*/ 48 h 78"/>
                  <a:gd name="T60" fmla="*/ 28 w 38"/>
                  <a:gd name="T61" fmla="*/ 52 h 78"/>
                  <a:gd name="T62" fmla="*/ 28 w 38"/>
                  <a:gd name="T63" fmla="*/ 57 h 78"/>
                  <a:gd name="T64" fmla="*/ 23 w 38"/>
                  <a:gd name="T65" fmla="*/ 60 h 78"/>
                  <a:gd name="T66" fmla="*/ 20 w 38"/>
                  <a:gd name="T67" fmla="*/ 62 h 78"/>
                  <a:gd name="T68" fmla="*/ 20 w 38"/>
                  <a:gd name="T69" fmla="*/ 65 h 78"/>
                  <a:gd name="T70" fmla="*/ 18 w 38"/>
                  <a:gd name="T71" fmla="*/ 66 h 78"/>
                  <a:gd name="T72" fmla="*/ 14 w 38"/>
                  <a:gd name="T73" fmla="*/ 67 h 78"/>
                  <a:gd name="T74" fmla="*/ 15 w 38"/>
                  <a:gd name="T75" fmla="*/ 70 h 78"/>
                  <a:gd name="T76" fmla="*/ 14 w 38"/>
                  <a:gd name="T77" fmla="*/ 74 h 78"/>
                  <a:gd name="T78" fmla="*/ 14 w 38"/>
                  <a:gd name="T79" fmla="*/ 77 h 78"/>
                  <a:gd name="T80" fmla="*/ 18 w 38"/>
                  <a:gd name="T81" fmla="*/ 75 h 78"/>
                  <a:gd name="T82" fmla="*/ 19 w 38"/>
                  <a:gd name="T83" fmla="*/ 71 h 78"/>
                  <a:gd name="T84" fmla="*/ 22 w 38"/>
                  <a:gd name="T85" fmla="*/ 72 h 78"/>
                  <a:gd name="T86" fmla="*/ 21 w 38"/>
                  <a:gd name="T87" fmla="*/ 70 h 78"/>
                  <a:gd name="T88" fmla="*/ 23 w 38"/>
                  <a:gd name="T89" fmla="*/ 71 h 78"/>
                  <a:gd name="T90" fmla="*/ 24 w 38"/>
                  <a:gd name="T91" fmla="*/ 67 h 78"/>
                  <a:gd name="T92" fmla="*/ 26 w 38"/>
                  <a:gd name="T93" fmla="*/ 68 h 78"/>
                  <a:gd name="T94" fmla="*/ 30 w 38"/>
                  <a:gd name="T95" fmla="*/ 66 h 78"/>
                  <a:gd name="T96" fmla="*/ 36 w 38"/>
                  <a:gd name="T97" fmla="*/ 61 h 78"/>
                  <a:gd name="T98" fmla="*/ 36 w 38"/>
                  <a:gd name="T99" fmla="*/ 57 h 78"/>
                  <a:gd name="T100" fmla="*/ 37 w 38"/>
                  <a:gd name="T101" fmla="*/ 55 h 78"/>
                  <a:gd name="T102" fmla="*/ 37 w 38"/>
                  <a:gd name="T103" fmla="*/ 5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8" h="78">
                    <a:moveTo>
                      <a:pt x="37" y="55"/>
                    </a:moveTo>
                    <a:cubicBezTo>
                      <a:pt x="36" y="54"/>
                      <a:pt x="36" y="52"/>
                      <a:pt x="36" y="49"/>
                    </a:cubicBezTo>
                    <a:cubicBezTo>
                      <a:pt x="35" y="46"/>
                      <a:pt x="34" y="44"/>
                      <a:pt x="32" y="41"/>
                    </a:cubicBezTo>
                    <a:cubicBezTo>
                      <a:pt x="31" y="39"/>
                      <a:pt x="30" y="38"/>
                      <a:pt x="28" y="37"/>
                    </a:cubicBezTo>
                    <a:cubicBezTo>
                      <a:pt x="26" y="35"/>
                      <a:pt x="23" y="34"/>
                      <a:pt x="22" y="31"/>
                    </a:cubicBezTo>
                    <a:cubicBezTo>
                      <a:pt x="22" y="29"/>
                      <a:pt x="20" y="28"/>
                      <a:pt x="18" y="26"/>
                    </a:cubicBezTo>
                    <a:cubicBezTo>
                      <a:pt x="17" y="25"/>
                      <a:pt x="18" y="21"/>
                      <a:pt x="19" y="20"/>
                    </a:cubicBezTo>
                    <a:cubicBezTo>
                      <a:pt x="21" y="19"/>
                      <a:pt x="23" y="17"/>
                      <a:pt x="23" y="15"/>
                    </a:cubicBezTo>
                    <a:cubicBezTo>
                      <a:pt x="24" y="14"/>
                      <a:pt x="28" y="12"/>
                      <a:pt x="29" y="11"/>
                    </a:cubicBezTo>
                    <a:cubicBezTo>
                      <a:pt x="27" y="10"/>
                      <a:pt x="25" y="9"/>
                      <a:pt x="23" y="7"/>
                    </a:cubicBezTo>
                    <a:cubicBezTo>
                      <a:pt x="21" y="6"/>
                      <a:pt x="24" y="6"/>
                      <a:pt x="24" y="4"/>
                    </a:cubicBezTo>
                    <a:cubicBezTo>
                      <a:pt x="24" y="4"/>
                      <a:pt x="19" y="3"/>
                      <a:pt x="19" y="3"/>
                    </a:cubicBezTo>
                    <a:cubicBezTo>
                      <a:pt x="17" y="2"/>
                      <a:pt x="15" y="0"/>
                      <a:pt x="14" y="3"/>
                    </a:cubicBezTo>
                    <a:cubicBezTo>
                      <a:pt x="13" y="4"/>
                      <a:pt x="12" y="4"/>
                      <a:pt x="11" y="5"/>
                    </a:cubicBezTo>
                    <a:cubicBezTo>
                      <a:pt x="9" y="8"/>
                      <a:pt x="9" y="4"/>
                      <a:pt x="8" y="5"/>
                    </a:cubicBezTo>
                    <a:cubicBezTo>
                      <a:pt x="6" y="6"/>
                      <a:pt x="6" y="5"/>
                      <a:pt x="5" y="5"/>
                    </a:cubicBezTo>
                    <a:cubicBezTo>
                      <a:pt x="4" y="6"/>
                      <a:pt x="3" y="6"/>
                      <a:pt x="3" y="5"/>
                    </a:cubicBezTo>
                    <a:cubicBezTo>
                      <a:pt x="3" y="4"/>
                      <a:pt x="1" y="6"/>
                      <a:pt x="0" y="6"/>
                    </a:cubicBezTo>
                    <a:cubicBezTo>
                      <a:pt x="0" y="7"/>
                      <a:pt x="3" y="9"/>
                      <a:pt x="4" y="9"/>
                    </a:cubicBezTo>
                    <a:cubicBezTo>
                      <a:pt x="5" y="11"/>
                      <a:pt x="4" y="12"/>
                      <a:pt x="5" y="13"/>
                    </a:cubicBezTo>
                    <a:cubicBezTo>
                      <a:pt x="5" y="15"/>
                      <a:pt x="8" y="15"/>
                      <a:pt x="9" y="14"/>
                    </a:cubicBezTo>
                    <a:cubicBezTo>
                      <a:pt x="11" y="13"/>
                      <a:pt x="12" y="16"/>
                      <a:pt x="12" y="17"/>
                    </a:cubicBezTo>
                    <a:cubicBezTo>
                      <a:pt x="13" y="19"/>
                      <a:pt x="15" y="19"/>
                      <a:pt x="13" y="21"/>
                    </a:cubicBezTo>
                    <a:cubicBezTo>
                      <a:pt x="11" y="22"/>
                      <a:pt x="10" y="19"/>
                      <a:pt x="10" y="22"/>
                    </a:cubicBezTo>
                    <a:cubicBezTo>
                      <a:pt x="10" y="24"/>
                      <a:pt x="13" y="24"/>
                      <a:pt x="14" y="25"/>
                    </a:cubicBezTo>
                    <a:cubicBezTo>
                      <a:pt x="16" y="27"/>
                      <a:pt x="17" y="29"/>
                      <a:pt x="19" y="31"/>
                    </a:cubicBezTo>
                    <a:cubicBezTo>
                      <a:pt x="20" y="33"/>
                      <a:pt x="22" y="33"/>
                      <a:pt x="23" y="35"/>
                    </a:cubicBezTo>
                    <a:cubicBezTo>
                      <a:pt x="24" y="37"/>
                      <a:pt x="24" y="38"/>
                      <a:pt x="26" y="39"/>
                    </a:cubicBezTo>
                    <a:cubicBezTo>
                      <a:pt x="27" y="40"/>
                      <a:pt x="26" y="42"/>
                      <a:pt x="28" y="43"/>
                    </a:cubicBezTo>
                    <a:cubicBezTo>
                      <a:pt x="29" y="44"/>
                      <a:pt x="28" y="47"/>
                      <a:pt x="27" y="48"/>
                    </a:cubicBezTo>
                    <a:cubicBezTo>
                      <a:pt x="26" y="49"/>
                      <a:pt x="27" y="51"/>
                      <a:pt x="28" y="52"/>
                    </a:cubicBezTo>
                    <a:cubicBezTo>
                      <a:pt x="28" y="54"/>
                      <a:pt x="28" y="55"/>
                      <a:pt x="28" y="57"/>
                    </a:cubicBezTo>
                    <a:cubicBezTo>
                      <a:pt x="26" y="59"/>
                      <a:pt x="26" y="59"/>
                      <a:pt x="23" y="60"/>
                    </a:cubicBezTo>
                    <a:cubicBezTo>
                      <a:pt x="21" y="60"/>
                      <a:pt x="24" y="63"/>
                      <a:pt x="20" y="62"/>
                    </a:cubicBezTo>
                    <a:cubicBezTo>
                      <a:pt x="18" y="62"/>
                      <a:pt x="20" y="64"/>
                      <a:pt x="20" y="65"/>
                    </a:cubicBezTo>
                    <a:cubicBezTo>
                      <a:pt x="21" y="67"/>
                      <a:pt x="19" y="66"/>
                      <a:pt x="18" y="66"/>
                    </a:cubicBezTo>
                    <a:cubicBezTo>
                      <a:pt x="16" y="66"/>
                      <a:pt x="15" y="66"/>
                      <a:pt x="14" y="67"/>
                    </a:cubicBezTo>
                    <a:cubicBezTo>
                      <a:pt x="11" y="69"/>
                      <a:pt x="13" y="69"/>
                      <a:pt x="15" y="70"/>
                    </a:cubicBezTo>
                    <a:cubicBezTo>
                      <a:pt x="16" y="70"/>
                      <a:pt x="14" y="73"/>
                      <a:pt x="14" y="74"/>
                    </a:cubicBezTo>
                    <a:cubicBezTo>
                      <a:pt x="13" y="74"/>
                      <a:pt x="13" y="78"/>
                      <a:pt x="14" y="77"/>
                    </a:cubicBezTo>
                    <a:cubicBezTo>
                      <a:pt x="16" y="76"/>
                      <a:pt x="17" y="75"/>
                      <a:pt x="18" y="75"/>
                    </a:cubicBezTo>
                    <a:cubicBezTo>
                      <a:pt x="22" y="74"/>
                      <a:pt x="20" y="73"/>
                      <a:pt x="19" y="71"/>
                    </a:cubicBezTo>
                    <a:cubicBezTo>
                      <a:pt x="20" y="71"/>
                      <a:pt x="21" y="73"/>
                      <a:pt x="22" y="72"/>
                    </a:cubicBezTo>
                    <a:cubicBezTo>
                      <a:pt x="23" y="71"/>
                      <a:pt x="21" y="70"/>
                      <a:pt x="21" y="70"/>
                    </a:cubicBezTo>
                    <a:cubicBezTo>
                      <a:pt x="21" y="69"/>
                      <a:pt x="23" y="71"/>
                      <a:pt x="23" y="71"/>
                    </a:cubicBezTo>
                    <a:cubicBezTo>
                      <a:pt x="22" y="71"/>
                      <a:pt x="23" y="67"/>
                      <a:pt x="24" y="67"/>
                    </a:cubicBezTo>
                    <a:cubicBezTo>
                      <a:pt x="24" y="66"/>
                      <a:pt x="26" y="68"/>
                      <a:pt x="26" y="68"/>
                    </a:cubicBezTo>
                    <a:cubicBezTo>
                      <a:pt x="28" y="68"/>
                      <a:pt x="29" y="67"/>
                      <a:pt x="30" y="66"/>
                    </a:cubicBezTo>
                    <a:cubicBezTo>
                      <a:pt x="31" y="65"/>
                      <a:pt x="36" y="63"/>
                      <a:pt x="36" y="61"/>
                    </a:cubicBezTo>
                    <a:cubicBezTo>
                      <a:pt x="36" y="60"/>
                      <a:pt x="35" y="59"/>
                      <a:pt x="36" y="57"/>
                    </a:cubicBezTo>
                    <a:cubicBezTo>
                      <a:pt x="36" y="56"/>
                      <a:pt x="38" y="57"/>
                      <a:pt x="37" y="55"/>
                    </a:cubicBezTo>
                    <a:cubicBezTo>
                      <a:pt x="36" y="54"/>
                      <a:pt x="38" y="56"/>
                      <a:pt x="37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3" name="Freeform 706">
                <a:extLst>
                  <a:ext uri="{FF2B5EF4-FFF2-40B4-BE49-F238E27FC236}">
                    <a16:creationId xmlns:a16="http://schemas.microsoft.com/office/drawing/2014/main" id="{5DE338D0-DFAE-D74A-83DF-DF889AB02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9798" y="7978655"/>
                <a:ext cx="343949" cy="420492"/>
              </a:xfrm>
              <a:custGeom>
                <a:avLst/>
                <a:gdLst>
                  <a:gd name="T0" fmla="*/ 37 w 37"/>
                  <a:gd name="T1" fmla="*/ 38 h 45"/>
                  <a:gd name="T2" fmla="*/ 35 w 37"/>
                  <a:gd name="T3" fmla="*/ 35 h 45"/>
                  <a:gd name="T4" fmla="*/ 33 w 37"/>
                  <a:gd name="T5" fmla="*/ 32 h 45"/>
                  <a:gd name="T6" fmla="*/ 30 w 37"/>
                  <a:gd name="T7" fmla="*/ 28 h 45"/>
                  <a:gd name="T8" fmla="*/ 26 w 37"/>
                  <a:gd name="T9" fmla="*/ 22 h 45"/>
                  <a:gd name="T10" fmla="*/ 22 w 37"/>
                  <a:gd name="T11" fmla="*/ 18 h 45"/>
                  <a:gd name="T12" fmla="*/ 19 w 37"/>
                  <a:gd name="T13" fmla="*/ 15 h 45"/>
                  <a:gd name="T14" fmla="*/ 22 w 37"/>
                  <a:gd name="T15" fmla="*/ 14 h 45"/>
                  <a:gd name="T16" fmla="*/ 21 w 37"/>
                  <a:gd name="T17" fmla="*/ 10 h 45"/>
                  <a:gd name="T18" fmla="*/ 14 w 37"/>
                  <a:gd name="T19" fmla="*/ 8 h 45"/>
                  <a:gd name="T20" fmla="*/ 13 w 37"/>
                  <a:gd name="T21" fmla="*/ 4 h 45"/>
                  <a:gd name="T22" fmla="*/ 9 w 37"/>
                  <a:gd name="T23" fmla="*/ 0 h 45"/>
                  <a:gd name="T24" fmla="*/ 7 w 37"/>
                  <a:gd name="T25" fmla="*/ 0 h 45"/>
                  <a:gd name="T26" fmla="*/ 8 w 37"/>
                  <a:gd name="T27" fmla="*/ 4 h 45"/>
                  <a:gd name="T28" fmla="*/ 8 w 37"/>
                  <a:gd name="T29" fmla="*/ 7 h 45"/>
                  <a:gd name="T30" fmla="*/ 4 w 37"/>
                  <a:gd name="T31" fmla="*/ 5 h 45"/>
                  <a:gd name="T32" fmla="*/ 0 w 37"/>
                  <a:gd name="T33" fmla="*/ 10 h 45"/>
                  <a:gd name="T34" fmla="*/ 4 w 37"/>
                  <a:gd name="T35" fmla="*/ 15 h 45"/>
                  <a:gd name="T36" fmla="*/ 4 w 37"/>
                  <a:gd name="T37" fmla="*/ 22 h 45"/>
                  <a:gd name="T38" fmla="*/ 3 w 37"/>
                  <a:gd name="T39" fmla="*/ 26 h 45"/>
                  <a:gd name="T40" fmla="*/ 7 w 37"/>
                  <a:gd name="T41" fmla="*/ 25 h 45"/>
                  <a:gd name="T42" fmla="*/ 10 w 37"/>
                  <a:gd name="T43" fmla="*/ 23 h 45"/>
                  <a:gd name="T44" fmla="*/ 15 w 37"/>
                  <a:gd name="T45" fmla="*/ 22 h 45"/>
                  <a:gd name="T46" fmla="*/ 23 w 37"/>
                  <a:gd name="T47" fmla="*/ 28 h 45"/>
                  <a:gd name="T48" fmla="*/ 27 w 37"/>
                  <a:gd name="T49" fmla="*/ 36 h 45"/>
                  <a:gd name="T50" fmla="*/ 27 w 37"/>
                  <a:gd name="T51" fmla="*/ 39 h 45"/>
                  <a:gd name="T52" fmla="*/ 25 w 37"/>
                  <a:gd name="T53" fmla="*/ 43 h 45"/>
                  <a:gd name="T54" fmla="*/ 29 w 37"/>
                  <a:gd name="T55" fmla="*/ 43 h 45"/>
                  <a:gd name="T56" fmla="*/ 32 w 37"/>
                  <a:gd name="T57" fmla="*/ 42 h 45"/>
                  <a:gd name="T58" fmla="*/ 35 w 37"/>
                  <a:gd name="T59" fmla="*/ 42 h 45"/>
                  <a:gd name="T60" fmla="*/ 37 w 37"/>
                  <a:gd name="T61" fmla="*/ 3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" h="45">
                    <a:moveTo>
                      <a:pt x="37" y="38"/>
                    </a:moveTo>
                    <a:cubicBezTo>
                      <a:pt x="37" y="37"/>
                      <a:pt x="36" y="37"/>
                      <a:pt x="35" y="35"/>
                    </a:cubicBezTo>
                    <a:cubicBezTo>
                      <a:pt x="35" y="33"/>
                      <a:pt x="34" y="34"/>
                      <a:pt x="33" y="32"/>
                    </a:cubicBezTo>
                    <a:cubicBezTo>
                      <a:pt x="32" y="30"/>
                      <a:pt x="32" y="29"/>
                      <a:pt x="30" y="28"/>
                    </a:cubicBezTo>
                    <a:cubicBezTo>
                      <a:pt x="28" y="26"/>
                      <a:pt x="27" y="24"/>
                      <a:pt x="26" y="22"/>
                    </a:cubicBezTo>
                    <a:cubicBezTo>
                      <a:pt x="25" y="21"/>
                      <a:pt x="23" y="19"/>
                      <a:pt x="22" y="18"/>
                    </a:cubicBezTo>
                    <a:cubicBezTo>
                      <a:pt x="20" y="17"/>
                      <a:pt x="19" y="18"/>
                      <a:pt x="19" y="15"/>
                    </a:cubicBezTo>
                    <a:cubicBezTo>
                      <a:pt x="19" y="14"/>
                      <a:pt x="21" y="16"/>
                      <a:pt x="22" y="14"/>
                    </a:cubicBezTo>
                    <a:cubicBezTo>
                      <a:pt x="24" y="13"/>
                      <a:pt x="22" y="12"/>
                      <a:pt x="21" y="10"/>
                    </a:cubicBezTo>
                    <a:cubicBezTo>
                      <a:pt x="19" y="5"/>
                      <a:pt x="16" y="11"/>
                      <a:pt x="14" y="8"/>
                    </a:cubicBezTo>
                    <a:cubicBezTo>
                      <a:pt x="13" y="7"/>
                      <a:pt x="14" y="5"/>
                      <a:pt x="13" y="4"/>
                    </a:cubicBezTo>
                    <a:cubicBezTo>
                      <a:pt x="12" y="3"/>
                      <a:pt x="10" y="2"/>
                      <a:pt x="9" y="0"/>
                    </a:cubicBezTo>
                    <a:cubicBezTo>
                      <a:pt x="9" y="0"/>
                      <a:pt x="7" y="0"/>
                      <a:pt x="7" y="0"/>
                    </a:cubicBezTo>
                    <a:cubicBezTo>
                      <a:pt x="6" y="1"/>
                      <a:pt x="8" y="3"/>
                      <a:pt x="8" y="4"/>
                    </a:cubicBezTo>
                    <a:cubicBezTo>
                      <a:pt x="8" y="5"/>
                      <a:pt x="9" y="7"/>
                      <a:pt x="8" y="7"/>
                    </a:cubicBezTo>
                    <a:cubicBezTo>
                      <a:pt x="6" y="7"/>
                      <a:pt x="6" y="5"/>
                      <a:pt x="4" y="5"/>
                    </a:cubicBezTo>
                    <a:cubicBezTo>
                      <a:pt x="3" y="4"/>
                      <a:pt x="0" y="10"/>
                      <a:pt x="0" y="10"/>
                    </a:cubicBezTo>
                    <a:cubicBezTo>
                      <a:pt x="1" y="13"/>
                      <a:pt x="0" y="17"/>
                      <a:pt x="4" y="15"/>
                    </a:cubicBezTo>
                    <a:cubicBezTo>
                      <a:pt x="6" y="14"/>
                      <a:pt x="4" y="22"/>
                      <a:pt x="4" y="22"/>
                    </a:cubicBezTo>
                    <a:cubicBezTo>
                      <a:pt x="6" y="23"/>
                      <a:pt x="4" y="24"/>
                      <a:pt x="3" y="26"/>
                    </a:cubicBezTo>
                    <a:cubicBezTo>
                      <a:pt x="3" y="27"/>
                      <a:pt x="6" y="25"/>
                      <a:pt x="7" y="25"/>
                    </a:cubicBezTo>
                    <a:cubicBezTo>
                      <a:pt x="7" y="24"/>
                      <a:pt x="9" y="23"/>
                      <a:pt x="10" y="23"/>
                    </a:cubicBezTo>
                    <a:cubicBezTo>
                      <a:pt x="12" y="24"/>
                      <a:pt x="13" y="24"/>
                      <a:pt x="15" y="22"/>
                    </a:cubicBezTo>
                    <a:cubicBezTo>
                      <a:pt x="17" y="21"/>
                      <a:pt x="24" y="25"/>
                      <a:pt x="23" y="28"/>
                    </a:cubicBezTo>
                    <a:cubicBezTo>
                      <a:pt x="21" y="32"/>
                      <a:pt x="25" y="33"/>
                      <a:pt x="27" y="36"/>
                    </a:cubicBezTo>
                    <a:cubicBezTo>
                      <a:pt x="27" y="37"/>
                      <a:pt x="27" y="38"/>
                      <a:pt x="27" y="39"/>
                    </a:cubicBezTo>
                    <a:cubicBezTo>
                      <a:pt x="27" y="40"/>
                      <a:pt x="26" y="42"/>
                      <a:pt x="25" y="43"/>
                    </a:cubicBezTo>
                    <a:cubicBezTo>
                      <a:pt x="26" y="43"/>
                      <a:pt x="29" y="45"/>
                      <a:pt x="29" y="43"/>
                    </a:cubicBezTo>
                    <a:cubicBezTo>
                      <a:pt x="29" y="42"/>
                      <a:pt x="31" y="41"/>
                      <a:pt x="32" y="42"/>
                    </a:cubicBezTo>
                    <a:cubicBezTo>
                      <a:pt x="33" y="43"/>
                      <a:pt x="34" y="43"/>
                      <a:pt x="35" y="42"/>
                    </a:cubicBezTo>
                    <a:cubicBezTo>
                      <a:pt x="37" y="42"/>
                      <a:pt x="37" y="40"/>
                      <a:pt x="37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4" name="Freeform 707">
                <a:extLst>
                  <a:ext uri="{FF2B5EF4-FFF2-40B4-BE49-F238E27FC236}">
                    <a16:creationId xmlns:a16="http://schemas.microsoft.com/office/drawing/2014/main" id="{1D8AF8C5-7E07-6447-98B3-45F73548F1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4319" y="9119079"/>
                <a:ext cx="420382" cy="356781"/>
              </a:xfrm>
              <a:custGeom>
                <a:avLst/>
                <a:gdLst>
                  <a:gd name="T0" fmla="*/ 45 w 45"/>
                  <a:gd name="T1" fmla="*/ 29 h 38"/>
                  <a:gd name="T2" fmla="*/ 45 w 45"/>
                  <a:gd name="T3" fmla="*/ 26 h 38"/>
                  <a:gd name="T4" fmla="*/ 45 w 45"/>
                  <a:gd name="T5" fmla="*/ 24 h 38"/>
                  <a:gd name="T6" fmla="*/ 45 w 45"/>
                  <a:gd name="T7" fmla="*/ 15 h 38"/>
                  <a:gd name="T8" fmla="*/ 45 w 45"/>
                  <a:gd name="T9" fmla="*/ 6 h 38"/>
                  <a:gd name="T10" fmla="*/ 35 w 45"/>
                  <a:gd name="T11" fmla="*/ 3 h 38"/>
                  <a:gd name="T12" fmla="*/ 30 w 45"/>
                  <a:gd name="T13" fmla="*/ 0 h 38"/>
                  <a:gd name="T14" fmla="*/ 26 w 45"/>
                  <a:gd name="T15" fmla="*/ 3 h 38"/>
                  <a:gd name="T16" fmla="*/ 22 w 45"/>
                  <a:gd name="T17" fmla="*/ 5 h 38"/>
                  <a:gd name="T18" fmla="*/ 18 w 45"/>
                  <a:gd name="T19" fmla="*/ 10 h 38"/>
                  <a:gd name="T20" fmla="*/ 14 w 45"/>
                  <a:gd name="T21" fmla="*/ 8 h 38"/>
                  <a:gd name="T22" fmla="*/ 11 w 45"/>
                  <a:gd name="T23" fmla="*/ 5 h 38"/>
                  <a:gd name="T24" fmla="*/ 9 w 45"/>
                  <a:gd name="T25" fmla="*/ 6 h 38"/>
                  <a:gd name="T26" fmla="*/ 7 w 45"/>
                  <a:gd name="T27" fmla="*/ 5 h 38"/>
                  <a:gd name="T28" fmla="*/ 4 w 45"/>
                  <a:gd name="T29" fmla="*/ 6 h 38"/>
                  <a:gd name="T30" fmla="*/ 0 w 45"/>
                  <a:gd name="T31" fmla="*/ 7 h 38"/>
                  <a:gd name="T32" fmla="*/ 3 w 45"/>
                  <a:gd name="T33" fmla="*/ 8 h 38"/>
                  <a:gd name="T34" fmla="*/ 4 w 45"/>
                  <a:gd name="T35" fmla="*/ 11 h 38"/>
                  <a:gd name="T36" fmla="*/ 7 w 45"/>
                  <a:gd name="T37" fmla="*/ 14 h 38"/>
                  <a:gd name="T38" fmla="*/ 9 w 45"/>
                  <a:gd name="T39" fmla="*/ 8 h 38"/>
                  <a:gd name="T40" fmla="*/ 10 w 45"/>
                  <a:gd name="T41" fmla="*/ 12 h 38"/>
                  <a:gd name="T42" fmla="*/ 15 w 45"/>
                  <a:gd name="T43" fmla="*/ 12 h 38"/>
                  <a:gd name="T44" fmla="*/ 18 w 45"/>
                  <a:gd name="T45" fmla="*/ 15 h 38"/>
                  <a:gd name="T46" fmla="*/ 27 w 45"/>
                  <a:gd name="T47" fmla="*/ 19 h 38"/>
                  <a:gd name="T48" fmla="*/ 32 w 45"/>
                  <a:gd name="T49" fmla="*/ 22 h 38"/>
                  <a:gd name="T50" fmla="*/ 34 w 45"/>
                  <a:gd name="T51" fmla="*/ 26 h 38"/>
                  <a:gd name="T52" fmla="*/ 36 w 45"/>
                  <a:gd name="T53" fmla="*/ 27 h 38"/>
                  <a:gd name="T54" fmla="*/ 34 w 45"/>
                  <a:gd name="T55" fmla="*/ 28 h 38"/>
                  <a:gd name="T56" fmla="*/ 36 w 45"/>
                  <a:gd name="T57" fmla="*/ 29 h 38"/>
                  <a:gd name="T58" fmla="*/ 35 w 45"/>
                  <a:gd name="T59" fmla="*/ 30 h 38"/>
                  <a:gd name="T60" fmla="*/ 32 w 45"/>
                  <a:gd name="T61" fmla="*/ 31 h 38"/>
                  <a:gd name="T62" fmla="*/ 29 w 45"/>
                  <a:gd name="T63" fmla="*/ 34 h 38"/>
                  <a:gd name="T64" fmla="*/ 34 w 45"/>
                  <a:gd name="T65" fmla="*/ 35 h 38"/>
                  <a:gd name="T66" fmla="*/ 36 w 45"/>
                  <a:gd name="T67" fmla="*/ 31 h 38"/>
                  <a:gd name="T68" fmla="*/ 36 w 45"/>
                  <a:gd name="T69" fmla="*/ 33 h 38"/>
                  <a:gd name="T70" fmla="*/ 40 w 45"/>
                  <a:gd name="T71" fmla="*/ 32 h 38"/>
                  <a:gd name="T72" fmla="*/ 45 w 45"/>
                  <a:gd name="T73" fmla="*/ 38 h 38"/>
                  <a:gd name="T74" fmla="*/ 45 w 45"/>
                  <a:gd name="T75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38">
                    <a:moveTo>
                      <a:pt x="45" y="29"/>
                    </a:moveTo>
                    <a:cubicBezTo>
                      <a:pt x="45" y="28"/>
                      <a:pt x="44" y="27"/>
                      <a:pt x="45" y="26"/>
                    </a:cubicBezTo>
                    <a:cubicBezTo>
                      <a:pt x="45" y="25"/>
                      <a:pt x="45" y="25"/>
                      <a:pt x="45" y="24"/>
                    </a:cubicBezTo>
                    <a:cubicBezTo>
                      <a:pt x="45" y="21"/>
                      <a:pt x="45" y="18"/>
                      <a:pt x="45" y="15"/>
                    </a:cubicBezTo>
                    <a:cubicBezTo>
                      <a:pt x="45" y="12"/>
                      <a:pt x="45" y="9"/>
                      <a:pt x="45" y="6"/>
                    </a:cubicBezTo>
                    <a:cubicBezTo>
                      <a:pt x="45" y="6"/>
                      <a:pt x="36" y="3"/>
                      <a:pt x="35" y="3"/>
                    </a:cubicBezTo>
                    <a:cubicBezTo>
                      <a:pt x="33" y="2"/>
                      <a:pt x="32" y="1"/>
                      <a:pt x="30" y="0"/>
                    </a:cubicBezTo>
                    <a:cubicBezTo>
                      <a:pt x="27" y="0"/>
                      <a:pt x="27" y="2"/>
                      <a:pt x="26" y="3"/>
                    </a:cubicBezTo>
                    <a:cubicBezTo>
                      <a:pt x="26" y="4"/>
                      <a:pt x="23" y="4"/>
                      <a:pt x="22" y="5"/>
                    </a:cubicBezTo>
                    <a:cubicBezTo>
                      <a:pt x="21" y="7"/>
                      <a:pt x="20" y="9"/>
                      <a:pt x="18" y="10"/>
                    </a:cubicBezTo>
                    <a:cubicBezTo>
                      <a:pt x="16" y="11"/>
                      <a:pt x="14" y="10"/>
                      <a:pt x="14" y="8"/>
                    </a:cubicBezTo>
                    <a:cubicBezTo>
                      <a:pt x="13" y="6"/>
                      <a:pt x="12" y="6"/>
                      <a:pt x="11" y="5"/>
                    </a:cubicBezTo>
                    <a:cubicBezTo>
                      <a:pt x="11" y="3"/>
                      <a:pt x="10" y="5"/>
                      <a:pt x="9" y="6"/>
                    </a:cubicBezTo>
                    <a:cubicBezTo>
                      <a:pt x="8" y="6"/>
                      <a:pt x="7" y="5"/>
                      <a:pt x="7" y="5"/>
                    </a:cubicBezTo>
                    <a:cubicBezTo>
                      <a:pt x="6" y="5"/>
                      <a:pt x="5" y="6"/>
                      <a:pt x="4" y="6"/>
                    </a:cubicBezTo>
                    <a:cubicBezTo>
                      <a:pt x="4" y="7"/>
                      <a:pt x="0" y="6"/>
                      <a:pt x="0" y="7"/>
                    </a:cubicBezTo>
                    <a:cubicBezTo>
                      <a:pt x="0" y="8"/>
                      <a:pt x="2" y="8"/>
                      <a:pt x="3" y="8"/>
                    </a:cubicBezTo>
                    <a:cubicBezTo>
                      <a:pt x="4" y="9"/>
                      <a:pt x="4" y="10"/>
                      <a:pt x="4" y="11"/>
                    </a:cubicBezTo>
                    <a:cubicBezTo>
                      <a:pt x="4" y="13"/>
                      <a:pt x="7" y="13"/>
                      <a:pt x="7" y="14"/>
                    </a:cubicBezTo>
                    <a:cubicBezTo>
                      <a:pt x="7" y="12"/>
                      <a:pt x="7" y="9"/>
                      <a:pt x="9" y="8"/>
                    </a:cubicBezTo>
                    <a:cubicBezTo>
                      <a:pt x="7" y="9"/>
                      <a:pt x="8" y="11"/>
                      <a:pt x="10" y="12"/>
                    </a:cubicBezTo>
                    <a:cubicBezTo>
                      <a:pt x="12" y="13"/>
                      <a:pt x="13" y="13"/>
                      <a:pt x="15" y="12"/>
                    </a:cubicBezTo>
                    <a:cubicBezTo>
                      <a:pt x="12" y="13"/>
                      <a:pt x="17" y="15"/>
                      <a:pt x="18" y="15"/>
                    </a:cubicBezTo>
                    <a:cubicBezTo>
                      <a:pt x="21" y="16"/>
                      <a:pt x="24" y="18"/>
                      <a:pt x="27" y="19"/>
                    </a:cubicBezTo>
                    <a:cubicBezTo>
                      <a:pt x="29" y="20"/>
                      <a:pt x="31" y="21"/>
                      <a:pt x="32" y="22"/>
                    </a:cubicBezTo>
                    <a:cubicBezTo>
                      <a:pt x="32" y="24"/>
                      <a:pt x="33" y="25"/>
                      <a:pt x="34" y="26"/>
                    </a:cubicBezTo>
                    <a:cubicBezTo>
                      <a:pt x="34" y="26"/>
                      <a:pt x="36" y="27"/>
                      <a:pt x="36" y="27"/>
                    </a:cubicBezTo>
                    <a:cubicBezTo>
                      <a:pt x="36" y="27"/>
                      <a:pt x="34" y="28"/>
                      <a:pt x="34" y="28"/>
                    </a:cubicBezTo>
                    <a:cubicBezTo>
                      <a:pt x="34" y="28"/>
                      <a:pt x="36" y="28"/>
                      <a:pt x="36" y="29"/>
                    </a:cubicBezTo>
                    <a:cubicBezTo>
                      <a:pt x="36" y="28"/>
                      <a:pt x="35" y="29"/>
                      <a:pt x="35" y="30"/>
                    </a:cubicBezTo>
                    <a:cubicBezTo>
                      <a:pt x="34" y="31"/>
                      <a:pt x="33" y="30"/>
                      <a:pt x="32" y="31"/>
                    </a:cubicBezTo>
                    <a:cubicBezTo>
                      <a:pt x="31" y="31"/>
                      <a:pt x="28" y="34"/>
                      <a:pt x="29" y="34"/>
                    </a:cubicBezTo>
                    <a:cubicBezTo>
                      <a:pt x="30" y="35"/>
                      <a:pt x="32" y="35"/>
                      <a:pt x="34" y="35"/>
                    </a:cubicBezTo>
                    <a:cubicBezTo>
                      <a:pt x="34" y="34"/>
                      <a:pt x="35" y="30"/>
                      <a:pt x="36" y="31"/>
                    </a:cubicBezTo>
                    <a:cubicBezTo>
                      <a:pt x="36" y="32"/>
                      <a:pt x="33" y="33"/>
                      <a:pt x="36" y="33"/>
                    </a:cubicBezTo>
                    <a:cubicBezTo>
                      <a:pt x="38" y="34"/>
                      <a:pt x="39" y="34"/>
                      <a:pt x="40" y="32"/>
                    </a:cubicBezTo>
                    <a:cubicBezTo>
                      <a:pt x="39" y="34"/>
                      <a:pt x="44" y="37"/>
                      <a:pt x="45" y="38"/>
                    </a:cubicBezTo>
                    <a:cubicBezTo>
                      <a:pt x="45" y="35"/>
                      <a:pt x="45" y="32"/>
                      <a:pt x="45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5" name="Freeform 708">
                <a:extLst>
                  <a:ext uri="{FF2B5EF4-FFF2-40B4-BE49-F238E27FC236}">
                    <a16:creationId xmlns:a16="http://schemas.microsoft.com/office/drawing/2014/main" id="{A4CECC14-CF8F-614B-84E2-75CEA13BA2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5148" y="9176423"/>
                <a:ext cx="477707" cy="382265"/>
              </a:xfrm>
              <a:custGeom>
                <a:avLst/>
                <a:gdLst>
                  <a:gd name="T0" fmla="*/ 50 w 51"/>
                  <a:gd name="T1" fmla="*/ 39 h 41"/>
                  <a:gd name="T2" fmla="*/ 45 w 51"/>
                  <a:gd name="T3" fmla="*/ 37 h 41"/>
                  <a:gd name="T4" fmla="*/ 47 w 51"/>
                  <a:gd name="T5" fmla="*/ 36 h 41"/>
                  <a:gd name="T6" fmla="*/ 42 w 51"/>
                  <a:gd name="T7" fmla="*/ 34 h 41"/>
                  <a:gd name="T8" fmla="*/ 38 w 51"/>
                  <a:gd name="T9" fmla="*/ 30 h 41"/>
                  <a:gd name="T10" fmla="*/ 37 w 51"/>
                  <a:gd name="T11" fmla="*/ 28 h 41"/>
                  <a:gd name="T12" fmla="*/ 34 w 51"/>
                  <a:gd name="T13" fmla="*/ 26 h 41"/>
                  <a:gd name="T14" fmla="*/ 29 w 51"/>
                  <a:gd name="T15" fmla="*/ 21 h 41"/>
                  <a:gd name="T16" fmla="*/ 34 w 51"/>
                  <a:gd name="T17" fmla="*/ 21 h 41"/>
                  <a:gd name="T18" fmla="*/ 34 w 51"/>
                  <a:gd name="T19" fmla="*/ 18 h 41"/>
                  <a:gd name="T20" fmla="*/ 31 w 51"/>
                  <a:gd name="T21" fmla="*/ 17 h 41"/>
                  <a:gd name="T22" fmla="*/ 25 w 51"/>
                  <a:gd name="T23" fmla="*/ 12 h 41"/>
                  <a:gd name="T24" fmla="*/ 19 w 51"/>
                  <a:gd name="T25" fmla="*/ 7 h 41"/>
                  <a:gd name="T26" fmla="*/ 16 w 51"/>
                  <a:gd name="T27" fmla="*/ 6 h 41"/>
                  <a:gd name="T28" fmla="*/ 13 w 51"/>
                  <a:gd name="T29" fmla="*/ 4 h 41"/>
                  <a:gd name="T30" fmla="*/ 8 w 51"/>
                  <a:gd name="T31" fmla="*/ 2 h 41"/>
                  <a:gd name="T32" fmla="*/ 1 w 51"/>
                  <a:gd name="T33" fmla="*/ 0 h 41"/>
                  <a:gd name="T34" fmla="*/ 1 w 51"/>
                  <a:gd name="T35" fmla="*/ 10 h 41"/>
                  <a:gd name="T36" fmla="*/ 1 w 51"/>
                  <a:gd name="T37" fmla="*/ 20 h 41"/>
                  <a:gd name="T38" fmla="*/ 1 w 51"/>
                  <a:gd name="T39" fmla="*/ 25 h 41"/>
                  <a:gd name="T40" fmla="*/ 1 w 51"/>
                  <a:gd name="T41" fmla="*/ 30 h 41"/>
                  <a:gd name="T42" fmla="*/ 4 w 51"/>
                  <a:gd name="T43" fmla="*/ 33 h 41"/>
                  <a:gd name="T44" fmla="*/ 13 w 51"/>
                  <a:gd name="T45" fmla="*/ 31 h 41"/>
                  <a:gd name="T46" fmla="*/ 9 w 51"/>
                  <a:gd name="T47" fmla="*/ 28 h 41"/>
                  <a:gd name="T48" fmla="*/ 14 w 51"/>
                  <a:gd name="T49" fmla="*/ 30 h 41"/>
                  <a:gd name="T50" fmla="*/ 13 w 51"/>
                  <a:gd name="T51" fmla="*/ 26 h 41"/>
                  <a:gd name="T52" fmla="*/ 15 w 51"/>
                  <a:gd name="T53" fmla="*/ 27 h 41"/>
                  <a:gd name="T54" fmla="*/ 18 w 51"/>
                  <a:gd name="T55" fmla="*/ 25 h 41"/>
                  <a:gd name="T56" fmla="*/ 26 w 51"/>
                  <a:gd name="T57" fmla="*/ 27 h 41"/>
                  <a:gd name="T58" fmla="*/ 31 w 51"/>
                  <a:gd name="T59" fmla="*/ 33 h 41"/>
                  <a:gd name="T60" fmla="*/ 36 w 51"/>
                  <a:gd name="T61" fmla="*/ 38 h 41"/>
                  <a:gd name="T62" fmla="*/ 45 w 51"/>
                  <a:gd name="T63" fmla="*/ 40 h 41"/>
                  <a:gd name="T64" fmla="*/ 48 w 51"/>
                  <a:gd name="T65" fmla="*/ 40 h 41"/>
                  <a:gd name="T66" fmla="*/ 50 w 51"/>
                  <a:gd name="T67" fmla="*/ 39 h 41"/>
                  <a:gd name="T68" fmla="*/ 50 w 51"/>
                  <a:gd name="T69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1" h="41">
                    <a:moveTo>
                      <a:pt x="50" y="39"/>
                    </a:moveTo>
                    <a:cubicBezTo>
                      <a:pt x="48" y="38"/>
                      <a:pt x="46" y="38"/>
                      <a:pt x="45" y="37"/>
                    </a:cubicBezTo>
                    <a:cubicBezTo>
                      <a:pt x="44" y="36"/>
                      <a:pt x="46" y="35"/>
                      <a:pt x="47" y="36"/>
                    </a:cubicBezTo>
                    <a:cubicBezTo>
                      <a:pt x="45" y="35"/>
                      <a:pt x="42" y="36"/>
                      <a:pt x="42" y="34"/>
                    </a:cubicBezTo>
                    <a:cubicBezTo>
                      <a:pt x="42" y="32"/>
                      <a:pt x="39" y="32"/>
                      <a:pt x="38" y="30"/>
                    </a:cubicBezTo>
                    <a:cubicBezTo>
                      <a:pt x="37" y="29"/>
                      <a:pt x="38" y="29"/>
                      <a:pt x="37" y="28"/>
                    </a:cubicBezTo>
                    <a:cubicBezTo>
                      <a:pt x="36" y="27"/>
                      <a:pt x="35" y="27"/>
                      <a:pt x="34" y="26"/>
                    </a:cubicBezTo>
                    <a:cubicBezTo>
                      <a:pt x="34" y="26"/>
                      <a:pt x="30" y="21"/>
                      <a:pt x="29" y="21"/>
                    </a:cubicBezTo>
                    <a:cubicBezTo>
                      <a:pt x="30" y="20"/>
                      <a:pt x="33" y="21"/>
                      <a:pt x="34" y="21"/>
                    </a:cubicBezTo>
                    <a:cubicBezTo>
                      <a:pt x="36" y="21"/>
                      <a:pt x="35" y="20"/>
                      <a:pt x="34" y="18"/>
                    </a:cubicBezTo>
                    <a:cubicBezTo>
                      <a:pt x="34" y="17"/>
                      <a:pt x="32" y="17"/>
                      <a:pt x="31" y="17"/>
                    </a:cubicBezTo>
                    <a:cubicBezTo>
                      <a:pt x="28" y="15"/>
                      <a:pt x="26" y="14"/>
                      <a:pt x="25" y="12"/>
                    </a:cubicBezTo>
                    <a:cubicBezTo>
                      <a:pt x="24" y="10"/>
                      <a:pt x="21" y="8"/>
                      <a:pt x="19" y="7"/>
                    </a:cubicBezTo>
                    <a:cubicBezTo>
                      <a:pt x="18" y="6"/>
                      <a:pt x="17" y="6"/>
                      <a:pt x="16" y="6"/>
                    </a:cubicBezTo>
                    <a:cubicBezTo>
                      <a:pt x="15" y="6"/>
                      <a:pt x="14" y="4"/>
                      <a:pt x="13" y="4"/>
                    </a:cubicBezTo>
                    <a:cubicBezTo>
                      <a:pt x="12" y="3"/>
                      <a:pt x="10" y="3"/>
                      <a:pt x="8" y="2"/>
                    </a:cubicBezTo>
                    <a:cubicBezTo>
                      <a:pt x="6" y="2"/>
                      <a:pt x="4" y="0"/>
                      <a:pt x="1" y="0"/>
                    </a:cubicBezTo>
                    <a:cubicBezTo>
                      <a:pt x="1" y="3"/>
                      <a:pt x="1" y="7"/>
                      <a:pt x="1" y="10"/>
                    </a:cubicBezTo>
                    <a:cubicBezTo>
                      <a:pt x="1" y="13"/>
                      <a:pt x="2" y="17"/>
                      <a:pt x="1" y="20"/>
                    </a:cubicBezTo>
                    <a:cubicBezTo>
                      <a:pt x="0" y="21"/>
                      <a:pt x="1" y="23"/>
                      <a:pt x="1" y="25"/>
                    </a:cubicBezTo>
                    <a:cubicBezTo>
                      <a:pt x="1" y="27"/>
                      <a:pt x="1" y="28"/>
                      <a:pt x="1" y="30"/>
                    </a:cubicBezTo>
                    <a:cubicBezTo>
                      <a:pt x="1" y="33"/>
                      <a:pt x="2" y="33"/>
                      <a:pt x="4" y="33"/>
                    </a:cubicBezTo>
                    <a:cubicBezTo>
                      <a:pt x="7" y="33"/>
                      <a:pt x="10" y="33"/>
                      <a:pt x="13" y="31"/>
                    </a:cubicBezTo>
                    <a:cubicBezTo>
                      <a:pt x="14" y="31"/>
                      <a:pt x="9" y="28"/>
                      <a:pt x="9" y="28"/>
                    </a:cubicBezTo>
                    <a:cubicBezTo>
                      <a:pt x="10" y="28"/>
                      <a:pt x="14" y="31"/>
                      <a:pt x="14" y="30"/>
                    </a:cubicBezTo>
                    <a:cubicBezTo>
                      <a:pt x="14" y="29"/>
                      <a:pt x="13" y="28"/>
                      <a:pt x="13" y="26"/>
                    </a:cubicBezTo>
                    <a:cubicBezTo>
                      <a:pt x="13" y="26"/>
                      <a:pt x="16" y="28"/>
                      <a:pt x="15" y="27"/>
                    </a:cubicBezTo>
                    <a:cubicBezTo>
                      <a:pt x="15" y="25"/>
                      <a:pt x="17" y="25"/>
                      <a:pt x="18" y="25"/>
                    </a:cubicBezTo>
                    <a:cubicBezTo>
                      <a:pt x="19" y="25"/>
                      <a:pt x="26" y="28"/>
                      <a:pt x="26" y="27"/>
                    </a:cubicBezTo>
                    <a:cubicBezTo>
                      <a:pt x="26" y="29"/>
                      <a:pt x="30" y="31"/>
                      <a:pt x="31" y="33"/>
                    </a:cubicBezTo>
                    <a:cubicBezTo>
                      <a:pt x="32" y="35"/>
                      <a:pt x="34" y="38"/>
                      <a:pt x="36" y="38"/>
                    </a:cubicBezTo>
                    <a:cubicBezTo>
                      <a:pt x="39" y="38"/>
                      <a:pt x="42" y="39"/>
                      <a:pt x="45" y="40"/>
                    </a:cubicBezTo>
                    <a:cubicBezTo>
                      <a:pt x="46" y="40"/>
                      <a:pt x="48" y="41"/>
                      <a:pt x="48" y="40"/>
                    </a:cubicBezTo>
                    <a:cubicBezTo>
                      <a:pt x="48" y="39"/>
                      <a:pt x="51" y="39"/>
                      <a:pt x="50" y="39"/>
                    </a:cubicBezTo>
                    <a:cubicBezTo>
                      <a:pt x="49" y="38"/>
                      <a:pt x="51" y="39"/>
                      <a:pt x="50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6" name="Freeform 709">
                <a:extLst>
                  <a:ext uri="{FF2B5EF4-FFF2-40B4-BE49-F238E27FC236}">
                    <a16:creationId xmlns:a16="http://schemas.microsoft.com/office/drawing/2014/main" id="{A5AAB07E-F9FE-E843-AC8C-D945F55E1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1072" y="8829198"/>
                <a:ext cx="477707" cy="420492"/>
              </a:xfrm>
              <a:custGeom>
                <a:avLst/>
                <a:gdLst>
                  <a:gd name="T0" fmla="*/ 33 w 51"/>
                  <a:gd name="T1" fmla="*/ 5 h 45"/>
                  <a:gd name="T2" fmla="*/ 29 w 51"/>
                  <a:gd name="T3" fmla="*/ 13 h 45"/>
                  <a:gd name="T4" fmla="*/ 20 w 51"/>
                  <a:gd name="T5" fmla="*/ 16 h 45"/>
                  <a:gd name="T6" fmla="*/ 15 w 51"/>
                  <a:gd name="T7" fmla="*/ 18 h 45"/>
                  <a:gd name="T8" fmla="*/ 10 w 51"/>
                  <a:gd name="T9" fmla="*/ 19 h 45"/>
                  <a:gd name="T10" fmla="*/ 7 w 51"/>
                  <a:gd name="T11" fmla="*/ 18 h 45"/>
                  <a:gd name="T12" fmla="*/ 3 w 51"/>
                  <a:gd name="T13" fmla="*/ 14 h 45"/>
                  <a:gd name="T14" fmla="*/ 0 w 51"/>
                  <a:gd name="T15" fmla="*/ 20 h 45"/>
                  <a:gd name="T16" fmla="*/ 4 w 51"/>
                  <a:gd name="T17" fmla="*/ 29 h 45"/>
                  <a:gd name="T18" fmla="*/ 8 w 51"/>
                  <a:gd name="T19" fmla="*/ 37 h 45"/>
                  <a:gd name="T20" fmla="*/ 13 w 51"/>
                  <a:gd name="T21" fmla="*/ 39 h 45"/>
                  <a:gd name="T22" fmla="*/ 14 w 51"/>
                  <a:gd name="T23" fmla="*/ 41 h 45"/>
                  <a:gd name="T24" fmla="*/ 19 w 51"/>
                  <a:gd name="T25" fmla="*/ 41 h 45"/>
                  <a:gd name="T26" fmla="*/ 21 w 51"/>
                  <a:gd name="T27" fmla="*/ 39 h 45"/>
                  <a:gd name="T28" fmla="*/ 25 w 51"/>
                  <a:gd name="T29" fmla="*/ 40 h 45"/>
                  <a:gd name="T30" fmla="*/ 28 w 51"/>
                  <a:gd name="T31" fmla="*/ 40 h 45"/>
                  <a:gd name="T32" fmla="*/ 31 w 51"/>
                  <a:gd name="T33" fmla="*/ 43 h 45"/>
                  <a:gd name="T34" fmla="*/ 34 w 51"/>
                  <a:gd name="T35" fmla="*/ 42 h 45"/>
                  <a:gd name="T36" fmla="*/ 36 w 51"/>
                  <a:gd name="T37" fmla="*/ 43 h 45"/>
                  <a:gd name="T38" fmla="*/ 37 w 51"/>
                  <a:gd name="T39" fmla="*/ 37 h 45"/>
                  <a:gd name="T40" fmla="*/ 37 w 51"/>
                  <a:gd name="T41" fmla="*/ 33 h 45"/>
                  <a:gd name="T42" fmla="*/ 39 w 51"/>
                  <a:gd name="T43" fmla="*/ 30 h 45"/>
                  <a:gd name="T44" fmla="*/ 42 w 51"/>
                  <a:gd name="T45" fmla="*/ 24 h 45"/>
                  <a:gd name="T46" fmla="*/ 47 w 51"/>
                  <a:gd name="T47" fmla="*/ 19 h 45"/>
                  <a:gd name="T48" fmla="*/ 49 w 51"/>
                  <a:gd name="T49" fmla="*/ 18 h 45"/>
                  <a:gd name="T50" fmla="*/ 45 w 51"/>
                  <a:gd name="T51" fmla="*/ 13 h 45"/>
                  <a:gd name="T52" fmla="*/ 42 w 51"/>
                  <a:gd name="T53" fmla="*/ 7 h 45"/>
                  <a:gd name="T54" fmla="*/ 44 w 51"/>
                  <a:gd name="T55" fmla="*/ 6 h 45"/>
                  <a:gd name="T56" fmla="*/ 44 w 51"/>
                  <a:gd name="T57" fmla="*/ 3 h 45"/>
                  <a:gd name="T58" fmla="*/ 33 w 51"/>
                  <a:gd name="T59" fmla="*/ 5 h 45"/>
                  <a:gd name="T60" fmla="*/ 33 w 51"/>
                  <a:gd name="T61" fmla="*/ 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" h="45">
                    <a:moveTo>
                      <a:pt x="33" y="5"/>
                    </a:moveTo>
                    <a:cubicBezTo>
                      <a:pt x="32" y="8"/>
                      <a:pt x="31" y="10"/>
                      <a:pt x="29" y="13"/>
                    </a:cubicBezTo>
                    <a:cubicBezTo>
                      <a:pt x="28" y="17"/>
                      <a:pt x="23" y="17"/>
                      <a:pt x="20" y="16"/>
                    </a:cubicBezTo>
                    <a:cubicBezTo>
                      <a:pt x="18" y="15"/>
                      <a:pt x="16" y="17"/>
                      <a:pt x="15" y="18"/>
                    </a:cubicBezTo>
                    <a:cubicBezTo>
                      <a:pt x="14" y="19"/>
                      <a:pt x="11" y="18"/>
                      <a:pt x="10" y="19"/>
                    </a:cubicBezTo>
                    <a:cubicBezTo>
                      <a:pt x="8" y="20"/>
                      <a:pt x="8" y="20"/>
                      <a:pt x="7" y="18"/>
                    </a:cubicBezTo>
                    <a:cubicBezTo>
                      <a:pt x="5" y="17"/>
                      <a:pt x="4" y="16"/>
                      <a:pt x="3" y="14"/>
                    </a:cubicBezTo>
                    <a:cubicBezTo>
                      <a:pt x="2" y="13"/>
                      <a:pt x="0" y="19"/>
                      <a:pt x="0" y="20"/>
                    </a:cubicBezTo>
                    <a:cubicBezTo>
                      <a:pt x="0" y="23"/>
                      <a:pt x="3" y="26"/>
                      <a:pt x="4" y="29"/>
                    </a:cubicBezTo>
                    <a:cubicBezTo>
                      <a:pt x="6" y="32"/>
                      <a:pt x="5" y="35"/>
                      <a:pt x="8" y="37"/>
                    </a:cubicBezTo>
                    <a:cubicBezTo>
                      <a:pt x="10" y="38"/>
                      <a:pt x="12" y="39"/>
                      <a:pt x="13" y="39"/>
                    </a:cubicBezTo>
                    <a:cubicBezTo>
                      <a:pt x="16" y="38"/>
                      <a:pt x="13" y="40"/>
                      <a:pt x="14" y="41"/>
                    </a:cubicBezTo>
                    <a:cubicBezTo>
                      <a:pt x="15" y="41"/>
                      <a:pt x="18" y="41"/>
                      <a:pt x="19" y="41"/>
                    </a:cubicBezTo>
                    <a:cubicBezTo>
                      <a:pt x="20" y="40"/>
                      <a:pt x="20" y="38"/>
                      <a:pt x="21" y="39"/>
                    </a:cubicBezTo>
                    <a:cubicBezTo>
                      <a:pt x="22" y="40"/>
                      <a:pt x="24" y="41"/>
                      <a:pt x="25" y="40"/>
                    </a:cubicBezTo>
                    <a:cubicBezTo>
                      <a:pt x="26" y="40"/>
                      <a:pt x="28" y="39"/>
                      <a:pt x="28" y="40"/>
                    </a:cubicBezTo>
                    <a:cubicBezTo>
                      <a:pt x="29" y="43"/>
                      <a:pt x="27" y="45"/>
                      <a:pt x="31" y="43"/>
                    </a:cubicBezTo>
                    <a:cubicBezTo>
                      <a:pt x="32" y="43"/>
                      <a:pt x="33" y="42"/>
                      <a:pt x="34" y="42"/>
                    </a:cubicBezTo>
                    <a:cubicBezTo>
                      <a:pt x="35" y="42"/>
                      <a:pt x="36" y="43"/>
                      <a:pt x="36" y="43"/>
                    </a:cubicBezTo>
                    <a:cubicBezTo>
                      <a:pt x="37" y="41"/>
                      <a:pt x="35" y="39"/>
                      <a:pt x="37" y="37"/>
                    </a:cubicBezTo>
                    <a:cubicBezTo>
                      <a:pt x="38" y="36"/>
                      <a:pt x="37" y="35"/>
                      <a:pt x="37" y="33"/>
                    </a:cubicBezTo>
                    <a:cubicBezTo>
                      <a:pt x="37" y="32"/>
                      <a:pt x="38" y="31"/>
                      <a:pt x="39" y="30"/>
                    </a:cubicBezTo>
                    <a:cubicBezTo>
                      <a:pt x="41" y="28"/>
                      <a:pt x="43" y="27"/>
                      <a:pt x="42" y="24"/>
                    </a:cubicBezTo>
                    <a:cubicBezTo>
                      <a:pt x="42" y="22"/>
                      <a:pt x="45" y="18"/>
                      <a:pt x="47" y="19"/>
                    </a:cubicBezTo>
                    <a:cubicBezTo>
                      <a:pt x="48" y="20"/>
                      <a:pt x="51" y="19"/>
                      <a:pt x="49" y="18"/>
                    </a:cubicBezTo>
                    <a:cubicBezTo>
                      <a:pt x="48" y="16"/>
                      <a:pt x="45" y="15"/>
                      <a:pt x="45" y="13"/>
                    </a:cubicBezTo>
                    <a:cubicBezTo>
                      <a:pt x="45" y="11"/>
                      <a:pt x="43" y="9"/>
                      <a:pt x="42" y="7"/>
                    </a:cubicBezTo>
                    <a:cubicBezTo>
                      <a:pt x="41" y="4"/>
                      <a:pt x="44" y="7"/>
                      <a:pt x="44" y="6"/>
                    </a:cubicBezTo>
                    <a:cubicBezTo>
                      <a:pt x="45" y="5"/>
                      <a:pt x="41" y="4"/>
                      <a:pt x="44" y="3"/>
                    </a:cubicBezTo>
                    <a:cubicBezTo>
                      <a:pt x="40" y="2"/>
                      <a:pt x="34" y="0"/>
                      <a:pt x="33" y="5"/>
                    </a:cubicBezTo>
                    <a:cubicBezTo>
                      <a:pt x="32" y="7"/>
                      <a:pt x="34" y="3"/>
                      <a:pt x="3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7" name="Freeform 710">
                <a:extLst>
                  <a:ext uri="{FF2B5EF4-FFF2-40B4-BE49-F238E27FC236}">
                    <a16:creationId xmlns:a16="http://schemas.microsoft.com/office/drawing/2014/main" id="{B737DFD6-409D-E24E-8B7E-1385D0137C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09733" y="8717701"/>
                <a:ext cx="458600" cy="299442"/>
              </a:xfrm>
              <a:custGeom>
                <a:avLst/>
                <a:gdLst>
                  <a:gd name="T0" fmla="*/ 45 w 49"/>
                  <a:gd name="T1" fmla="*/ 10 h 32"/>
                  <a:gd name="T2" fmla="*/ 47 w 49"/>
                  <a:gd name="T3" fmla="*/ 8 h 32"/>
                  <a:gd name="T4" fmla="*/ 43 w 49"/>
                  <a:gd name="T5" fmla="*/ 7 h 32"/>
                  <a:gd name="T6" fmla="*/ 42 w 49"/>
                  <a:gd name="T7" fmla="*/ 6 h 32"/>
                  <a:gd name="T8" fmla="*/ 41 w 49"/>
                  <a:gd name="T9" fmla="*/ 6 h 32"/>
                  <a:gd name="T10" fmla="*/ 41 w 49"/>
                  <a:gd name="T11" fmla="*/ 4 h 32"/>
                  <a:gd name="T12" fmla="*/ 39 w 49"/>
                  <a:gd name="T13" fmla="*/ 2 h 32"/>
                  <a:gd name="T14" fmla="*/ 37 w 49"/>
                  <a:gd name="T15" fmla="*/ 2 h 32"/>
                  <a:gd name="T16" fmla="*/ 36 w 49"/>
                  <a:gd name="T17" fmla="*/ 1 h 32"/>
                  <a:gd name="T18" fmla="*/ 32 w 49"/>
                  <a:gd name="T19" fmla="*/ 6 h 32"/>
                  <a:gd name="T20" fmla="*/ 30 w 49"/>
                  <a:gd name="T21" fmla="*/ 8 h 32"/>
                  <a:gd name="T22" fmla="*/ 29 w 49"/>
                  <a:gd name="T23" fmla="*/ 9 h 32"/>
                  <a:gd name="T24" fmla="*/ 29 w 49"/>
                  <a:gd name="T25" fmla="*/ 10 h 32"/>
                  <a:gd name="T26" fmla="*/ 25 w 49"/>
                  <a:gd name="T27" fmla="*/ 12 h 32"/>
                  <a:gd name="T28" fmla="*/ 25 w 49"/>
                  <a:gd name="T29" fmla="*/ 15 h 32"/>
                  <a:gd name="T30" fmla="*/ 27 w 49"/>
                  <a:gd name="T31" fmla="*/ 14 h 32"/>
                  <a:gd name="T32" fmla="*/ 29 w 49"/>
                  <a:gd name="T33" fmla="*/ 13 h 32"/>
                  <a:gd name="T34" fmla="*/ 28 w 49"/>
                  <a:gd name="T35" fmla="*/ 11 h 32"/>
                  <a:gd name="T36" fmla="*/ 29 w 49"/>
                  <a:gd name="T37" fmla="*/ 13 h 32"/>
                  <a:gd name="T38" fmla="*/ 26 w 49"/>
                  <a:gd name="T39" fmla="*/ 14 h 32"/>
                  <a:gd name="T40" fmla="*/ 23 w 49"/>
                  <a:gd name="T41" fmla="*/ 13 h 32"/>
                  <a:gd name="T42" fmla="*/ 14 w 49"/>
                  <a:gd name="T43" fmla="*/ 20 h 32"/>
                  <a:gd name="T44" fmla="*/ 9 w 49"/>
                  <a:gd name="T45" fmla="*/ 23 h 32"/>
                  <a:gd name="T46" fmla="*/ 7 w 49"/>
                  <a:gd name="T47" fmla="*/ 26 h 32"/>
                  <a:gd name="T48" fmla="*/ 9 w 49"/>
                  <a:gd name="T49" fmla="*/ 28 h 32"/>
                  <a:gd name="T50" fmla="*/ 0 w 49"/>
                  <a:gd name="T51" fmla="*/ 26 h 32"/>
                  <a:gd name="T52" fmla="*/ 5 w 49"/>
                  <a:gd name="T53" fmla="*/ 32 h 32"/>
                  <a:gd name="T54" fmla="*/ 7 w 49"/>
                  <a:gd name="T55" fmla="*/ 31 h 32"/>
                  <a:gd name="T56" fmla="*/ 12 w 49"/>
                  <a:gd name="T57" fmla="*/ 30 h 32"/>
                  <a:gd name="T58" fmla="*/ 20 w 49"/>
                  <a:gd name="T59" fmla="*/ 29 h 32"/>
                  <a:gd name="T60" fmla="*/ 27 w 49"/>
                  <a:gd name="T61" fmla="*/ 24 h 32"/>
                  <a:gd name="T62" fmla="*/ 30 w 49"/>
                  <a:gd name="T63" fmla="*/ 18 h 32"/>
                  <a:gd name="T64" fmla="*/ 34 w 49"/>
                  <a:gd name="T65" fmla="*/ 14 h 32"/>
                  <a:gd name="T66" fmla="*/ 43 w 49"/>
                  <a:gd name="T67" fmla="*/ 14 h 32"/>
                  <a:gd name="T68" fmla="*/ 45 w 49"/>
                  <a:gd name="T69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" h="32">
                    <a:moveTo>
                      <a:pt x="45" y="10"/>
                    </a:moveTo>
                    <a:cubicBezTo>
                      <a:pt x="48" y="10"/>
                      <a:pt x="49" y="9"/>
                      <a:pt x="47" y="8"/>
                    </a:cubicBezTo>
                    <a:cubicBezTo>
                      <a:pt x="45" y="7"/>
                      <a:pt x="45" y="6"/>
                      <a:pt x="43" y="7"/>
                    </a:cubicBezTo>
                    <a:cubicBezTo>
                      <a:pt x="42" y="8"/>
                      <a:pt x="43" y="7"/>
                      <a:pt x="42" y="6"/>
                    </a:cubicBezTo>
                    <a:cubicBezTo>
                      <a:pt x="42" y="6"/>
                      <a:pt x="41" y="6"/>
                      <a:pt x="41" y="6"/>
                    </a:cubicBezTo>
                    <a:cubicBezTo>
                      <a:pt x="41" y="6"/>
                      <a:pt x="41" y="4"/>
                      <a:pt x="41" y="4"/>
                    </a:cubicBezTo>
                    <a:cubicBezTo>
                      <a:pt x="40" y="3"/>
                      <a:pt x="39" y="2"/>
                      <a:pt x="39" y="2"/>
                    </a:cubicBezTo>
                    <a:cubicBezTo>
                      <a:pt x="37" y="0"/>
                      <a:pt x="38" y="1"/>
                      <a:pt x="37" y="2"/>
                    </a:cubicBezTo>
                    <a:cubicBezTo>
                      <a:pt x="36" y="3"/>
                      <a:pt x="36" y="1"/>
                      <a:pt x="36" y="1"/>
                    </a:cubicBezTo>
                    <a:cubicBezTo>
                      <a:pt x="35" y="1"/>
                      <a:pt x="32" y="5"/>
                      <a:pt x="32" y="6"/>
                    </a:cubicBezTo>
                    <a:cubicBezTo>
                      <a:pt x="31" y="6"/>
                      <a:pt x="30" y="7"/>
                      <a:pt x="30" y="8"/>
                    </a:cubicBezTo>
                    <a:cubicBezTo>
                      <a:pt x="29" y="8"/>
                      <a:pt x="29" y="9"/>
                      <a:pt x="29" y="9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11"/>
                      <a:pt x="26" y="11"/>
                      <a:pt x="25" y="12"/>
                    </a:cubicBezTo>
                    <a:cubicBezTo>
                      <a:pt x="22" y="12"/>
                      <a:pt x="23" y="14"/>
                      <a:pt x="25" y="15"/>
                    </a:cubicBezTo>
                    <a:cubicBezTo>
                      <a:pt x="27" y="17"/>
                      <a:pt x="26" y="15"/>
                      <a:pt x="27" y="14"/>
                    </a:cubicBezTo>
                    <a:cubicBezTo>
                      <a:pt x="27" y="13"/>
                      <a:pt x="29" y="13"/>
                      <a:pt x="29" y="13"/>
                    </a:cubicBezTo>
                    <a:cubicBezTo>
                      <a:pt x="29" y="13"/>
                      <a:pt x="28" y="12"/>
                      <a:pt x="28" y="11"/>
                    </a:cubicBezTo>
                    <a:cubicBezTo>
                      <a:pt x="28" y="12"/>
                      <a:pt x="29" y="13"/>
                      <a:pt x="29" y="13"/>
                    </a:cubicBezTo>
                    <a:cubicBezTo>
                      <a:pt x="29" y="13"/>
                      <a:pt x="27" y="13"/>
                      <a:pt x="26" y="14"/>
                    </a:cubicBezTo>
                    <a:cubicBezTo>
                      <a:pt x="26" y="17"/>
                      <a:pt x="24" y="14"/>
                      <a:pt x="23" y="13"/>
                    </a:cubicBezTo>
                    <a:cubicBezTo>
                      <a:pt x="20" y="16"/>
                      <a:pt x="18" y="19"/>
                      <a:pt x="14" y="20"/>
                    </a:cubicBezTo>
                    <a:cubicBezTo>
                      <a:pt x="12" y="21"/>
                      <a:pt x="10" y="21"/>
                      <a:pt x="9" y="23"/>
                    </a:cubicBezTo>
                    <a:cubicBezTo>
                      <a:pt x="8" y="24"/>
                      <a:pt x="8" y="25"/>
                      <a:pt x="7" y="26"/>
                    </a:cubicBezTo>
                    <a:cubicBezTo>
                      <a:pt x="7" y="27"/>
                      <a:pt x="9" y="28"/>
                      <a:pt x="9" y="28"/>
                    </a:cubicBezTo>
                    <a:cubicBezTo>
                      <a:pt x="8" y="29"/>
                      <a:pt x="1" y="26"/>
                      <a:pt x="0" y="26"/>
                    </a:cubicBezTo>
                    <a:cubicBezTo>
                      <a:pt x="1" y="28"/>
                      <a:pt x="3" y="31"/>
                      <a:pt x="5" y="32"/>
                    </a:cubicBezTo>
                    <a:cubicBezTo>
                      <a:pt x="6" y="32"/>
                      <a:pt x="7" y="31"/>
                      <a:pt x="7" y="31"/>
                    </a:cubicBezTo>
                    <a:cubicBezTo>
                      <a:pt x="9" y="30"/>
                      <a:pt x="12" y="31"/>
                      <a:pt x="12" y="30"/>
                    </a:cubicBezTo>
                    <a:cubicBezTo>
                      <a:pt x="15" y="27"/>
                      <a:pt x="17" y="28"/>
                      <a:pt x="20" y="29"/>
                    </a:cubicBezTo>
                    <a:cubicBezTo>
                      <a:pt x="23" y="29"/>
                      <a:pt x="26" y="27"/>
                      <a:pt x="27" y="24"/>
                    </a:cubicBezTo>
                    <a:cubicBezTo>
                      <a:pt x="28" y="22"/>
                      <a:pt x="29" y="20"/>
                      <a:pt x="30" y="18"/>
                    </a:cubicBezTo>
                    <a:cubicBezTo>
                      <a:pt x="30" y="15"/>
                      <a:pt x="31" y="14"/>
                      <a:pt x="34" y="14"/>
                    </a:cubicBezTo>
                    <a:cubicBezTo>
                      <a:pt x="37" y="14"/>
                      <a:pt x="40" y="15"/>
                      <a:pt x="43" y="14"/>
                    </a:cubicBezTo>
                    <a:cubicBezTo>
                      <a:pt x="47" y="13"/>
                      <a:pt x="40" y="10"/>
                      <a:pt x="45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8" name="Freeform 711">
                <a:extLst>
                  <a:ext uri="{FF2B5EF4-FFF2-40B4-BE49-F238E27FC236}">
                    <a16:creationId xmlns:a16="http://schemas.microsoft.com/office/drawing/2014/main" id="{ECFCFD19-FF5B-3D4C-BF82-7061BF947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6615" y="7679214"/>
                <a:ext cx="159235" cy="92380"/>
              </a:xfrm>
              <a:custGeom>
                <a:avLst/>
                <a:gdLst>
                  <a:gd name="T0" fmla="*/ 2 w 17"/>
                  <a:gd name="T1" fmla="*/ 8 h 10"/>
                  <a:gd name="T2" fmla="*/ 7 w 17"/>
                  <a:gd name="T3" fmla="*/ 9 h 10"/>
                  <a:gd name="T4" fmla="*/ 12 w 17"/>
                  <a:gd name="T5" fmla="*/ 9 h 10"/>
                  <a:gd name="T6" fmla="*/ 16 w 17"/>
                  <a:gd name="T7" fmla="*/ 8 h 10"/>
                  <a:gd name="T8" fmla="*/ 15 w 17"/>
                  <a:gd name="T9" fmla="*/ 3 h 10"/>
                  <a:gd name="T10" fmla="*/ 10 w 17"/>
                  <a:gd name="T11" fmla="*/ 3 h 10"/>
                  <a:gd name="T12" fmla="*/ 6 w 17"/>
                  <a:gd name="T13" fmla="*/ 1 h 10"/>
                  <a:gd name="T14" fmla="*/ 2 w 17"/>
                  <a:gd name="T15" fmla="*/ 8 h 10"/>
                  <a:gd name="T16" fmla="*/ 2 w 17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2" y="8"/>
                    </a:moveTo>
                    <a:cubicBezTo>
                      <a:pt x="3" y="9"/>
                      <a:pt x="6" y="10"/>
                      <a:pt x="7" y="9"/>
                    </a:cubicBezTo>
                    <a:cubicBezTo>
                      <a:pt x="9" y="8"/>
                      <a:pt x="10" y="10"/>
                      <a:pt x="12" y="9"/>
                    </a:cubicBezTo>
                    <a:cubicBezTo>
                      <a:pt x="13" y="9"/>
                      <a:pt x="17" y="9"/>
                      <a:pt x="16" y="8"/>
                    </a:cubicBezTo>
                    <a:cubicBezTo>
                      <a:pt x="15" y="6"/>
                      <a:pt x="14" y="5"/>
                      <a:pt x="15" y="3"/>
                    </a:cubicBezTo>
                    <a:cubicBezTo>
                      <a:pt x="13" y="2"/>
                      <a:pt x="11" y="4"/>
                      <a:pt x="10" y="3"/>
                    </a:cubicBezTo>
                    <a:cubicBezTo>
                      <a:pt x="9" y="2"/>
                      <a:pt x="7" y="0"/>
                      <a:pt x="6" y="1"/>
                    </a:cubicBezTo>
                    <a:cubicBezTo>
                      <a:pt x="4" y="3"/>
                      <a:pt x="0" y="6"/>
                      <a:pt x="2" y="8"/>
                    </a:cubicBezTo>
                    <a:cubicBezTo>
                      <a:pt x="3" y="9"/>
                      <a:pt x="1" y="7"/>
                      <a:pt x="2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9" name="Freeform 712">
                <a:extLst>
                  <a:ext uri="{FF2B5EF4-FFF2-40B4-BE49-F238E27FC236}">
                    <a16:creationId xmlns:a16="http://schemas.microsoft.com/office/drawing/2014/main" id="{A07E1D9C-A0D3-D44B-8A89-1E4E70E8B4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0372" y="7574093"/>
                <a:ext cx="347131" cy="216615"/>
              </a:xfrm>
              <a:custGeom>
                <a:avLst/>
                <a:gdLst>
                  <a:gd name="T0" fmla="*/ 1 w 37"/>
                  <a:gd name="T1" fmla="*/ 3 h 23"/>
                  <a:gd name="T2" fmla="*/ 0 w 37"/>
                  <a:gd name="T3" fmla="*/ 9 h 23"/>
                  <a:gd name="T4" fmla="*/ 5 w 37"/>
                  <a:gd name="T5" fmla="*/ 13 h 23"/>
                  <a:gd name="T6" fmla="*/ 7 w 37"/>
                  <a:gd name="T7" fmla="*/ 14 h 23"/>
                  <a:gd name="T8" fmla="*/ 12 w 37"/>
                  <a:gd name="T9" fmla="*/ 15 h 23"/>
                  <a:gd name="T10" fmla="*/ 15 w 37"/>
                  <a:gd name="T11" fmla="*/ 16 h 23"/>
                  <a:gd name="T12" fmla="*/ 19 w 37"/>
                  <a:gd name="T13" fmla="*/ 16 h 23"/>
                  <a:gd name="T14" fmla="*/ 22 w 37"/>
                  <a:gd name="T15" fmla="*/ 19 h 23"/>
                  <a:gd name="T16" fmla="*/ 26 w 37"/>
                  <a:gd name="T17" fmla="*/ 20 h 23"/>
                  <a:gd name="T18" fmla="*/ 29 w 37"/>
                  <a:gd name="T19" fmla="*/ 22 h 23"/>
                  <a:gd name="T20" fmla="*/ 32 w 37"/>
                  <a:gd name="T21" fmla="*/ 20 h 23"/>
                  <a:gd name="T22" fmla="*/ 35 w 37"/>
                  <a:gd name="T23" fmla="*/ 22 h 23"/>
                  <a:gd name="T24" fmla="*/ 37 w 37"/>
                  <a:gd name="T25" fmla="*/ 21 h 23"/>
                  <a:gd name="T26" fmla="*/ 37 w 37"/>
                  <a:gd name="T27" fmla="*/ 18 h 23"/>
                  <a:gd name="T28" fmla="*/ 37 w 37"/>
                  <a:gd name="T29" fmla="*/ 14 h 23"/>
                  <a:gd name="T30" fmla="*/ 32 w 37"/>
                  <a:gd name="T31" fmla="*/ 14 h 23"/>
                  <a:gd name="T32" fmla="*/ 31 w 37"/>
                  <a:gd name="T33" fmla="*/ 13 h 23"/>
                  <a:gd name="T34" fmla="*/ 28 w 37"/>
                  <a:gd name="T35" fmla="*/ 13 h 23"/>
                  <a:gd name="T36" fmla="*/ 26 w 37"/>
                  <a:gd name="T37" fmla="*/ 12 h 23"/>
                  <a:gd name="T38" fmla="*/ 24 w 37"/>
                  <a:gd name="T39" fmla="*/ 12 h 23"/>
                  <a:gd name="T40" fmla="*/ 20 w 37"/>
                  <a:gd name="T41" fmla="*/ 10 h 23"/>
                  <a:gd name="T42" fmla="*/ 18 w 37"/>
                  <a:gd name="T43" fmla="*/ 8 h 23"/>
                  <a:gd name="T44" fmla="*/ 16 w 37"/>
                  <a:gd name="T45" fmla="*/ 7 h 23"/>
                  <a:gd name="T46" fmla="*/ 10 w 37"/>
                  <a:gd name="T47" fmla="*/ 2 h 23"/>
                  <a:gd name="T48" fmla="*/ 8 w 37"/>
                  <a:gd name="T49" fmla="*/ 0 h 23"/>
                  <a:gd name="T50" fmla="*/ 5 w 37"/>
                  <a:gd name="T51" fmla="*/ 2 h 23"/>
                  <a:gd name="T52" fmla="*/ 4 w 37"/>
                  <a:gd name="T53" fmla="*/ 2 h 23"/>
                  <a:gd name="T54" fmla="*/ 1 w 37"/>
                  <a:gd name="T55" fmla="*/ 3 h 23"/>
                  <a:gd name="T56" fmla="*/ 1 w 37"/>
                  <a:gd name="T57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23">
                    <a:moveTo>
                      <a:pt x="1" y="3"/>
                    </a:moveTo>
                    <a:cubicBezTo>
                      <a:pt x="0" y="4"/>
                      <a:pt x="0" y="8"/>
                      <a:pt x="0" y="9"/>
                    </a:cubicBezTo>
                    <a:cubicBezTo>
                      <a:pt x="1" y="10"/>
                      <a:pt x="4" y="11"/>
                      <a:pt x="5" y="13"/>
                    </a:cubicBezTo>
                    <a:cubicBezTo>
                      <a:pt x="6" y="13"/>
                      <a:pt x="7" y="14"/>
                      <a:pt x="7" y="14"/>
                    </a:cubicBezTo>
                    <a:cubicBezTo>
                      <a:pt x="9" y="15"/>
                      <a:pt x="10" y="14"/>
                      <a:pt x="12" y="15"/>
                    </a:cubicBezTo>
                    <a:cubicBezTo>
                      <a:pt x="13" y="15"/>
                      <a:pt x="14" y="16"/>
                      <a:pt x="15" y="16"/>
                    </a:cubicBezTo>
                    <a:cubicBezTo>
                      <a:pt x="16" y="16"/>
                      <a:pt x="18" y="16"/>
                      <a:pt x="19" y="16"/>
                    </a:cubicBezTo>
                    <a:cubicBezTo>
                      <a:pt x="20" y="17"/>
                      <a:pt x="21" y="18"/>
                      <a:pt x="22" y="19"/>
                    </a:cubicBezTo>
                    <a:cubicBezTo>
                      <a:pt x="23" y="19"/>
                      <a:pt x="25" y="19"/>
                      <a:pt x="26" y="20"/>
                    </a:cubicBezTo>
                    <a:cubicBezTo>
                      <a:pt x="27" y="20"/>
                      <a:pt x="28" y="22"/>
                      <a:pt x="29" y="22"/>
                    </a:cubicBezTo>
                    <a:cubicBezTo>
                      <a:pt x="30" y="22"/>
                      <a:pt x="31" y="20"/>
                      <a:pt x="32" y="20"/>
                    </a:cubicBezTo>
                    <a:cubicBezTo>
                      <a:pt x="33" y="21"/>
                      <a:pt x="33" y="23"/>
                      <a:pt x="35" y="22"/>
                    </a:cubicBezTo>
                    <a:cubicBezTo>
                      <a:pt x="35" y="22"/>
                      <a:pt x="37" y="21"/>
                      <a:pt x="37" y="21"/>
                    </a:cubicBezTo>
                    <a:cubicBezTo>
                      <a:pt x="37" y="20"/>
                      <a:pt x="37" y="19"/>
                      <a:pt x="37" y="18"/>
                    </a:cubicBezTo>
                    <a:cubicBezTo>
                      <a:pt x="36" y="17"/>
                      <a:pt x="37" y="16"/>
                      <a:pt x="37" y="14"/>
                    </a:cubicBezTo>
                    <a:cubicBezTo>
                      <a:pt x="35" y="14"/>
                      <a:pt x="34" y="15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30" y="13"/>
                      <a:pt x="29" y="14"/>
                      <a:pt x="28" y="13"/>
                    </a:cubicBezTo>
                    <a:cubicBezTo>
                      <a:pt x="28" y="13"/>
                      <a:pt x="27" y="12"/>
                      <a:pt x="26" y="12"/>
                    </a:cubicBezTo>
                    <a:cubicBezTo>
                      <a:pt x="25" y="12"/>
                      <a:pt x="24" y="14"/>
                      <a:pt x="24" y="12"/>
                    </a:cubicBezTo>
                    <a:cubicBezTo>
                      <a:pt x="22" y="10"/>
                      <a:pt x="21" y="11"/>
                      <a:pt x="20" y="10"/>
                    </a:cubicBezTo>
                    <a:cubicBezTo>
                      <a:pt x="19" y="9"/>
                      <a:pt x="19" y="8"/>
                      <a:pt x="18" y="8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4" y="6"/>
                      <a:pt x="11" y="4"/>
                      <a:pt x="10" y="2"/>
                    </a:cubicBezTo>
                    <a:cubicBezTo>
                      <a:pt x="10" y="1"/>
                      <a:pt x="9" y="0"/>
                      <a:pt x="8" y="0"/>
                    </a:cubicBezTo>
                    <a:cubicBezTo>
                      <a:pt x="6" y="0"/>
                      <a:pt x="6" y="1"/>
                      <a:pt x="5" y="2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3" y="3"/>
                      <a:pt x="2" y="3"/>
                      <a:pt x="1" y="3"/>
                    </a:cubicBezTo>
                    <a:cubicBezTo>
                      <a:pt x="0" y="4"/>
                      <a:pt x="2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0" name="Freeform 713">
                <a:extLst>
                  <a:ext uri="{FF2B5EF4-FFF2-40B4-BE49-F238E27FC236}">
                    <a16:creationId xmlns:a16="http://schemas.microsoft.com/office/drawing/2014/main" id="{97891F6F-D43D-634B-9218-1384F359AC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2154" y="8360921"/>
                <a:ext cx="261145" cy="216615"/>
              </a:xfrm>
              <a:custGeom>
                <a:avLst/>
                <a:gdLst>
                  <a:gd name="T0" fmla="*/ 14 w 28"/>
                  <a:gd name="T1" fmla="*/ 19 h 23"/>
                  <a:gd name="T2" fmla="*/ 19 w 28"/>
                  <a:gd name="T3" fmla="*/ 18 h 23"/>
                  <a:gd name="T4" fmla="*/ 19 w 28"/>
                  <a:gd name="T5" fmla="*/ 15 h 23"/>
                  <a:gd name="T6" fmla="*/ 21 w 28"/>
                  <a:gd name="T7" fmla="*/ 14 h 23"/>
                  <a:gd name="T8" fmla="*/ 24 w 28"/>
                  <a:gd name="T9" fmla="*/ 12 h 23"/>
                  <a:gd name="T10" fmla="*/ 27 w 28"/>
                  <a:gd name="T11" fmla="*/ 9 h 23"/>
                  <a:gd name="T12" fmla="*/ 26 w 28"/>
                  <a:gd name="T13" fmla="*/ 1 h 23"/>
                  <a:gd name="T14" fmla="*/ 22 w 28"/>
                  <a:gd name="T15" fmla="*/ 1 h 23"/>
                  <a:gd name="T16" fmla="*/ 19 w 28"/>
                  <a:gd name="T17" fmla="*/ 2 h 23"/>
                  <a:gd name="T18" fmla="*/ 17 w 28"/>
                  <a:gd name="T19" fmla="*/ 2 h 23"/>
                  <a:gd name="T20" fmla="*/ 3 w 28"/>
                  <a:gd name="T21" fmla="*/ 3 h 23"/>
                  <a:gd name="T22" fmla="*/ 0 w 28"/>
                  <a:gd name="T23" fmla="*/ 7 h 23"/>
                  <a:gd name="T24" fmla="*/ 1 w 28"/>
                  <a:gd name="T25" fmla="*/ 10 h 23"/>
                  <a:gd name="T26" fmla="*/ 3 w 28"/>
                  <a:gd name="T27" fmla="*/ 14 h 23"/>
                  <a:gd name="T28" fmla="*/ 5 w 28"/>
                  <a:gd name="T29" fmla="*/ 18 h 23"/>
                  <a:gd name="T30" fmla="*/ 6 w 28"/>
                  <a:gd name="T31" fmla="*/ 19 h 23"/>
                  <a:gd name="T32" fmla="*/ 7 w 28"/>
                  <a:gd name="T33" fmla="*/ 21 h 23"/>
                  <a:gd name="T34" fmla="*/ 8 w 28"/>
                  <a:gd name="T35" fmla="*/ 23 h 23"/>
                  <a:gd name="T36" fmla="*/ 14 w 28"/>
                  <a:gd name="T37" fmla="*/ 19 h 23"/>
                  <a:gd name="T38" fmla="*/ 14 w 28"/>
                  <a:gd name="T39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" h="23">
                    <a:moveTo>
                      <a:pt x="14" y="19"/>
                    </a:moveTo>
                    <a:cubicBezTo>
                      <a:pt x="14" y="18"/>
                      <a:pt x="20" y="20"/>
                      <a:pt x="19" y="18"/>
                    </a:cubicBezTo>
                    <a:cubicBezTo>
                      <a:pt x="19" y="18"/>
                      <a:pt x="18" y="15"/>
                      <a:pt x="19" y="15"/>
                    </a:cubicBezTo>
                    <a:cubicBezTo>
                      <a:pt x="20" y="15"/>
                      <a:pt x="21" y="16"/>
                      <a:pt x="21" y="14"/>
                    </a:cubicBezTo>
                    <a:cubicBezTo>
                      <a:pt x="21" y="12"/>
                      <a:pt x="23" y="13"/>
                      <a:pt x="24" y="12"/>
                    </a:cubicBezTo>
                    <a:cubicBezTo>
                      <a:pt x="26" y="12"/>
                      <a:pt x="26" y="10"/>
                      <a:pt x="27" y="9"/>
                    </a:cubicBezTo>
                    <a:cubicBezTo>
                      <a:pt x="28" y="7"/>
                      <a:pt x="25" y="2"/>
                      <a:pt x="26" y="1"/>
                    </a:cubicBezTo>
                    <a:cubicBezTo>
                      <a:pt x="24" y="2"/>
                      <a:pt x="24" y="2"/>
                      <a:pt x="22" y="1"/>
                    </a:cubicBezTo>
                    <a:cubicBezTo>
                      <a:pt x="21" y="0"/>
                      <a:pt x="19" y="2"/>
                      <a:pt x="19" y="2"/>
                    </a:cubicBezTo>
                    <a:cubicBezTo>
                      <a:pt x="19" y="4"/>
                      <a:pt x="17" y="2"/>
                      <a:pt x="17" y="2"/>
                    </a:cubicBezTo>
                    <a:cubicBezTo>
                      <a:pt x="13" y="1"/>
                      <a:pt x="6" y="0"/>
                      <a:pt x="3" y="3"/>
                    </a:cubicBezTo>
                    <a:cubicBezTo>
                      <a:pt x="2" y="4"/>
                      <a:pt x="0" y="5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3" y="11"/>
                      <a:pt x="3" y="13"/>
                      <a:pt x="3" y="14"/>
                    </a:cubicBezTo>
                    <a:cubicBezTo>
                      <a:pt x="4" y="16"/>
                      <a:pt x="4" y="17"/>
                      <a:pt x="5" y="18"/>
                    </a:cubicBezTo>
                    <a:cubicBezTo>
                      <a:pt x="5" y="19"/>
                      <a:pt x="6" y="18"/>
                      <a:pt x="6" y="19"/>
                    </a:cubicBezTo>
                    <a:cubicBezTo>
                      <a:pt x="7" y="19"/>
                      <a:pt x="6" y="20"/>
                      <a:pt x="7" y="21"/>
                    </a:cubicBezTo>
                    <a:cubicBezTo>
                      <a:pt x="9" y="21"/>
                      <a:pt x="8" y="22"/>
                      <a:pt x="8" y="23"/>
                    </a:cubicBezTo>
                    <a:cubicBezTo>
                      <a:pt x="8" y="22"/>
                      <a:pt x="14" y="20"/>
                      <a:pt x="14" y="19"/>
                    </a:cubicBezTo>
                    <a:cubicBezTo>
                      <a:pt x="14" y="19"/>
                      <a:pt x="14" y="20"/>
                      <a:pt x="14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1" name="Freeform 714">
                <a:extLst>
                  <a:ext uri="{FF2B5EF4-FFF2-40B4-BE49-F238E27FC236}">
                    <a16:creationId xmlns:a16="http://schemas.microsoft.com/office/drawing/2014/main" id="{61F2D6E0-97C4-6E40-8A30-5608060D57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0242" y="8743185"/>
                <a:ext cx="207005" cy="245289"/>
              </a:xfrm>
              <a:custGeom>
                <a:avLst/>
                <a:gdLst>
                  <a:gd name="T0" fmla="*/ 10 w 22"/>
                  <a:gd name="T1" fmla="*/ 3 h 26"/>
                  <a:gd name="T2" fmla="*/ 7 w 22"/>
                  <a:gd name="T3" fmla="*/ 4 h 26"/>
                  <a:gd name="T4" fmla="*/ 6 w 22"/>
                  <a:gd name="T5" fmla="*/ 4 h 26"/>
                  <a:gd name="T6" fmla="*/ 5 w 22"/>
                  <a:gd name="T7" fmla="*/ 1 h 26"/>
                  <a:gd name="T8" fmla="*/ 0 w 22"/>
                  <a:gd name="T9" fmla="*/ 0 h 26"/>
                  <a:gd name="T10" fmla="*/ 1 w 22"/>
                  <a:gd name="T11" fmla="*/ 6 h 26"/>
                  <a:gd name="T12" fmla="*/ 4 w 22"/>
                  <a:gd name="T13" fmla="*/ 14 h 26"/>
                  <a:gd name="T14" fmla="*/ 9 w 22"/>
                  <a:gd name="T15" fmla="*/ 21 h 26"/>
                  <a:gd name="T16" fmla="*/ 19 w 22"/>
                  <a:gd name="T17" fmla="*/ 26 h 26"/>
                  <a:gd name="T18" fmla="*/ 20 w 22"/>
                  <a:gd name="T19" fmla="*/ 23 h 26"/>
                  <a:gd name="T20" fmla="*/ 16 w 22"/>
                  <a:gd name="T21" fmla="*/ 14 h 26"/>
                  <a:gd name="T22" fmla="*/ 16 w 22"/>
                  <a:gd name="T23" fmla="*/ 6 h 26"/>
                  <a:gd name="T24" fmla="*/ 10 w 22"/>
                  <a:gd name="T25" fmla="*/ 3 h 26"/>
                  <a:gd name="T26" fmla="*/ 10 w 22"/>
                  <a:gd name="T27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6">
                    <a:moveTo>
                      <a:pt x="10" y="3"/>
                    </a:moveTo>
                    <a:cubicBezTo>
                      <a:pt x="9" y="3"/>
                      <a:pt x="8" y="4"/>
                      <a:pt x="7" y="4"/>
                    </a:cubicBezTo>
                    <a:cubicBezTo>
                      <a:pt x="7" y="3"/>
                      <a:pt x="6" y="4"/>
                      <a:pt x="6" y="4"/>
                    </a:cubicBezTo>
                    <a:cubicBezTo>
                      <a:pt x="5" y="4"/>
                      <a:pt x="5" y="2"/>
                      <a:pt x="5" y="1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1" y="1"/>
                      <a:pt x="1" y="4"/>
                      <a:pt x="1" y="6"/>
                    </a:cubicBezTo>
                    <a:cubicBezTo>
                      <a:pt x="2" y="8"/>
                      <a:pt x="3" y="11"/>
                      <a:pt x="4" y="14"/>
                    </a:cubicBezTo>
                    <a:cubicBezTo>
                      <a:pt x="6" y="16"/>
                      <a:pt x="7" y="19"/>
                      <a:pt x="9" y="21"/>
                    </a:cubicBezTo>
                    <a:cubicBezTo>
                      <a:pt x="12" y="22"/>
                      <a:pt x="15" y="26"/>
                      <a:pt x="19" y="26"/>
                    </a:cubicBezTo>
                    <a:cubicBezTo>
                      <a:pt x="22" y="26"/>
                      <a:pt x="21" y="25"/>
                      <a:pt x="20" y="23"/>
                    </a:cubicBezTo>
                    <a:cubicBezTo>
                      <a:pt x="18" y="20"/>
                      <a:pt x="16" y="18"/>
                      <a:pt x="16" y="14"/>
                    </a:cubicBezTo>
                    <a:cubicBezTo>
                      <a:pt x="16" y="11"/>
                      <a:pt x="18" y="9"/>
                      <a:pt x="16" y="6"/>
                    </a:cubicBezTo>
                    <a:cubicBezTo>
                      <a:pt x="15" y="5"/>
                      <a:pt x="11" y="0"/>
                      <a:pt x="10" y="3"/>
                    </a:cubicBezTo>
                    <a:cubicBezTo>
                      <a:pt x="9" y="4"/>
                      <a:pt x="10" y="2"/>
                      <a:pt x="1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2" name="Freeform 715">
                <a:extLst>
                  <a:ext uri="{FF2B5EF4-FFF2-40B4-BE49-F238E27FC236}">
                    <a16:creationId xmlns:a16="http://schemas.microsoft.com/office/drawing/2014/main" id="{DA7DF264-7013-634D-8B14-FE5FDD1F3D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04639" y="6264832"/>
                <a:ext cx="2799365" cy="1825318"/>
              </a:xfrm>
              <a:custGeom>
                <a:avLst/>
                <a:gdLst>
                  <a:gd name="T0" fmla="*/ 279 w 300"/>
                  <a:gd name="T1" fmla="*/ 37 h 195"/>
                  <a:gd name="T2" fmla="*/ 244 w 300"/>
                  <a:gd name="T3" fmla="*/ 1 h 195"/>
                  <a:gd name="T4" fmla="*/ 223 w 300"/>
                  <a:gd name="T5" fmla="*/ 18 h 195"/>
                  <a:gd name="T6" fmla="*/ 214 w 300"/>
                  <a:gd name="T7" fmla="*/ 27 h 195"/>
                  <a:gd name="T8" fmla="*/ 205 w 300"/>
                  <a:gd name="T9" fmla="*/ 39 h 195"/>
                  <a:gd name="T10" fmla="*/ 224 w 300"/>
                  <a:gd name="T11" fmla="*/ 46 h 195"/>
                  <a:gd name="T12" fmla="*/ 197 w 300"/>
                  <a:gd name="T13" fmla="*/ 55 h 195"/>
                  <a:gd name="T14" fmla="*/ 180 w 300"/>
                  <a:gd name="T15" fmla="*/ 66 h 195"/>
                  <a:gd name="T16" fmla="*/ 146 w 300"/>
                  <a:gd name="T17" fmla="*/ 75 h 195"/>
                  <a:gd name="T18" fmla="*/ 121 w 300"/>
                  <a:gd name="T19" fmla="*/ 70 h 195"/>
                  <a:gd name="T20" fmla="*/ 94 w 300"/>
                  <a:gd name="T21" fmla="*/ 56 h 195"/>
                  <a:gd name="T22" fmla="*/ 66 w 300"/>
                  <a:gd name="T23" fmla="*/ 30 h 195"/>
                  <a:gd name="T24" fmla="*/ 56 w 300"/>
                  <a:gd name="T25" fmla="*/ 44 h 195"/>
                  <a:gd name="T26" fmla="*/ 44 w 300"/>
                  <a:gd name="T27" fmla="*/ 51 h 195"/>
                  <a:gd name="T28" fmla="*/ 34 w 300"/>
                  <a:gd name="T29" fmla="*/ 63 h 195"/>
                  <a:gd name="T30" fmla="*/ 28 w 300"/>
                  <a:gd name="T31" fmla="*/ 76 h 195"/>
                  <a:gd name="T32" fmla="*/ 11 w 300"/>
                  <a:gd name="T33" fmla="*/ 84 h 195"/>
                  <a:gd name="T34" fmla="*/ 1 w 300"/>
                  <a:gd name="T35" fmla="*/ 91 h 195"/>
                  <a:gd name="T36" fmla="*/ 7 w 300"/>
                  <a:gd name="T37" fmla="*/ 103 h 195"/>
                  <a:gd name="T38" fmla="*/ 23 w 300"/>
                  <a:gd name="T39" fmla="*/ 111 h 195"/>
                  <a:gd name="T40" fmla="*/ 27 w 300"/>
                  <a:gd name="T41" fmla="*/ 121 h 195"/>
                  <a:gd name="T42" fmla="*/ 27 w 300"/>
                  <a:gd name="T43" fmla="*/ 135 h 195"/>
                  <a:gd name="T44" fmla="*/ 40 w 300"/>
                  <a:gd name="T45" fmla="*/ 140 h 195"/>
                  <a:gd name="T46" fmla="*/ 62 w 300"/>
                  <a:gd name="T47" fmla="*/ 154 h 195"/>
                  <a:gd name="T48" fmla="*/ 74 w 300"/>
                  <a:gd name="T49" fmla="*/ 156 h 195"/>
                  <a:gd name="T50" fmla="*/ 92 w 300"/>
                  <a:gd name="T51" fmla="*/ 151 h 195"/>
                  <a:gd name="T52" fmla="*/ 106 w 300"/>
                  <a:gd name="T53" fmla="*/ 146 h 195"/>
                  <a:gd name="T54" fmla="*/ 116 w 300"/>
                  <a:gd name="T55" fmla="*/ 155 h 195"/>
                  <a:gd name="T56" fmla="*/ 117 w 300"/>
                  <a:gd name="T57" fmla="*/ 166 h 195"/>
                  <a:gd name="T58" fmla="*/ 119 w 300"/>
                  <a:gd name="T59" fmla="*/ 178 h 195"/>
                  <a:gd name="T60" fmla="*/ 125 w 300"/>
                  <a:gd name="T61" fmla="*/ 187 h 195"/>
                  <a:gd name="T62" fmla="*/ 134 w 300"/>
                  <a:gd name="T63" fmla="*/ 186 h 195"/>
                  <a:gd name="T64" fmla="*/ 143 w 300"/>
                  <a:gd name="T65" fmla="*/ 182 h 195"/>
                  <a:gd name="T66" fmla="*/ 155 w 300"/>
                  <a:gd name="T67" fmla="*/ 180 h 195"/>
                  <a:gd name="T68" fmla="*/ 168 w 300"/>
                  <a:gd name="T69" fmla="*/ 186 h 195"/>
                  <a:gd name="T70" fmla="*/ 175 w 300"/>
                  <a:gd name="T71" fmla="*/ 195 h 195"/>
                  <a:gd name="T72" fmla="*/ 189 w 300"/>
                  <a:gd name="T73" fmla="*/ 186 h 195"/>
                  <a:gd name="T74" fmla="*/ 202 w 300"/>
                  <a:gd name="T75" fmla="*/ 182 h 195"/>
                  <a:gd name="T76" fmla="*/ 215 w 300"/>
                  <a:gd name="T77" fmla="*/ 173 h 195"/>
                  <a:gd name="T78" fmla="*/ 221 w 300"/>
                  <a:gd name="T79" fmla="*/ 164 h 195"/>
                  <a:gd name="T80" fmla="*/ 228 w 300"/>
                  <a:gd name="T81" fmla="*/ 156 h 195"/>
                  <a:gd name="T82" fmla="*/ 232 w 300"/>
                  <a:gd name="T83" fmla="*/ 149 h 195"/>
                  <a:gd name="T84" fmla="*/ 236 w 300"/>
                  <a:gd name="T85" fmla="*/ 143 h 195"/>
                  <a:gd name="T86" fmla="*/ 231 w 300"/>
                  <a:gd name="T87" fmla="*/ 139 h 195"/>
                  <a:gd name="T88" fmla="*/ 229 w 300"/>
                  <a:gd name="T89" fmla="*/ 132 h 195"/>
                  <a:gd name="T90" fmla="*/ 221 w 300"/>
                  <a:gd name="T91" fmla="*/ 115 h 195"/>
                  <a:gd name="T92" fmla="*/ 229 w 300"/>
                  <a:gd name="T93" fmla="*/ 106 h 195"/>
                  <a:gd name="T94" fmla="*/ 238 w 300"/>
                  <a:gd name="T95" fmla="*/ 102 h 195"/>
                  <a:gd name="T96" fmla="*/ 220 w 300"/>
                  <a:gd name="T97" fmla="*/ 102 h 195"/>
                  <a:gd name="T98" fmla="*/ 221 w 300"/>
                  <a:gd name="T99" fmla="*/ 90 h 195"/>
                  <a:gd name="T100" fmla="*/ 234 w 300"/>
                  <a:gd name="T101" fmla="*/ 87 h 195"/>
                  <a:gd name="T102" fmla="*/ 238 w 300"/>
                  <a:gd name="T103" fmla="*/ 89 h 195"/>
                  <a:gd name="T104" fmla="*/ 259 w 300"/>
                  <a:gd name="T105" fmla="*/ 77 h 195"/>
                  <a:gd name="T106" fmla="*/ 271 w 300"/>
                  <a:gd name="T107" fmla="*/ 72 h 195"/>
                  <a:gd name="T108" fmla="*/ 281 w 300"/>
                  <a:gd name="T109" fmla="*/ 60 h 195"/>
                  <a:gd name="T110" fmla="*/ 295 w 300"/>
                  <a:gd name="T111" fmla="*/ 47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00" h="195">
                    <a:moveTo>
                      <a:pt x="298" y="37"/>
                    </a:moveTo>
                    <a:cubicBezTo>
                      <a:pt x="298" y="35"/>
                      <a:pt x="294" y="36"/>
                      <a:pt x="293" y="37"/>
                    </a:cubicBezTo>
                    <a:cubicBezTo>
                      <a:pt x="291" y="37"/>
                      <a:pt x="290" y="38"/>
                      <a:pt x="288" y="39"/>
                    </a:cubicBezTo>
                    <a:cubicBezTo>
                      <a:pt x="286" y="40"/>
                      <a:pt x="279" y="40"/>
                      <a:pt x="279" y="37"/>
                    </a:cubicBezTo>
                    <a:cubicBezTo>
                      <a:pt x="277" y="33"/>
                      <a:pt x="276" y="31"/>
                      <a:pt x="272" y="29"/>
                    </a:cubicBezTo>
                    <a:cubicBezTo>
                      <a:pt x="269" y="28"/>
                      <a:pt x="263" y="28"/>
                      <a:pt x="262" y="24"/>
                    </a:cubicBezTo>
                    <a:cubicBezTo>
                      <a:pt x="261" y="18"/>
                      <a:pt x="259" y="11"/>
                      <a:pt x="255" y="6"/>
                    </a:cubicBezTo>
                    <a:cubicBezTo>
                      <a:pt x="252" y="3"/>
                      <a:pt x="248" y="3"/>
                      <a:pt x="244" y="1"/>
                    </a:cubicBezTo>
                    <a:cubicBezTo>
                      <a:pt x="240" y="0"/>
                      <a:pt x="233" y="1"/>
                      <a:pt x="229" y="3"/>
                    </a:cubicBezTo>
                    <a:cubicBezTo>
                      <a:pt x="228" y="4"/>
                      <a:pt x="226" y="5"/>
                      <a:pt x="225" y="6"/>
                    </a:cubicBezTo>
                    <a:cubicBezTo>
                      <a:pt x="225" y="7"/>
                      <a:pt x="228" y="7"/>
                      <a:pt x="228" y="8"/>
                    </a:cubicBezTo>
                    <a:cubicBezTo>
                      <a:pt x="229" y="12"/>
                      <a:pt x="224" y="15"/>
                      <a:pt x="223" y="18"/>
                    </a:cubicBezTo>
                    <a:cubicBezTo>
                      <a:pt x="222" y="19"/>
                      <a:pt x="222" y="20"/>
                      <a:pt x="222" y="21"/>
                    </a:cubicBezTo>
                    <a:cubicBezTo>
                      <a:pt x="222" y="22"/>
                      <a:pt x="222" y="22"/>
                      <a:pt x="222" y="23"/>
                    </a:cubicBezTo>
                    <a:cubicBezTo>
                      <a:pt x="222" y="25"/>
                      <a:pt x="219" y="25"/>
                      <a:pt x="217" y="26"/>
                    </a:cubicBezTo>
                    <a:cubicBezTo>
                      <a:pt x="216" y="26"/>
                      <a:pt x="215" y="27"/>
                      <a:pt x="214" y="27"/>
                    </a:cubicBezTo>
                    <a:cubicBezTo>
                      <a:pt x="213" y="27"/>
                      <a:pt x="208" y="25"/>
                      <a:pt x="208" y="25"/>
                    </a:cubicBezTo>
                    <a:cubicBezTo>
                      <a:pt x="207" y="27"/>
                      <a:pt x="206" y="30"/>
                      <a:pt x="205" y="32"/>
                    </a:cubicBezTo>
                    <a:cubicBezTo>
                      <a:pt x="205" y="33"/>
                      <a:pt x="204" y="34"/>
                      <a:pt x="204" y="35"/>
                    </a:cubicBezTo>
                    <a:cubicBezTo>
                      <a:pt x="204" y="35"/>
                      <a:pt x="202" y="41"/>
                      <a:pt x="205" y="39"/>
                    </a:cubicBezTo>
                    <a:cubicBezTo>
                      <a:pt x="206" y="38"/>
                      <a:pt x="206" y="38"/>
                      <a:pt x="208" y="38"/>
                    </a:cubicBezTo>
                    <a:cubicBezTo>
                      <a:pt x="209" y="38"/>
                      <a:pt x="211" y="40"/>
                      <a:pt x="212" y="39"/>
                    </a:cubicBezTo>
                    <a:cubicBezTo>
                      <a:pt x="216" y="36"/>
                      <a:pt x="219" y="38"/>
                      <a:pt x="222" y="42"/>
                    </a:cubicBezTo>
                    <a:cubicBezTo>
                      <a:pt x="223" y="43"/>
                      <a:pt x="225" y="45"/>
                      <a:pt x="224" y="46"/>
                    </a:cubicBezTo>
                    <a:cubicBezTo>
                      <a:pt x="224" y="46"/>
                      <a:pt x="220" y="45"/>
                      <a:pt x="219" y="45"/>
                    </a:cubicBezTo>
                    <a:cubicBezTo>
                      <a:pt x="216" y="46"/>
                      <a:pt x="212" y="46"/>
                      <a:pt x="209" y="47"/>
                    </a:cubicBezTo>
                    <a:cubicBezTo>
                      <a:pt x="206" y="48"/>
                      <a:pt x="206" y="54"/>
                      <a:pt x="202" y="54"/>
                    </a:cubicBezTo>
                    <a:cubicBezTo>
                      <a:pt x="200" y="54"/>
                      <a:pt x="198" y="53"/>
                      <a:pt x="197" y="55"/>
                    </a:cubicBezTo>
                    <a:cubicBezTo>
                      <a:pt x="196" y="56"/>
                      <a:pt x="194" y="58"/>
                      <a:pt x="192" y="58"/>
                    </a:cubicBezTo>
                    <a:cubicBezTo>
                      <a:pt x="189" y="57"/>
                      <a:pt x="183" y="53"/>
                      <a:pt x="182" y="59"/>
                    </a:cubicBezTo>
                    <a:cubicBezTo>
                      <a:pt x="182" y="61"/>
                      <a:pt x="184" y="62"/>
                      <a:pt x="184" y="63"/>
                    </a:cubicBezTo>
                    <a:cubicBezTo>
                      <a:pt x="184" y="65"/>
                      <a:pt x="181" y="65"/>
                      <a:pt x="180" y="66"/>
                    </a:cubicBezTo>
                    <a:cubicBezTo>
                      <a:pt x="177" y="69"/>
                      <a:pt x="176" y="72"/>
                      <a:pt x="172" y="72"/>
                    </a:cubicBezTo>
                    <a:cubicBezTo>
                      <a:pt x="167" y="72"/>
                      <a:pt x="162" y="72"/>
                      <a:pt x="157" y="73"/>
                    </a:cubicBezTo>
                    <a:cubicBezTo>
                      <a:pt x="155" y="74"/>
                      <a:pt x="151" y="78"/>
                      <a:pt x="150" y="77"/>
                    </a:cubicBezTo>
                    <a:cubicBezTo>
                      <a:pt x="148" y="77"/>
                      <a:pt x="147" y="75"/>
                      <a:pt x="146" y="75"/>
                    </a:cubicBezTo>
                    <a:cubicBezTo>
                      <a:pt x="144" y="75"/>
                      <a:pt x="143" y="75"/>
                      <a:pt x="141" y="75"/>
                    </a:cubicBezTo>
                    <a:cubicBezTo>
                      <a:pt x="139" y="74"/>
                      <a:pt x="137" y="74"/>
                      <a:pt x="135" y="72"/>
                    </a:cubicBezTo>
                    <a:cubicBezTo>
                      <a:pt x="133" y="71"/>
                      <a:pt x="132" y="71"/>
                      <a:pt x="131" y="70"/>
                    </a:cubicBezTo>
                    <a:cubicBezTo>
                      <a:pt x="127" y="70"/>
                      <a:pt x="125" y="70"/>
                      <a:pt x="121" y="70"/>
                    </a:cubicBezTo>
                    <a:cubicBezTo>
                      <a:pt x="118" y="70"/>
                      <a:pt x="113" y="71"/>
                      <a:pt x="109" y="70"/>
                    </a:cubicBezTo>
                    <a:cubicBezTo>
                      <a:pt x="108" y="70"/>
                      <a:pt x="107" y="68"/>
                      <a:pt x="107" y="67"/>
                    </a:cubicBezTo>
                    <a:cubicBezTo>
                      <a:pt x="105" y="65"/>
                      <a:pt x="104" y="63"/>
                      <a:pt x="102" y="61"/>
                    </a:cubicBezTo>
                    <a:cubicBezTo>
                      <a:pt x="99" y="59"/>
                      <a:pt x="97" y="56"/>
                      <a:pt x="94" y="56"/>
                    </a:cubicBezTo>
                    <a:cubicBezTo>
                      <a:pt x="92" y="56"/>
                      <a:pt x="81" y="56"/>
                      <a:pt x="83" y="52"/>
                    </a:cubicBezTo>
                    <a:cubicBezTo>
                      <a:pt x="85" y="48"/>
                      <a:pt x="84" y="41"/>
                      <a:pt x="79" y="38"/>
                    </a:cubicBezTo>
                    <a:cubicBezTo>
                      <a:pt x="75" y="35"/>
                      <a:pt x="70" y="35"/>
                      <a:pt x="69" y="29"/>
                    </a:cubicBezTo>
                    <a:cubicBezTo>
                      <a:pt x="68" y="30"/>
                      <a:pt x="67" y="29"/>
                      <a:pt x="66" y="30"/>
                    </a:cubicBezTo>
                    <a:cubicBezTo>
                      <a:pt x="65" y="31"/>
                      <a:pt x="65" y="31"/>
                      <a:pt x="65" y="32"/>
                    </a:cubicBezTo>
                    <a:cubicBezTo>
                      <a:pt x="63" y="35"/>
                      <a:pt x="60" y="34"/>
                      <a:pt x="59" y="37"/>
                    </a:cubicBezTo>
                    <a:cubicBezTo>
                      <a:pt x="59" y="39"/>
                      <a:pt x="61" y="41"/>
                      <a:pt x="60" y="42"/>
                    </a:cubicBezTo>
                    <a:cubicBezTo>
                      <a:pt x="59" y="43"/>
                      <a:pt x="57" y="44"/>
                      <a:pt x="56" y="44"/>
                    </a:cubicBezTo>
                    <a:cubicBezTo>
                      <a:pt x="55" y="45"/>
                      <a:pt x="54" y="43"/>
                      <a:pt x="53" y="44"/>
                    </a:cubicBezTo>
                    <a:cubicBezTo>
                      <a:pt x="51" y="44"/>
                      <a:pt x="50" y="43"/>
                      <a:pt x="48" y="42"/>
                    </a:cubicBezTo>
                    <a:cubicBezTo>
                      <a:pt x="47" y="41"/>
                      <a:pt x="46" y="46"/>
                      <a:pt x="45" y="47"/>
                    </a:cubicBezTo>
                    <a:cubicBezTo>
                      <a:pt x="45" y="48"/>
                      <a:pt x="44" y="50"/>
                      <a:pt x="44" y="51"/>
                    </a:cubicBezTo>
                    <a:cubicBezTo>
                      <a:pt x="44" y="53"/>
                      <a:pt x="45" y="53"/>
                      <a:pt x="45" y="54"/>
                    </a:cubicBezTo>
                    <a:cubicBezTo>
                      <a:pt x="45" y="56"/>
                      <a:pt x="39" y="54"/>
                      <a:pt x="39" y="54"/>
                    </a:cubicBezTo>
                    <a:cubicBezTo>
                      <a:pt x="37" y="55"/>
                      <a:pt x="33" y="55"/>
                      <a:pt x="32" y="56"/>
                    </a:cubicBezTo>
                    <a:cubicBezTo>
                      <a:pt x="33" y="55"/>
                      <a:pt x="34" y="62"/>
                      <a:pt x="34" y="63"/>
                    </a:cubicBezTo>
                    <a:cubicBezTo>
                      <a:pt x="35" y="64"/>
                      <a:pt x="36" y="65"/>
                      <a:pt x="37" y="66"/>
                    </a:cubicBezTo>
                    <a:cubicBezTo>
                      <a:pt x="37" y="67"/>
                      <a:pt x="34" y="69"/>
                      <a:pt x="33" y="70"/>
                    </a:cubicBezTo>
                    <a:cubicBezTo>
                      <a:pt x="32" y="71"/>
                      <a:pt x="33" y="74"/>
                      <a:pt x="32" y="74"/>
                    </a:cubicBezTo>
                    <a:cubicBezTo>
                      <a:pt x="31" y="75"/>
                      <a:pt x="29" y="75"/>
                      <a:pt x="28" y="76"/>
                    </a:cubicBezTo>
                    <a:cubicBezTo>
                      <a:pt x="26" y="77"/>
                      <a:pt x="25" y="78"/>
                      <a:pt x="24" y="79"/>
                    </a:cubicBezTo>
                    <a:cubicBezTo>
                      <a:pt x="22" y="79"/>
                      <a:pt x="21" y="79"/>
                      <a:pt x="19" y="80"/>
                    </a:cubicBezTo>
                    <a:cubicBezTo>
                      <a:pt x="17" y="80"/>
                      <a:pt x="16" y="81"/>
                      <a:pt x="15" y="83"/>
                    </a:cubicBezTo>
                    <a:cubicBezTo>
                      <a:pt x="15" y="83"/>
                      <a:pt x="11" y="84"/>
                      <a:pt x="11" y="84"/>
                    </a:cubicBezTo>
                    <a:cubicBezTo>
                      <a:pt x="11" y="84"/>
                      <a:pt x="11" y="83"/>
                      <a:pt x="11" y="83"/>
                    </a:cubicBezTo>
                    <a:cubicBezTo>
                      <a:pt x="10" y="83"/>
                      <a:pt x="9" y="83"/>
                      <a:pt x="7" y="83"/>
                    </a:cubicBezTo>
                    <a:cubicBezTo>
                      <a:pt x="6" y="83"/>
                      <a:pt x="3" y="85"/>
                      <a:pt x="3" y="86"/>
                    </a:cubicBezTo>
                    <a:cubicBezTo>
                      <a:pt x="2" y="88"/>
                      <a:pt x="1" y="90"/>
                      <a:pt x="1" y="91"/>
                    </a:cubicBezTo>
                    <a:cubicBezTo>
                      <a:pt x="0" y="93"/>
                      <a:pt x="3" y="95"/>
                      <a:pt x="4" y="95"/>
                    </a:cubicBezTo>
                    <a:cubicBezTo>
                      <a:pt x="7" y="95"/>
                      <a:pt x="6" y="95"/>
                      <a:pt x="7" y="98"/>
                    </a:cubicBezTo>
                    <a:cubicBezTo>
                      <a:pt x="7" y="99"/>
                      <a:pt x="8" y="99"/>
                      <a:pt x="8" y="101"/>
                    </a:cubicBezTo>
                    <a:cubicBezTo>
                      <a:pt x="8" y="101"/>
                      <a:pt x="7" y="103"/>
                      <a:pt x="7" y="103"/>
                    </a:cubicBezTo>
                    <a:cubicBezTo>
                      <a:pt x="9" y="104"/>
                      <a:pt x="10" y="104"/>
                      <a:pt x="11" y="105"/>
                    </a:cubicBezTo>
                    <a:cubicBezTo>
                      <a:pt x="13" y="107"/>
                      <a:pt x="12" y="109"/>
                      <a:pt x="14" y="110"/>
                    </a:cubicBezTo>
                    <a:cubicBezTo>
                      <a:pt x="16" y="111"/>
                      <a:pt x="18" y="112"/>
                      <a:pt x="20" y="113"/>
                    </a:cubicBezTo>
                    <a:cubicBezTo>
                      <a:pt x="21" y="113"/>
                      <a:pt x="22" y="112"/>
                      <a:pt x="23" y="111"/>
                    </a:cubicBezTo>
                    <a:cubicBezTo>
                      <a:pt x="26" y="109"/>
                      <a:pt x="31" y="110"/>
                      <a:pt x="33" y="113"/>
                    </a:cubicBezTo>
                    <a:cubicBezTo>
                      <a:pt x="34" y="115"/>
                      <a:pt x="32" y="116"/>
                      <a:pt x="31" y="117"/>
                    </a:cubicBezTo>
                    <a:cubicBezTo>
                      <a:pt x="30" y="118"/>
                      <a:pt x="30" y="118"/>
                      <a:pt x="30" y="119"/>
                    </a:cubicBezTo>
                    <a:cubicBezTo>
                      <a:pt x="29" y="121"/>
                      <a:pt x="28" y="121"/>
                      <a:pt x="27" y="121"/>
                    </a:cubicBezTo>
                    <a:cubicBezTo>
                      <a:pt x="24" y="123"/>
                      <a:pt x="32" y="126"/>
                      <a:pt x="29" y="128"/>
                    </a:cubicBezTo>
                    <a:cubicBezTo>
                      <a:pt x="28" y="130"/>
                      <a:pt x="27" y="129"/>
                      <a:pt x="25" y="129"/>
                    </a:cubicBezTo>
                    <a:cubicBezTo>
                      <a:pt x="21" y="128"/>
                      <a:pt x="26" y="132"/>
                      <a:pt x="26" y="132"/>
                    </a:cubicBezTo>
                    <a:cubicBezTo>
                      <a:pt x="26" y="134"/>
                      <a:pt x="25" y="135"/>
                      <a:pt x="27" y="135"/>
                    </a:cubicBezTo>
                    <a:cubicBezTo>
                      <a:pt x="29" y="136"/>
                      <a:pt x="29" y="137"/>
                      <a:pt x="31" y="138"/>
                    </a:cubicBezTo>
                    <a:cubicBezTo>
                      <a:pt x="33" y="138"/>
                      <a:pt x="34" y="140"/>
                      <a:pt x="36" y="141"/>
                    </a:cubicBezTo>
                    <a:cubicBezTo>
                      <a:pt x="36" y="141"/>
                      <a:pt x="37" y="142"/>
                      <a:pt x="38" y="142"/>
                    </a:cubicBezTo>
                    <a:cubicBezTo>
                      <a:pt x="39" y="142"/>
                      <a:pt x="38" y="140"/>
                      <a:pt x="40" y="140"/>
                    </a:cubicBezTo>
                    <a:cubicBezTo>
                      <a:pt x="44" y="140"/>
                      <a:pt x="46" y="147"/>
                      <a:pt x="50" y="147"/>
                    </a:cubicBezTo>
                    <a:cubicBezTo>
                      <a:pt x="52" y="147"/>
                      <a:pt x="52" y="150"/>
                      <a:pt x="54" y="150"/>
                    </a:cubicBezTo>
                    <a:cubicBezTo>
                      <a:pt x="56" y="151"/>
                      <a:pt x="57" y="153"/>
                      <a:pt x="58" y="153"/>
                    </a:cubicBezTo>
                    <a:cubicBezTo>
                      <a:pt x="60" y="151"/>
                      <a:pt x="60" y="154"/>
                      <a:pt x="62" y="154"/>
                    </a:cubicBezTo>
                    <a:cubicBezTo>
                      <a:pt x="63" y="154"/>
                      <a:pt x="63" y="153"/>
                      <a:pt x="64" y="153"/>
                    </a:cubicBezTo>
                    <a:cubicBezTo>
                      <a:pt x="65" y="153"/>
                      <a:pt x="65" y="154"/>
                      <a:pt x="66" y="155"/>
                    </a:cubicBezTo>
                    <a:cubicBezTo>
                      <a:pt x="68" y="155"/>
                      <a:pt x="70" y="155"/>
                      <a:pt x="72" y="154"/>
                    </a:cubicBezTo>
                    <a:cubicBezTo>
                      <a:pt x="75" y="153"/>
                      <a:pt x="73" y="155"/>
                      <a:pt x="74" y="156"/>
                    </a:cubicBezTo>
                    <a:cubicBezTo>
                      <a:pt x="74" y="156"/>
                      <a:pt x="76" y="153"/>
                      <a:pt x="77" y="153"/>
                    </a:cubicBezTo>
                    <a:cubicBezTo>
                      <a:pt x="78" y="152"/>
                      <a:pt x="80" y="152"/>
                      <a:pt x="81" y="153"/>
                    </a:cubicBezTo>
                    <a:cubicBezTo>
                      <a:pt x="83" y="155"/>
                      <a:pt x="85" y="153"/>
                      <a:pt x="87" y="154"/>
                    </a:cubicBezTo>
                    <a:cubicBezTo>
                      <a:pt x="89" y="155"/>
                      <a:pt x="91" y="153"/>
                      <a:pt x="92" y="151"/>
                    </a:cubicBezTo>
                    <a:cubicBezTo>
                      <a:pt x="93" y="151"/>
                      <a:pt x="93" y="150"/>
                      <a:pt x="94" y="150"/>
                    </a:cubicBezTo>
                    <a:cubicBezTo>
                      <a:pt x="95" y="149"/>
                      <a:pt x="96" y="150"/>
                      <a:pt x="97" y="149"/>
                    </a:cubicBezTo>
                    <a:cubicBezTo>
                      <a:pt x="98" y="148"/>
                      <a:pt x="99" y="146"/>
                      <a:pt x="101" y="147"/>
                    </a:cubicBezTo>
                    <a:cubicBezTo>
                      <a:pt x="103" y="148"/>
                      <a:pt x="103" y="148"/>
                      <a:pt x="106" y="146"/>
                    </a:cubicBezTo>
                    <a:cubicBezTo>
                      <a:pt x="107" y="145"/>
                      <a:pt x="109" y="148"/>
                      <a:pt x="109" y="149"/>
                    </a:cubicBezTo>
                    <a:cubicBezTo>
                      <a:pt x="108" y="151"/>
                      <a:pt x="106" y="152"/>
                      <a:pt x="108" y="152"/>
                    </a:cubicBezTo>
                    <a:cubicBezTo>
                      <a:pt x="111" y="152"/>
                      <a:pt x="111" y="152"/>
                      <a:pt x="114" y="151"/>
                    </a:cubicBezTo>
                    <a:cubicBezTo>
                      <a:pt x="115" y="151"/>
                      <a:pt x="116" y="154"/>
                      <a:pt x="116" y="155"/>
                    </a:cubicBezTo>
                    <a:cubicBezTo>
                      <a:pt x="116" y="155"/>
                      <a:pt x="116" y="157"/>
                      <a:pt x="117" y="156"/>
                    </a:cubicBezTo>
                    <a:cubicBezTo>
                      <a:pt x="117" y="156"/>
                      <a:pt x="119" y="156"/>
                      <a:pt x="119" y="157"/>
                    </a:cubicBezTo>
                    <a:cubicBezTo>
                      <a:pt x="119" y="158"/>
                      <a:pt x="117" y="159"/>
                      <a:pt x="118" y="160"/>
                    </a:cubicBezTo>
                    <a:cubicBezTo>
                      <a:pt x="119" y="162"/>
                      <a:pt x="118" y="165"/>
                      <a:pt x="117" y="166"/>
                    </a:cubicBezTo>
                    <a:cubicBezTo>
                      <a:pt x="116" y="168"/>
                      <a:pt x="114" y="169"/>
                      <a:pt x="113" y="170"/>
                    </a:cubicBezTo>
                    <a:cubicBezTo>
                      <a:pt x="113" y="171"/>
                      <a:pt x="113" y="176"/>
                      <a:pt x="112" y="175"/>
                    </a:cubicBezTo>
                    <a:cubicBezTo>
                      <a:pt x="113" y="176"/>
                      <a:pt x="119" y="173"/>
                      <a:pt x="120" y="175"/>
                    </a:cubicBezTo>
                    <a:cubicBezTo>
                      <a:pt x="120" y="175"/>
                      <a:pt x="118" y="176"/>
                      <a:pt x="119" y="178"/>
                    </a:cubicBezTo>
                    <a:cubicBezTo>
                      <a:pt x="120" y="180"/>
                      <a:pt x="123" y="180"/>
                      <a:pt x="122" y="181"/>
                    </a:cubicBezTo>
                    <a:cubicBezTo>
                      <a:pt x="122" y="182"/>
                      <a:pt x="121" y="184"/>
                      <a:pt x="121" y="185"/>
                    </a:cubicBezTo>
                    <a:cubicBezTo>
                      <a:pt x="122" y="186"/>
                      <a:pt x="125" y="185"/>
                      <a:pt x="125" y="186"/>
                    </a:cubicBezTo>
                    <a:cubicBezTo>
                      <a:pt x="125" y="186"/>
                      <a:pt x="125" y="187"/>
                      <a:pt x="125" y="187"/>
                    </a:cubicBezTo>
                    <a:cubicBezTo>
                      <a:pt x="125" y="189"/>
                      <a:pt x="126" y="188"/>
                      <a:pt x="127" y="188"/>
                    </a:cubicBezTo>
                    <a:cubicBezTo>
                      <a:pt x="128" y="188"/>
                      <a:pt x="129" y="187"/>
                      <a:pt x="130" y="188"/>
                    </a:cubicBezTo>
                    <a:cubicBezTo>
                      <a:pt x="131" y="188"/>
                      <a:pt x="132" y="189"/>
                      <a:pt x="133" y="190"/>
                    </a:cubicBezTo>
                    <a:cubicBezTo>
                      <a:pt x="135" y="191"/>
                      <a:pt x="134" y="187"/>
                      <a:pt x="134" y="186"/>
                    </a:cubicBezTo>
                    <a:cubicBezTo>
                      <a:pt x="132" y="182"/>
                      <a:pt x="134" y="184"/>
                      <a:pt x="136" y="182"/>
                    </a:cubicBezTo>
                    <a:cubicBezTo>
                      <a:pt x="138" y="181"/>
                      <a:pt x="137" y="182"/>
                      <a:pt x="139" y="183"/>
                    </a:cubicBezTo>
                    <a:cubicBezTo>
                      <a:pt x="139" y="183"/>
                      <a:pt x="141" y="182"/>
                      <a:pt x="141" y="182"/>
                    </a:cubicBezTo>
                    <a:cubicBezTo>
                      <a:pt x="141" y="183"/>
                      <a:pt x="143" y="181"/>
                      <a:pt x="143" y="182"/>
                    </a:cubicBezTo>
                    <a:cubicBezTo>
                      <a:pt x="144" y="183"/>
                      <a:pt x="144" y="184"/>
                      <a:pt x="146" y="182"/>
                    </a:cubicBezTo>
                    <a:cubicBezTo>
                      <a:pt x="147" y="181"/>
                      <a:pt x="147" y="182"/>
                      <a:pt x="148" y="181"/>
                    </a:cubicBezTo>
                    <a:cubicBezTo>
                      <a:pt x="149" y="180"/>
                      <a:pt x="149" y="178"/>
                      <a:pt x="151" y="178"/>
                    </a:cubicBezTo>
                    <a:cubicBezTo>
                      <a:pt x="152" y="178"/>
                      <a:pt x="153" y="180"/>
                      <a:pt x="155" y="180"/>
                    </a:cubicBezTo>
                    <a:cubicBezTo>
                      <a:pt x="155" y="180"/>
                      <a:pt x="159" y="181"/>
                      <a:pt x="159" y="181"/>
                    </a:cubicBezTo>
                    <a:cubicBezTo>
                      <a:pt x="159" y="182"/>
                      <a:pt x="157" y="183"/>
                      <a:pt x="157" y="184"/>
                    </a:cubicBezTo>
                    <a:cubicBezTo>
                      <a:pt x="158" y="185"/>
                      <a:pt x="160" y="186"/>
                      <a:pt x="161" y="187"/>
                    </a:cubicBezTo>
                    <a:cubicBezTo>
                      <a:pt x="163" y="188"/>
                      <a:pt x="167" y="189"/>
                      <a:pt x="168" y="186"/>
                    </a:cubicBezTo>
                    <a:cubicBezTo>
                      <a:pt x="168" y="186"/>
                      <a:pt x="170" y="188"/>
                      <a:pt x="170" y="188"/>
                    </a:cubicBezTo>
                    <a:cubicBezTo>
                      <a:pt x="171" y="189"/>
                      <a:pt x="172" y="187"/>
                      <a:pt x="174" y="188"/>
                    </a:cubicBezTo>
                    <a:cubicBezTo>
                      <a:pt x="175" y="189"/>
                      <a:pt x="173" y="190"/>
                      <a:pt x="173" y="191"/>
                    </a:cubicBezTo>
                    <a:cubicBezTo>
                      <a:pt x="173" y="192"/>
                      <a:pt x="175" y="194"/>
                      <a:pt x="175" y="195"/>
                    </a:cubicBezTo>
                    <a:cubicBezTo>
                      <a:pt x="176" y="195"/>
                      <a:pt x="177" y="194"/>
                      <a:pt x="178" y="194"/>
                    </a:cubicBezTo>
                    <a:cubicBezTo>
                      <a:pt x="178" y="193"/>
                      <a:pt x="175" y="192"/>
                      <a:pt x="176" y="191"/>
                    </a:cubicBezTo>
                    <a:cubicBezTo>
                      <a:pt x="178" y="188"/>
                      <a:pt x="180" y="188"/>
                      <a:pt x="183" y="187"/>
                    </a:cubicBezTo>
                    <a:cubicBezTo>
                      <a:pt x="185" y="186"/>
                      <a:pt x="187" y="186"/>
                      <a:pt x="189" y="186"/>
                    </a:cubicBezTo>
                    <a:cubicBezTo>
                      <a:pt x="190" y="186"/>
                      <a:pt x="190" y="184"/>
                      <a:pt x="191" y="184"/>
                    </a:cubicBezTo>
                    <a:cubicBezTo>
                      <a:pt x="193" y="184"/>
                      <a:pt x="192" y="183"/>
                      <a:pt x="192" y="182"/>
                    </a:cubicBezTo>
                    <a:cubicBezTo>
                      <a:pt x="192" y="183"/>
                      <a:pt x="196" y="182"/>
                      <a:pt x="196" y="182"/>
                    </a:cubicBezTo>
                    <a:cubicBezTo>
                      <a:pt x="198" y="181"/>
                      <a:pt x="200" y="182"/>
                      <a:pt x="202" y="182"/>
                    </a:cubicBezTo>
                    <a:cubicBezTo>
                      <a:pt x="204" y="182"/>
                      <a:pt x="205" y="181"/>
                      <a:pt x="207" y="180"/>
                    </a:cubicBezTo>
                    <a:cubicBezTo>
                      <a:pt x="208" y="180"/>
                      <a:pt x="208" y="177"/>
                      <a:pt x="209" y="177"/>
                    </a:cubicBezTo>
                    <a:cubicBezTo>
                      <a:pt x="211" y="177"/>
                      <a:pt x="212" y="176"/>
                      <a:pt x="213" y="175"/>
                    </a:cubicBezTo>
                    <a:cubicBezTo>
                      <a:pt x="214" y="175"/>
                      <a:pt x="215" y="174"/>
                      <a:pt x="215" y="173"/>
                    </a:cubicBezTo>
                    <a:cubicBezTo>
                      <a:pt x="214" y="173"/>
                      <a:pt x="218" y="172"/>
                      <a:pt x="218" y="172"/>
                    </a:cubicBezTo>
                    <a:cubicBezTo>
                      <a:pt x="219" y="171"/>
                      <a:pt x="220" y="169"/>
                      <a:pt x="221" y="168"/>
                    </a:cubicBezTo>
                    <a:cubicBezTo>
                      <a:pt x="222" y="167"/>
                      <a:pt x="222" y="167"/>
                      <a:pt x="222" y="166"/>
                    </a:cubicBezTo>
                    <a:cubicBezTo>
                      <a:pt x="223" y="164"/>
                      <a:pt x="221" y="165"/>
                      <a:pt x="221" y="164"/>
                    </a:cubicBezTo>
                    <a:cubicBezTo>
                      <a:pt x="221" y="164"/>
                      <a:pt x="226" y="164"/>
                      <a:pt x="223" y="162"/>
                    </a:cubicBezTo>
                    <a:cubicBezTo>
                      <a:pt x="222" y="161"/>
                      <a:pt x="223" y="161"/>
                      <a:pt x="224" y="161"/>
                    </a:cubicBezTo>
                    <a:cubicBezTo>
                      <a:pt x="225" y="161"/>
                      <a:pt x="225" y="160"/>
                      <a:pt x="226" y="159"/>
                    </a:cubicBezTo>
                    <a:cubicBezTo>
                      <a:pt x="227" y="158"/>
                      <a:pt x="227" y="157"/>
                      <a:pt x="228" y="156"/>
                    </a:cubicBezTo>
                    <a:cubicBezTo>
                      <a:pt x="228" y="156"/>
                      <a:pt x="228" y="154"/>
                      <a:pt x="228" y="154"/>
                    </a:cubicBezTo>
                    <a:cubicBezTo>
                      <a:pt x="229" y="153"/>
                      <a:pt x="230" y="153"/>
                      <a:pt x="231" y="152"/>
                    </a:cubicBezTo>
                    <a:cubicBezTo>
                      <a:pt x="232" y="151"/>
                      <a:pt x="231" y="150"/>
                      <a:pt x="231" y="150"/>
                    </a:cubicBezTo>
                    <a:cubicBezTo>
                      <a:pt x="231" y="149"/>
                      <a:pt x="232" y="149"/>
                      <a:pt x="232" y="149"/>
                    </a:cubicBezTo>
                    <a:cubicBezTo>
                      <a:pt x="233" y="149"/>
                      <a:pt x="232" y="147"/>
                      <a:pt x="232" y="147"/>
                    </a:cubicBezTo>
                    <a:cubicBezTo>
                      <a:pt x="232" y="147"/>
                      <a:pt x="234" y="148"/>
                      <a:pt x="234" y="147"/>
                    </a:cubicBezTo>
                    <a:cubicBezTo>
                      <a:pt x="236" y="146"/>
                      <a:pt x="234" y="146"/>
                      <a:pt x="233" y="145"/>
                    </a:cubicBezTo>
                    <a:cubicBezTo>
                      <a:pt x="233" y="145"/>
                      <a:pt x="236" y="143"/>
                      <a:pt x="236" y="143"/>
                    </a:cubicBezTo>
                    <a:cubicBezTo>
                      <a:pt x="235" y="145"/>
                      <a:pt x="232" y="142"/>
                      <a:pt x="231" y="141"/>
                    </a:cubicBezTo>
                    <a:cubicBezTo>
                      <a:pt x="231" y="141"/>
                      <a:pt x="230" y="142"/>
                      <a:pt x="229" y="142"/>
                    </a:cubicBezTo>
                    <a:cubicBezTo>
                      <a:pt x="228" y="143"/>
                      <a:pt x="227" y="141"/>
                      <a:pt x="226" y="142"/>
                    </a:cubicBezTo>
                    <a:cubicBezTo>
                      <a:pt x="228" y="141"/>
                      <a:pt x="230" y="140"/>
                      <a:pt x="231" y="139"/>
                    </a:cubicBezTo>
                    <a:cubicBezTo>
                      <a:pt x="232" y="138"/>
                      <a:pt x="235" y="138"/>
                      <a:pt x="233" y="136"/>
                    </a:cubicBezTo>
                    <a:cubicBezTo>
                      <a:pt x="231" y="135"/>
                      <a:pt x="230" y="134"/>
                      <a:pt x="228" y="132"/>
                    </a:cubicBezTo>
                    <a:cubicBezTo>
                      <a:pt x="228" y="131"/>
                      <a:pt x="223" y="133"/>
                      <a:pt x="223" y="130"/>
                    </a:cubicBezTo>
                    <a:cubicBezTo>
                      <a:pt x="223" y="132"/>
                      <a:pt x="228" y="132"/>
                      <a:pt x="229" y="132"/>
                    </a:cubicBezTo>
                    <a:cubicBezTo>
                      <a:pt x="230" y="132"/>
                      <a:pt x="233" y="135"/>
                      <a:pt x="234" y="133"/>
                    </a:cubicBezTo>
                    <a:cubicBezTo>
                      <a:pt x="235" y="131"/>
                      <a:pt x="229" y="129"/>
                      <a:pt x="229" y="127"/>
                    </a:cubicBezTo>
                    <a:cubicBezTo>
                      <a:pt x="228" y="125"/>
                      <a:pt x="228" y="121"/>
                      <a:pt x="226" y="120"/>
                    </a:cubicBezTo>
                    <a:cubicBezTo>
                      <a:pt x="225" y="118"/>
                      <a:pt x="219" y="118"/>
                      <a:pt x="221" y="115"/>
                    </a:cubicBezTo>
                    <a:cubicBezTo>
                      <a:pt x="222" y="113"/>
                      <a:pt x="223" y="112"/>
                      <a:pt x="224" y="111"/>
                    </a:cubicBezTo>
                    <a:cubicBezTo>
                      <a:pt x="226" y="109"/>
                      <a:pt x="224" y="110"/>
                      <a:pt x="225" y="109"/>
                    </a:cubicBezTo>
                    <a:cubicBezTo>
                      <a:pt x="225" y="108"/>
                      <a:pt x="228" y="109"/>
                      <a:pt x="228" y="109"/>
                    </a:cubicBezTo>
                    <a:cubicBezTo>
                      <a:pt x="229" y="108"/>
                      <a:pt x="227" y="107"/>
                      <a:pt x="229" y="106"/>
                    </a:cubicBezTo>
                    <a:cubicBezTo>
                      <a:pt x="231" y="106"/>
                      <a:pt x="232" y="105"/>
                      <a:pt x="233" y="104"/>
                    </a:cubicBezTo>
                    <a:cubicBezTo>
                      <a:pt x="234" y="104"/>
                      <a:pt x="235" y="104"/>
                      <a:pt x="235" y="104"/>
                    </a:cubicBezTo>
                    <a:cubicBezTo>
                      <a:pt x="236" y="104"/>
                      <a:pt x="235" y="105"/>
                      <a:pt x="236" y="105"/>
                    </a:cubicBezTo>
                    <a:cubicBezTo>
                      <a:pt x="237" y="106"/>
                      <a:pt x="238" y="103"/>
                      <a:pt x="238" y="102"/>
                    </a:cubicBezTo>
                    <a:cubicBezTo>
                      <a:pt x="236" y="100"/>
                      <a:pt x="234" y="101"/>
                      <a:pt x="233" y="101"/>
                    </a:cubicBezTo>
                    <a:cubicBezTo>
                      <a:pt x="231" y="101"/>
                      <a:pt x="230" y="99"/>
                      <a:pt x="228" y="100"/>
                    </a:cubicBezTo>
                    <a:cubicBezTo>
                      <a:pt x="227" y="100"/>
                      <a:pt x="226" y="102"/>
                      <a:pt x="224" y="102"/>
                    </a:cubicBezTo>
                    <a:cubicBezTo>
                      <a:pt x="223" y="103"/>
                      <a:pt x="221" y="103"/>
                      <a:pt x="220" y="102"/>
                    </a:cubicBezTo>
                    <a:cubicBezTo>
                      <a:pt x="219" y="101"/>
                      <a:pt x="221" y="99"/>
                      <a:pt x="220" y="98"/>
                    </a:cubicBezTo>
                    <a:cubicBezTo>
                      <a:pt x="218" y="97"/>
                      <a:pt x="210" y="97"/>
                      <a:pt x="213" y="92"/>
                    </a:cubicBezTo>
                    <a:cubicBezTo>
                      <a:pt x="214" y="91"/>
                      <a:pt x="215" y="92"/>
                      <a:pt x="217" y="92"/>
                    </a:cubicBezTo>
                    <a:cubicBezTo>
                      <a:pt x="218" y="92"/>
                      <a:pt x="220" y="91"/>
                      <a:pt x="221" y="90"/>
                    </a:cubicBezTo>
                    <a:cubicBezTo>
                      <a:pt x="223" y="87"/>
                      <a:pt x="226" y="85"/>
                      <a:pt x="229" y="83"/>
                    </a:cubicBezTo>
                    <a:cubicBezTo>
                      <a:pt x="230" y="81"/>
                      <a:pt x="231" y="81"/>
                      <a:pt x="233" y="81"/>
                    </a:cubicBezTo>
                    <a:cubicBezTo>
                      <a:pt x="233" y="82"/>
                      <a:pt x="236" y="82"/>
                      <a:pt x="236" y="83"/>
                    </a:cubicBezTo>
                    <a:cubicBezTo>
                      <a:pt x="235" y="84"/>
                      <a:pt x="235" y="86"/>
                      <a:pt x="234" y="87"/>
                    </a:cubicBezTo>
                    <a:cubicBezTo>
                      <a:pt x="233" y="87"/>
                      <a:pt x="231" y="88"/>
                      <a:pt x="231" y="89"/>
                    </a:cubicBezTo>
                    <a:cubicBezTo>
                      <a:pt x="231" y="90"/>
                      <a:pt x="234" y="90"/>
                      <a:pt x="234" y="90"/>
                    </a:cubicBezTo>
                    <a:cubicBezTo>
                      <a:pt x="234" y="90"/>
                      <a:pt x="230" y="93"/>
                      <a:pt x="231" y="93"/>
                    </a:cubicBezTo>
                    <a:cubicBezTo>
                      <a:pt x="232" y="94"/>
                      <a:pt x="237" y="89"/>
                      <a:pt x="238" y="89"/>
                    </a:cubicBezTo>
                    <a:cubicBezTo>
                      <a:pt x="240" y="88"/>
                      <a:pt x="242" y="87"/>
                      <a:pt x="244" y="87"/>
                    </a:cubicBezTo>
                    <a:cubicBezTo>
                      <a:pt x="246" y="87"/>
                      <a:pt x="246" y="87"/>
                      <a:pt x="247" y="85"/>
                    </a:cubicBezTo>
                    <a:cubicBezTo>
                      <a:pt x="249" y="84"/>
                      <a:pt x="252" y="83"/>
                      <a:pt x="254" y="81"/>
                    </a:cubicBezTo>
                    <a:cubicBezTo>
                      <a:pt x="255" y="80"/>
                      <a:pt x="257" y="77"/>
                      <a:pt x="259" y="77"/>
                    </a:cubicBezTo>
                    <a:cubicBezTo>
                      <a:pt x="260" y="76"/>
                      <a:pt x="266" y="80"/>
                      <a:pt x="266" y="77"/>
                    </a:cubicBezTo>
                    <a:cubicBezTo>
                      <a:pt x="266" y="76"/>
                      <a:pt x="265" y="75"/>
                      <a:pt x="266" y="74"/>
                    </a:cubicBezTo>
                    <a:cubicBezTo>
                      <a:pt x="267" y="74"/>
                      <a:pt x="268" y="74"/>
                      <a:pt x="269" y="74"/>
                    </a:cubicBezTo>
                    <a:cubicBezTo>
                      <a:pt x="271" y="74"/>
                      <a:pt x="270" y="73"/>
                      <a:pt x="271" y="72"/>
                    </a:cubicBezTo>
                    <a:cubicBezTo>
                      <a:pt x="273" y="71"/>
                      <a:pt x="274" y="72"/>
                      <a:pt x="274" y="70"/>
                    </a:cubicBezTo>
                    <a:cubicBezTo>
                      <a:pt x="274" y="67"/>
                      <a:pt x="277" y="70"/>
                      <a:pt x="278" y="71"/>
                    </a:cubicBezTo>
                    <a:cubicBezTo>
                      <a:pt x="278" y="69"/>
                      <a:pt x="281" y="69"/>
                      <a:pt x="281" y="67"/>
                    </a:cubicBezTo>
                    <a:cubicBezTo>
                      <a:pt x="281" y="65"/>
                      <a:pt x="282" y="62"/>
                      <a:pt x="281" y="60"/>
                    </a:cubicBezTo>
                    <a:cubicBezTo>
                      <a:pt x="279" y="57"/>
                      <a:pt x="280" y="58"/>
                      <a:pt x="282" y="56"/>
                    </a:cubicBezTo>
                    <a:cubicBezTo>
                      <a:pt x="284" y="55"/>
                      <a:pt x="285" y="54"/>
                      <a:pt x="287" y="55"/>
                    </a:cubicBezTo>
                    <a:cubicBezTo>
                      <a:pt x="290" y="56"/>
                      <a:pt x="290" y="56"/>
                      <a:pt x="291" y="53"/>
                    </a:cubicBezTo>
                    <a:cubicBezTo>
                      <a:pt x="292" y="51"/>
                      <a:pt x="294" y="50"/>
                      <a:pt x="295" y="47"/>
                    </a:cubicBezTo>
                    <a:cubicBezTo>
                      <a:pt x="295" y="45"/>
                      <a:pt x="296" y="43"/>
                      <a:pt x="298" y="41"/>
                    </a:cubicBezTo>
                    <a:cubicBezTo>
                      <a:pt x="300" y="39"/>
                      <a:pt x="298" y="39"/>
                      <a:pt x="298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3" name="Freeform 716">
                <a:extLst>
                  <a:ext uri="{FF2B5EF4-FFF2-40B4-BE49-F238E27FC236}">
                    <a16:creationId xmlns:a16="http://schemas.microsoft.com/office/drawing/2014/main" id="{5A8503B0-B875-F54B-AD07-46282535F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47950" y="6357215"/>
                <a:ext cx="1464967" cy="637107"/>
              </a:xfrm>
              <a:custGeom>
                <a:avLst/>
                <a:gdLst>
                  <a:gd name="T0" fmla="*/ 0 w 157"/>
                  <a:gd name="T1" fmla="*/ 19 h 68"/>
                  <a:gd name="T2" fmla="*/ 7 w 157"/>
                  <a:gd name="T3" fmla="*/ 26 h 68"/>
                  <a:gd name="T4" fmla="*/ 12 w 157"/>
                  <a:gd name="T5" fmla="*/ 29 h 68"/>
                  <a:gd name="T6" fmla="*/ 15 w 157"/>
                  <a:gd name="T7" fmla="*/ 36 h 68"/>
                  <a:gd name="T8" fmla="*/ 15 w 157"/>
                  <a:gd name="T9" fmla="*/ 38 h 68"/>
                  <a:gd name="T10" fmla="*/ 15 w 157"/>
                  <a:gd name="T11" fmla="*/ 40 h 68"/>
                  <a:gd name="T12" fmla="*/ 16 w 157"/>
                  <a:gd name="T13" fmla="*/ 45 h 68"/>
                  <a:gd name="T14" fmla="*/ 28 w 157"/>
                  <a:gd name="T15" fmla="*/ 47 h 68"/>
                  <a:gd name="T16" fmla="*/ 36 w 157"/>
                  <a:gd name="T17" fmla="*/ 54 h 68"/>
                  <a:gd name="T18" fmla="*/ 39 w 157"/>
                  <a:gd name="T19" fmla="*/ 59 h 68"/>
                  <a:gd name="T20" fmla="*/ 44 w 157"/>
                  <a:gd name="T21" fmla="*/ 60 h 68"/>
                  <a:gd name="T22" fmla="*/ 56 w 157"/>
                  <a:gd name="T23" fmla="*/ 60 h 68"/>
                  <a:gd name="T24" fmla="*/ 64 w 157"/>
                  <a:gd name="T25" fmla="*/ 61 h 68"/>
                  <a:gd name="T26" fmla="*/ 69 w 157"/>
                  <a:gd name="T27" fmla="*/ 64 h 68"/>
                  <a:gd name="T28" fmla="*/ 76 w 157"/>
                  <a:gd name="T29" fmla="*/ 66 h 68"/>
                  <a:gd name="T30" fmla="*/ 81 w 157"/>
                  <a:gd name="T31" fmla="*/ 67 h 68"/>
                  <a:gd name="T32" fmla="*/ 93 w 157"/>
                  <a:gd name="T33" fmla="*/ 62 h 68"/>
                  <a:gd name="T34" fmla="*/ 106 w 157"/>
                  <a:gd name="T35" fmla="*/ 61 h 68"/>
                  <a:gd name="T36" fmla="*/ 113 w 157"/>
                  <a:gd name="T37" fmla="*/ 55 h 68"/>
                  <a:gd name="T38" fmla="*/ 114 w 157"/>
                  <a:gd name="T39" fmla="*/ 51 h 68"/>
                  <a:gd name="T40" fmla="*/ 115 w 157"/>
                  <a:gd name="T41" fmla="*/ 47 h 68"/>
                  <a:gd name="T42" fmla="*/ 126 w 157"/>
                  <a:gd name="T43" fmla="*/ 46 h 68"/>
                  <a:gd name="T44" fmla="*/ 130 w 157"/>
                  <a:gd name="T45" fmla="*/ 44 h 68"/>
                  <a:gd name="T46" fmla="*/ 137 w 157"/>
                  <a:gd name="T47" fmla="*/ 42 h 68"/>
                  <a:gd name="T48" fmla="*/ 139 w 157"/>
                  <a:gd name="T49" fmla="*/ 38 h 68"/>
                  <a:gd name="T50" fmla="*/ 143 w 157"/>
                  <a:gd name="T51" fmla="*/ 37 h 68"/>
                  <a:gd name="T52" fmla="*/ 154 w 157"/>
                  <a:gd name="T53" fmla="*/ 36 h 68"/>
                  <a:gd name="T54" fmla="*/ 150 w 157"/>
                  <a:gd name="T55" fmla="*/ 29 h 68"/>
                  <a:gd name="T56" fmla="*/ 145 w 157"/>
                  <a:gd name="T57" fmla="*/ 28 h 68"/>
                  <a:gd name="T58" fmla="*/ 141 w 157"/>
                  <a:gd name="T59" fmla="*/ 29 h 68"/>
                  <a:gd name="T60" fmla="*/ 136 w 157"/>
                  <a:gd name="T61" fmla="*/ 28 h 68"/>
                  <a:gd name="T62" fmla="*/ 134 w 157"/>
                  <a:gd name="T63" fmla="*/ 27 h 68"/>
                  <a:gd name="T64" fmla="*/ 137 w 157"/>
                  <a:gd name="T65" fmla="*/ 19 h 68"/>
                  <a:gd name="T66" fmla="*/ 137 w 157"/>
                  <a:gd name="T67" fmla="*/ 14 h 68"/>
                  <a:gd name="T68" fmla="*/ 131 w 157"/>
                  <a:gd name="T69" fmla="*/ 14 h 68"/>
                  <a:gd name="T70" fmla="*/ 124 w 157"/>
                  <a:gd name="T71" fmla="*/ 15 h 68"/>
                  <a:gd name="T72" fmla="*/ 114 w 157"/>
                  <a:gd name="T73" fmla="*/ 19 h 68"/>
                  <a:gd name="T74" fmla="*/ 103 w 157"/>
                  <a:gd name="T75" fmla="*/ 19 h 68"/>
                  <a:gd name="T76" fmla="*/ 98 w 157"/>
                  <a:gd name="T77" fmla="*/ 17 h 68"/>
                  <a:gd name="T78" fmla="*/ 94 w 157"/>
                  <a:gd name="T79" fmla="*/ 15 h 68"/>
                  <a:gd name="T80" fmla="*/ 83 w 157"/>
                  <a:gd name="T81" fmla="*/ 11 h 68"/>
                  <a:gd name="T82" fmla="*/ 77 w 157"/>
                  <a:gd name="T83" fmla="*/ 13 h 68"/>
                  <a:gd name="T84" fmla="*/ 71 w 157"/>
                  <a:gd name="T85" fmla="*/ 12 h 68"/>
                  <a:gd name="T86" fmla="*/ 68 w 157"/>
                  <a:gd name="T87" fmla="*/ 8 h 68"/>
                  <a:gd name="T88" fmla="*/ 64 w 157"/>
                  <a:gd name="T89" fmla="*/ 5 h 68"/>
                  <a:gd name="T90" fmla="*/ 58 w 157"/>
                  <a:gd name="T91" fmla="*/ 3 h 68"/>
                  <a:gd name="T92" fmla="*/ 52 w 157"/>
                  <a:gd name="T93" fmla="*/ 1 h 68"/>
                  <a:gd name="T94" fmla="*/ 45 w 157"/>
                  <a:gd name="T95" fmla="*/ 7 h 68"/>
                  <a:gd name="T96" fmla="*/ 47 w 157"/>
                  <a:gd name="T97" fmla="*/ 13 h 68"/>
                  <a:gd name="T98" fmla="*/ 41 w 157"/>
                  <a:gd name="T99" fmla="*/ 15 h 68"/>
                  <a:gd name="T100" fmla="*/ 37 w 157"/>
                  <a:gd name="T101" fmla="*/ 14 h 68"/>
                  <a:gd name="T102" fmla="*/ 34 w 157"/>
                  <a:gd name="T103" fmla="*/ 14 h 68"/>
                  <a:gd name="T104" fmla="*/ 28 w 157"/>
                  <a:gd name="T105" fmla="*/ 10 h 68"/>
                  <a:gd name="T106" fmla="*/ 21 w 157"/>
                  <a:gd name="T107" fmla="*/ 9 h 68"/>
                  <a:gd name="T108" fmla="*/ 13 w 157"/>
                  <a:gd name="T109" fmla="*/ 13 h 68"/>
                  <a:gd name="T110" fmla="*/ 7 w 157"/>
                  <a:gd name="T111" fmla="*/ 17 h 68"/>
                  <a:gd name="T112" fmla="*/ 0 w 157"/>
                  <a:gd name="T113" fmla="*/ 1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7" h="68">
                    <a:moveTo>
                      <a:pt x="0" y="19"/>
                    </a:moveTo>
                    <a:cubicBezTo>
                      <a:pt x="1" y="23"/>
                      <a:pt x="3" y="25"/>
                      <a:pt x="7" y="26"/>
                    </a:cubicBezTo>
                    <a:cubicBezTo>
                      <a:pt x="9" y="27"/>
                      <a:pt x="10" y="28"/>
                      <a:pt x="12" y="29"/>
                    </a:cubicBezTo>
                    <a:cubicBezTo>
                      <a:pt x="13" y="31"/>
                      <a:pt x="14" y="34"/>
                      <a:pt x="15" y="36"/>
                    </a:cubicBezTo>
                    <a:cubicBezTo>
                      <a:pt x="16" y="37"/>
                      <a:pt x="15" y="37"/>
                      <a:pt x="15" y="38"/>
                    </a:cubicBezTo>
                    <a:cubicBezTo>
                      <a:pt x="14" y="38"/>
                      <a:pt x="15" y="39"/>
                      <a:pt x="15" y="40"/>
                    </a:cubicBezTo>
                    <a:cubicBezTo>
                      <a:pt x="14" y="43"/>
                      <a:pt x="13" y="43"/>
                      <a:pt x="16" y="45"/>
                    </a:cubicBezTo>
                    <a:cubicBezTo>
                      <a:pt x="20" y="46"/>
                      <a:pt x="24" y="45"/>
                      <a:pt x="28" y="47"/>
                    </a:cubicBezTo>
                    <a:cubicBezTo>
                      <a:pt x="30" y="49"/>
                      <a:pt x="34" y="52"/>
                      <a:pt x="36" y="54"/>
                    </a:cubicBezTo>
                    <a:cubicBezTo>
                      <a:pt x="37" y="55"/>
                      <a:pt x="38" y="57"/>
                      <a:pt x="39" y="59"/>
                    </a:cubicBezTo>
                    <a:cubicBezTo>
                      <a:pt x="40" y="61"/>
                      <a:pt x="43" y="60"/>
                      <a:pt x="44" y="60"/>
                    </a:cubicBezTo>
                    <a:cubicBezTo>
                      <a:pt x="48" y="60"/>
                      <a:pt x="52" y="60"/>
                      <a:pt x="56" y="60"/>
                    </a:cubicBezTo>
                    <a:cubicBezTo>
                      <a:pt x="58" y="60"/>
                      <a:pt x="62" y="60"/>
                      <a:pt x="64" y="61"/>
                    </a:cubicBezTo>
                    <a:cubicBezTo>
                      <a:pt x="66" y="62"/>
                      <a:pt x="67" y="64"/>
                      <a:pt x="69" y="64"/>
                    </a:cubicBezTo>
                    <a:cubicBezTo>
                      <a:pt x="71" y="65"/>
                      <a:pt x="74" y="66"/>
                      <a:pt x="76" y="66"/>
                    </a:cubicBezTo>
                    <a:cubicBezTo>
                      <a:pt x="78" y="65"/>
                      <a:pt x="80" y="68"/>
                      <a:pt x="81" y="67"/>
                    </a:cubicBezTo>
                    <a:cubicBezTo>
                      <a:pt x="85" y="65"/>
                      <a:pt x="88" y="63"/>
                      <a:pt x="93" y="62"/>
                    </a:cubicBezTo>
                    <a:cubicBezTo>
                      <a:pt x="97" y="62"/>
                      <a:pt x="103" y="63"/>
                      <a:pt x="106" y="61"/>
                    </a:cubicBezTo>
                    <a:cubicBezTo>
                      <a:pt x="109" y="59"/>
                      <a:pt x="110" y="56"/>
                      <a:pt x="113" y="55"/>
                    </a:cubicBezTo>
                    <a:cubicBezTo>
                      <a:pt x="116" y="54"/>
                      <a:pt x="116" y="53"/>
                      <a:pt x="114" y="51"/>
                    </a:cubicBezTo>
                    <a:cubicBezTo>
                      <a:pt x="113" y="50"/>
                      <a:pt x="113" y="48"/>
                      <a:pt x="115" y="47"/>
                    </a:cubicBezTo>
                    <a:cubicBezTo>
                      <a:pt x="118" y="44"/>
                      <a:pt x="122" y="50"/>
                      <a:pt x="126" y="46"/>
                    </a:cubicBezTo>
                    <a:cubicBezTo>
                      <a:pt x="127" y="45"/>
                      <a:pt x="128" y="44"/>
                      <a:pt x="130" y="44"/>
                    </a:cubicBezTo>
                    <a:cubicBezTo>
                      <a:pt x="133" y="43"/>
                      <a:pt x="134" y="44"/>
                      <a:pt x="137" y="42"/>
                    </a:cubicBezTo>
                    <a:cubicBezTo>
                      <a:pt x="138" y="41"/>
                      <a:pt x="138" y="38"/>
                      <a:pt x="139" y="38"/>
                    </a:cubicBezTo>
                    <a:cubicBezTo>
                      <a:pt x="141" y="37"/>
                      <a:pt x="142" y="37"/>
                      <a:pt x="143" y="37"/>
                    </a:cubicBezTo>
                    <a:cubicBezTo>
                      <a:pt x="147" y="36"/>
                      <a:pt x="150" y="35"/>
                      <a:pt x="154" y="36"/>
                    </a:cubicBezTo>
                    <a:cubicBezTo>
                      <a:pt x="157" y="36"/>
                      <a:pt x="151" y="29"/>
                      <a:pt x="150" y="29"/>
                    </a:cubicBezTo>
                    <a:cubicBezTo>
                      <a:pt x="149" y="28"/>
                      <a:pt x="147" y="27"/>
                      <a:pt x="145" y="28"/>
                    </a:cubicBezTo>
                    <a:cubicBezTo>
                      <a:pt x="143" y="28"/>
                      <a:pt x="143" y="30"/>
                      <a:pt x="141" y="29"/>
                    </a:cubicBezTo>
                    <a:cubicBezTo>
                      <a:pt x="140" y="28"/>
                      <a:pt x="137" y="27"/>
                      <a:pt x="136" y="28"/>
                    </a:cubicBezTo>
                    <a:cubicBezTo>
                      <a:pt x="135" y="30"/>
                      <a:pt x="134" y="29"/>
                      <a:pt x="134" y="27"/>
                    </a:cubicBezTo>
                    <a:cubicBezTo>
                      <a:pt x="134" y="25"/>
                      <a:pt x="137" y="21"/>
                      <a:pt x="137" y="19"/>
                    </a:cubicBezTo>
                    <a:cubicBezTo>
                      <a:pt x="138" y="17"/>
                      <a:pt x="141" y="14"/>
                      <a:pt x="137" y="14"/>
                    </a:cubicBezTo>
                    <a:cubicBezTo>
                      <a:pt x="134" y="14"/>
                      <a:pt x="134" y="15"/>
                      <a:pt x="131" y="14"/>
                    </a:cubicBezTo>
                    <a:cubicBezTo>
                      <a:pt x="128" y="13"/>
                      <a:pt x="127" y="13"/>
                      <a:pt x="124" y="15"/>
                    </a:cubicBezTo>
                    <a:cubicBezTo>
                      <a:pt x="121" y="17"/>
                      <a:pt x="117" y="18"/>
                      <a:pt x="114" y="19"/>
                    </a:cubicBezTo>
                    <a:cubicBezTo>
                      <a:pt x="109" y="20"/>
                      <a:pt x="107" y="19"/>
                      <a:pt x="103" y="19"/>
                    </a:cubicBezTo>
                    <a:cubicBezTo>
                      <a:pt x="101" y="18"/>
                      <a:pt x="100" y="18"/>
                      <a:pt x="98" y="17"/>
                    </a:cubicBezTo>
                    <a:cubicBezTo>
                      <a:pt x="97" y="17"/>
                      <a:pt x="96" y="15"/>
                      <a:pt x="94" y="15"/>
                    </a:cubicBezTo>
                    <a:cubicBezTo>
                      <a:pt x="90" y="14"/>
                      <a:pt x="88" y="12"/>
                      <a:pt x="83" y="11"/>
                    </a:cubicBezTo>
                    <a:cubicBezTo>
                      <a:pt x="81" y="11"/>
                      <a:pt x="79" y="12"/>
                      <a:pt x="77" y="13"/>
                    </a:cubicBezTo>
                    <a:cubicBezTo>
                      <a:pt x="75" y="14"/>
                      <a:pt x="73" y="13"/>
                      <a:pt x="71" y="12"/>
                    </a:cubicBezTo>
                    <a:cubicBezTo>
                      <a:pt x="69" y="11"/>
                      <a:pt x="68" y="11"/>
                      <a:pt x="68" y="8"/>
                    </a:cubicBezTo>
                    <a:cubicBezTo>
                      <a:pt x="67" y="6"/>
                      <a:pt x="67" y="6"/>
                      <a:pt x="64" y="5"/>
                    </a:cubicBezTo>
                    <a:cubicBezTo>
                      <a:pt x="62" y="4"/>
                      <a:pt x="60" y="3"/>
                      <a:pt x="58" y="3"/>
                    </a:cubicBezTo>
                    <a:cubicBezTo>
                      <a:pt x="56" y="3"/>
                      <a:pt x="53" y="0"/>
                      <a:pt x="52" y="1"/>
                    </a:cubicBezTo>
                    <a:cubicBezTo>
                      <a:pt x="50" y="1"/>
                      <a:pt x="46" y="5"/>
                      <a:pt x="45" y="7"/>
                    </a:cubicBezTo>
                    <a:cubicBezTo>
                      <a:pt x="45" y="9"/>
                      <a:pt x="48" y="11"/>
                      <a:pt x="47" y="13"/>
                    </a:cubicBezTo>
                    <a:cubicBezTo>
                      <a:pt x="46" y="15"/>
                      <a:pt x="43" y="17"/>
                      <a:pt x="41" y="15"/>
                    </a:cubicBezTo>
                    <a:cubicBezTo>
                      <a:pt x="39" y="15"/>
                      <a:pt x="38" y="14"/>
                      <a:pt x="37" y="14"/>
                    </a:cubicBezTo>
                    <a:cubicBezTo>
                      <a:pt x="36" y="14"/>
                      <a:pt x="35" y="14"/>
                      <a:pt x="34" y="14"/>
                    </a:cubicBezTo>
                    <a:cubicBezTo>
                      <a:pt x="31" y="13"/>
                      <a:pt x="31" y="11"/>
                      <a:pt x="28" y="10"/>
                    </a:cubicBezTo>
                    <a:cubicBezTo>
                      <a:pt x="26" y="9"/>
                      <a:pt x="23" y="8"/>
                      <a:pt x="21" y="9"/>
                    </a:cubicBezTo>
                    <a:cubicBezTo>
                      <a:pt x="18" y="10"/>
                      <a:pt x="16" y="12"/>
                      <a:pt x="13" y="13"/>
                    </a:cubicBezTo>
                    <a:cubicBezTo>
                      <a:pt x="11" y="14"/>
                      <a:pt x="9" y="16"/>
                      <a:pt x="7" y="17"/>
                    </a:cubicBezTo>
                    <a:cubicBezTo>
                      <a:pt x="4" y="17"/>
                      <a:pt x="2" y="19"/>
                      <a:pt x="0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4" name="Freeform 717">
                <a:extLst>
                  <a:ext uri="{FF2B5EF4-FFF2-40B4-BE49-F238E27FC236}">
                    <a16:creationId xmlns:a16="http://schemas.microsoft.com/office/drawing/2014/main" id="{175283CB-6881-3441-A977-3443258E0A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89" y="5133964"/>
                <a:ext cx="585987" cy="1009821"/>
              </a:xfrm>
              <a:custGeom>
                <a:avLst/>
                <a:gdLst>
                  <a:gd name="T0" fmla="*/ 61 w 63"/>
                  <a:gd name="T1" fmla="*/ 25 h 108"/>
                  <a:gd name="T2" fmla="*/ 61 w 63"/>
                  <a:gd name="T3" fmla="*/ 20 h 108"/>
                  <a:gd name="T4" fmla="*/ 61 w 63"/>
                  <a:gd name="T5" fmla="*/ 16 h 108"/>
                  <a:gd name="T6" fmla="*/ 60 w 63"/>
                  <a:gd name="T7" fmla="*/ 13 h 108"/>
                  <a:gd name="T8" fmla="*/ 60 w 63"/>
                  <a:gd name="T9" fmla="*/ 11 h 108"/>
                  <a:gd name="T10" fmla="*/ 57 w 63"/>
                  <a:gd name="T11" fmla="*/ 7 h 108"/>
                  <a:gd name="T12" fmla="*/ 51 w 63"/>
                  <a:gd name="T13" fmla="*/ 5 h 108"/>
                  <a:gd name="T14" fmla="*/ 44 w 63"/>
                  <a:gd name="T15" fmla="*/ 1 h 108"/>
                  <a:gd name="T16" fmla="*/ 44 w 63"/>
                  <a:gd name="T17" fmla="*/ 5 h 108"/>
                  <a:gd name="T18" fmla="*/ 34 w 63"/>
                  <a:gd name="T19" fmla="*/ 5 h 108"/>
                  <a:gd name="T20" fmla="*/ 34 w 63"/>
                  <a:gd name="T21" fmla="*/ 10 h 108"/>
                  <a:gd name="T22" fmla="*/ 29 w 63"/>
                  <a:gd name="T23" fmla="*/ 10 h 108"/>
                  <a:gd name="T24" fmla="*/ 27 w 63"/>
                  <a:gd name="T25" fmla="*/ 12 h 108"/>
                  <a:gd name="T26" fmla="*/ 25 w 63"/>
                  <a:gd name="T27" fmla="*/ 15 h 108"/>
                  <a:gd name="T28" fmla="*/ 25 w 63"/>
                  <a:gd name="T29" fmla="*/ 18 h 108"/>
                  <a:gd name="T30" fmla="*/ 24 w 63"/>
                  <a:gd name="T31" fmla="*/ 20 h 108"/>
                  <a:gd name="T32" fmla="*/ 20 w 63"/>
                  <a:gd name="T33" fmla="*/ 25 h 108"/>
                  <a:gd name="T34" fmla="*/ 17 w 63"/>
                  <a:gd name="T35" fmla="*/ 27 h 108"/>
                  <a:gd name="T36" fmla="*/ 16 w 63"/>
                  <a:gd name="T37" fmla="*/ 33 h 108"/>
                  <a:gd name="T38" fmla="*/ 13 w 63"/>
                  <a:gd name="T39" fmla="*/ 38 h 108"/>
                  <a:gd name="T40" fmla="*/ 15 w 63"/>
                  <a:gd name="T41" fmla="*/ 42 h 108"/>
                  <a:gd name="T42" fmla="*/ 9 w 63"/>
                  <a:gd name="T43" fmla="*/ 44 h 108"/>
                  <a:gd name="T44" fmla="*/ 5 w 63"/>
                  <a:gd name="T45" fmla="*/ 51 h 108"/>
                  <a:gd name="T46" fmla="*/ 6 w 63"/>
                  <a:gd name="T47" fmla="*/ 57 h 108"/>
                  <a:gd name="T48" fmla="*/ 8 w 63"/>
                  <a:gd name="T49" fmla="*/ 63 h 108"/>
                  <a:gd name="T50" fmla="*/ 7 w 63"/>
                  <a:gd name="T51" fmla="*/ 67 h 108"/>
                  <a:gd name="T52" fmla="*/ 7 w 63"/>
                  <a:gd name="T53" fmla="*/ 74 h 108"/>
                  <a:gd name="T54" fmla="*/ 4 w 63"/>
                  <a:gd name="T55" fmla="*/ 78 h 108"/>
                  <a:gd name="T56" fmla="*/ 3 w 63"/>
                  <a:gd name="T57" fmla="*/ 83 h 108"/>
                  <a:gd name="T58" fmla="*/ 0 w 63"/>
                  <a:gd name="T59" fmla="*/ 82 h 108"/>
                  <a:gd name="T60" fmla="*/ 4 w 63"/>
                  <a:gd name="T61" fmla="*/ 90 h 108"/>
                  <a:gd name="T62" fmla="*/ 7 w 63"/>
                  <a:gd name="T63" fmla="*/ 97 h 108"/>
                  <a:gd name="T64" fmla="*/ 8 w 63"/>
                  <a:gd name="T65" fmla="*/ 102 h 108"/>
                  <a:gd name="T66" fmla="*/ 10 w 63"/>
                  <a:gd name="T67" fmla="*/ 107 h 108"/>
                  <a:gd name="T68" fmla="*/ 14 w 63"/>
                  <a:gd name="T69" fmla="*/ 108 h 108"/>
                  <a:gd name="T70" fmla="*/ 15 w 63"/>
                  <a:gd name="T71" fmla="*/ 105 h 108"/>
                  <a:gd name="T72" fmla="*/ 24 w 63"/>
                  <a:gd name="T73" fmla="*/ 101 h 108"/>
                  <a:gd name="T74" fmla="*/ 27 w 63"/>
                  <a:gd name="T75" fmla="*/ 92 h 108"/>
                  <a:gd name="T76" fmla="*/ 26 w 63"/>
                  <a:gd name="T77" fmla="*/ 87 h 108"/>
                  <a:gd name="T78" fmla="*/ 28 w 63"/>
                  <a:gd name="T79" fmla="*/ 84 h 108"/>
                  <a:gd name="T80" fmla="*/ 32 w 63"/>
                  <a:gd name="T81" fmla="*/ 82 h 108"/>
                  <a:gd name="T82" fmla="*/ 32 w 63"/>
                  <a:gd name="T83" fmla="*/ 81 h 108"/>
                  <a:gd name="T84" fmla="*/ 35 w 63"/>
                  <a:gd name="T85" fmla="*/ 80 h 108"/>
                  <a:gd name="T86" fmla="*/ 34 w 63"/>
                  <a:gd name="T87" fmla="*/ 78 h 108"/>
                  <a:gd name="T88" fmla="*/ 36 w 63"/>
                  <a:gd name="T89" fmla="*/ 77 h 108"/>
                  <a:gd name="T90" fmla="*/ 35 w 63"/>
                  <a:gd name="T91" fmla="*/ 73 h 108"/>
                  <a:gd name="T92" fmla="*/ 29 w 63"/>
                  <a:gd name="T93" fmla="*/ 66 h 108"/>
                  <a:gd name="T94" fmla="*/ 30 w 63"/>
                  <a:gd name="T95" fmla="*/ 60 h 108"/>
                  <a:gd name="T96" fmla="*/ 30 w 63"/>
                  <a:gd name="T97" fmla="*/ 56 h 108"/>
                  <a:gd name="T98" fmla="*/ 33 w 63"/>
                  <a:gd name="T99" fmla="*/ 53 h 108"/>
                  <a:gd name="T100" fmla="*/ 39 w 63"/>
                  <a:gd name="T101" fmla="*/ 48 h 108"/>
                  <a:gd name="T102" fmla="*/ 49 w 63"/>
                  <a:gd name="T103" fmla="*/ 41 h 108"/>
                  <a:gd name="T104" fmla="*/ 50 w 63"/>
                  <a:gd name="T105" fmla="*/ 35 h 108"/>
                  <a:gd name="T106" fmla="*/ 50 w 63"/>
                  <a:gd name="T107" fmla="*/ 32 h 108"/>
                  <a:gd name="T108" fmla="*/ 54 w 63"/>
                  <a:gd name="T109" fmla="*/ 30 h 108"/>
                  <a:gd name="T110" fmla="*/ 58 w 63"/>
                  <a:gd name="T111" fmla="*/ 29 h 108"/>
                  <a:gd name="T112" fmla="*/ 60 w 63"/>
                  <a:gd name="T113" fmla="*/ 28 h 108"/>
                  <a:gd name="T114" fmla="*/ 63 w 63"/>
                  <a:gd name="T115" fmla="*/ 28 h 108"/>
                  <a:gd name="T116" fmla="*/ 61 w 63"/>
                  <a:gd name="T117" fmla="*/ 25 h 108"/>
                  <a:gd name="T118" fmla="*/ 61 w 63"/>
                  <a:gd name="T119" fmla="*/ 2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3" h="108">
                    <a:moveTo>
                      <a:pt x="61" y="25"/>
                    </a:moveTo>
                    <a:cubicBezTo>
                      <a:pt x="60" y="24"/>
                      <a:pt x="62" y="22"/>
                      <a:pt x="61" y="20"/>
                    </a:cubicBezTo>
                    <a:cubicBezTo>
                      <a:pt x="60" y="18"/>
                      <a:pt x="61" y="18"/>
                      <a:pt x="61" y="16"/>
                    </a:cubicBezTo>
                    <a:cubicBezTo>
                      <a:pt x="61" y="15"/>
                      <a:pt x="60" y="14"/>
                      <a:pt x="60" y="13"/>
                    </a:cubicBezTo>
                    <a:cubicBezTo>
                      <a:pt x="59" y="12"/>
                      <a:pt x="60" y="12"/>
                      <a:pt x="60" y="11"/>
                    </a:cubicBezTo>
                    <a:cubicBezTo>
                      <a:pt x="59" y="9"/>
                      <a:pt x="59" y="8"/>
                      <a:pt x="57" y="7"/>
                    </a:cubicBezTo>
                    <a:cubicBezTo>
                      <a:pt x="55" y="6"/>
                      <a:pt x="53" y="6"/>
                      <a:pt x="51" y="5"/>
                    </a:cubicBezTo>
                    <a:cubicBezTo>
                      <a:pt x="49" y="3"/>
                      <a:pt x="47" y="0"/>
                      <a:pt x="44" y="1"/>
                    </a:cubicBezTo>
                    <a:cubicBezTo>
                      <a:pt x="43" y="1"/>
                      <a:pt x="44" y="4"/>
                      <a:pt x="44" y="5"/>
                    </a:cubicBezTo>
                    <a:cubicBezTo>
                      <a:pt x="43" y="8"/>
                      <a:pt x="37" y="6"/>
                      <a:pt x="34" y="5"/>
                    </a:cubicBezTo>
                    <a:cubicBezTo>
                      <a:pt x="34" y="7"/>
                      <a:pt x="34" y="8"/>
                      <a:pt x="34" y="10"/>
                    </a:cubicBezTo>
                    <a:cubicBezTo>
                      <a:pt x="33" y="10"/>
                      <a:pt x="31" y="9"/>
                      <a:pt x="29" y="10"/>
                    </a:cubicBezTo>
                    <a:cubicBezTo>
                      <a:pt x="28" y="10"/>
                      <a:pt x="28" y="11"/>
                      <a:pt x="27" y="12"/>
                    </a:cubicBezTo>
                    <a:cubicBezTo>
                      <a:pt x="27" y="13"/>
                      <a:pt x="25" y="14"/>
                      <a:pt x="25" y="15"/>
                    </a:cubicBezTo>
                    <a:cubicBezTo>
                      <a:pt x="24" y="16"/>
                      <a:pt x="26" y="18"/>
                      <a:pt x="25" y="18"/>
                    </a:cubicBezTo>
                    <a:cubicBezTo>
                      <a:pt x="25" y="19"/>
                      <a:pt x="24" y="19"/>
                      <a:pt x="24" y="20"/>
                    </a:cubicBezTo>
                    <a:cubicBezTo>
                      <a:pt x="22" y="21"/>
                      <a:pt x="20" y="23"/>
                      <a:pt x="20" y="25"/>
                    </a:cubicBezTo>
                    <a:cubicBezTo>
                      <a:pt x="20" y="27"/>
                      <a:pt x="18" y="25"/>
                      <a:pt x="17" y="27"/>
                    </a:cubicBezTo>
                    <a:cubicBezTo>
                      <a:pt x="17" y="29"/>
                      <a:pt x="17" y="31"/>
                      <a:pt x="16" y="33"/>
                    </a:cubicBezTo>
                    <a:cubicBezTo>
                      <a:pt x="16" y="35"/>
                      <a:pt x="13" y="36"/>
                      <a:pt x="13" y="38"/>
                    </a:cubicBezTo>
                    <a:cubicBezTo>
                      <a:pt x="13" y="39"/>
                      <a:pt x="16" y="41"/>
                      <a:pt x="15" y="42"/>
                    </a:cubicBezTo>
                    <a:cubicBezTo>
                      <a:pt x="13" y="44"/>
                      <a:pt x="11" y="43"/>
                      <a:pt x="9" y="44"/>
                    </a:cubicBezTo>
                    <a:cubicBezTo>
                      <a:pt x="6" y="45"/>
                      <a:pt x="5" y="48"/>
                      <a:pt x="5" y="51"/>
                    </a:cubicBezTo>
                    <a:cubicBezTo>
                      <a:pt x="6" y="53"/>
                      <a:pt x="6" y="55"/>
                      <a:pt x="6" y="57"/>
                    </a:cubicBezTo>
                    <a:cubicBezTo>
                      <a:pt x="6" y="60"/>
                      <a:pt x="4" y="61"/>
                      <a:pt x="8" y="63"/>
                    </a:cubicBezTo>
                    <a:cubicBezTo>
                      <a:pt x="10" y="65"/>
                      <a:pt x="9" y="66"/>
                      <a:pt x="7" y="67"/>
                    </a:cubicBezTo>
                    <a:cubicBezTo>
                      <a:pt x="6" y="68"/>
                      <a:pt x="8" y="72"/>
                      <a:pt x="7" y="74"/>
                    </a:cubicBezTo>
                    <a:cubicBezTo>
                      <a:pt x="7" y="76"/>
                      <a:pt x="4" y="76"/>
                      <a:pt x="4" y="78"/>
                    </a:cubicBezTo>
                    <a:cubicBezTo>
                      <a:pt x="4" y="79"/>
                      <a:pt x="4" y="83"/>
                      <a:pt x="3" y="83"/>
                    </a:cubicBezTo>
                    <a:cubicBezTo>
                      <a:pt x="3" y="83"/>
                      <a:pt x="1" y="82"/>
                      <a:pt x="0" y="82"/>
                    </a:cubicBezTo>
                    <a:cubicBezTo>
                      <a:pt x="0" y="86"/>
                      <a:pt x="4" y="87"/>
                      <a:pt x="4" y="90"/>
                    </a:cubicBezTo>
                    <a:cubicBezTo>
                      <a:pt x="3" y="91"/>
                      <a:pt x="6" y="96"/>
                      <a:pt x="7" y="97"/>
                    </a:cubicBezTo>
                    <a:cubicBezTo>
                      <a:pt x="9" y="99"/>
                      <a:pt x="8" y="100"/>
                      <a:pt x="8" y="102"/>
                    </a:cubicBezTo>
                    <a:cubicBezTo>
                      <a:pt x="8" y="103"/>
                      <a:pt x="10" y="105"/>
                      <a:pt x="10" y="107"/>
                    </a:cubicBezTo>
                    <a:cubicBezTo>
                      <a:pt x="9" y="108"/>
                      <a:pt x="13" y="107"/>
                      <a:pt x="14" y="108"/>
                    </a:cubicBezTo>
                    <a:cubicBezTo>
                      <a:pt x="16" y="108"/>
                      <a:pt x="15" y="107"/>
                      <a:pt x="15" y="105"/>
                    </a:cubicBezTo>
                    <a:cubicBezTo>
                      <a:pt x="15" y="100"/>
                      <a:pt x="23" y="104"/>
                      <a:pt x="24" y="101"/>
                    </a:cubicBezTo>
                    <a:cubicBezTo>
                      <a:pt x="25" y="98"/>
                      <a:pt x="26" y="95"/>
                      <a:pt x="27" y="92"/>
                    </a:cubicBezTo>
                    <a:cubicBezTo>
                      <a:pt x="27" y="90"/>
                      <a:pt x="27" y="88"/>
                      <a:pt x="26" y="87"/>
                    </a:cubicBezTo>
                    <a:cubicBezTo>
                      <a:pt x="25" y="85"/>
                      <a:pt x="26" y="85"/>
                      <a:pt x="28" y="84"/>
                    </a:cubicBezTo>
                    <a:cubicBezTo>
                      <a:pt x="29" y="84"/>
                      <a:pt x="32" y="83"/>
                      <a:pt x="32" y="82"/>
                    </a:cubicBezTo>
                    <a:cubicBezTo>
                      <a:pt x="32" y="82"/>
                      <a:pt x="32" y="81"/>
                      <a:pt x="32" y="81"/>
                    </a:cubicBezTo>
                    <a:cubicBezTo>
                      <a:pt x="33" y="81"/>
                      <a:pt x="35" y="81"/>
                      <a:pt x="35" y="80"/>
                    </a:cubicBezTo>
                    <a:cubicBezTo>
                      <a:pt x="35" y="79"/>
                      <a:pt x="34" y="79"/>
                      <a:pt x="34" y="78"/>
                    </a:cubicBezTo>
                    <a:cubicBezTo>
                      <a:pt x="35" y="78"/>
                      <a:pt x="36" y="77"/>
                      <a:pt x="36" y="77"/>
                    </a:cubicBezTo>
                    <a:cubicBezTo>
                      <a:pt x="38" y="75"/>
                      <a:pt x="37" y="74"/>
                      <a:pt x="35" y="73"/>
                    </a:cubicBezTo>
                    <a:cubicBezTo>
                      <a:pt x="33" y="71"/>
                      <a:pt x="29" y="70"/>
                      <a:pt x="29" y="66"/>
                    </a:cubicBezTo>
                    <a:cubicBezTo>
                      <a:pt x="29" y="64"/>
                      <a:pt x="29" y="62"/>
                      <a:pt x="30" y="60"/>
                    </a:cubicBezTo>
                    <a:cubicBezTo>
                      <a:pt x="31" y="58"/>
                      <a:pt x="31" y="58"/>
                      <a:pt x="30" y="56"/>
                    </a:cubicBezTo>
                    <a:cubicBezTo>
                      <a:pt x="29" y="56"/>
                      <a:pt x="33" y="53"/>
                      <a:pt x="33" y="53"/>
                    </a:cubicBezTo>
                    <a:cubicBezTo>
                      <a:pt x="35" y="51"/>
                      <a:pt x="36" y="49"/>
                      <a:pt x="39" y="48"/>
                    </a:cubicBezTo>
                    <a:cubicBezTo>
                      <a:pt x="42" y="47"/>
                      <a:pt x="47" y="44"/>
                      <a:pt x="49" y="41"/>
                    </a:cubicBezTo>
                    <a:cubicBezTo>
                      <a:pt x="51" y="38"/>
                      <a:pt x="46" y="36"/>
                      <a:pt x="50" y="35"/>
                    </a:cubicBezTo>
                    <a:cubicBezTo>
                      <a:pt x="52" y="34"/>
                      <a:pt x="51" y="34"/>
                      <a:pt x="50" y="32"/>
                    </a:cubicBezTo>
                    <a:cubicBezTo>
                      <a:pt x="50" y="31"/>
                      <a:pt x="53" y="30"/>
                      <a:pt x="54" y="30"/>
                    </a:cubicBezTo>
                    <a:cubicBezTo>
                      <a:pt x="56" y="28"/>
                      <a:pt x="57" y="27"/>
                      <a:pt x="58" y="29"/>
                    </a:cubicBezTo>
                    <a:cubicBezTo>
                      <a:pt x="59" y="29"/>
                      <a:pt x="60" y="28"/>
                      <a:pt x="60" y="28"/>
                    </a:cubicBezTo>
                    <a:cubicBezTo>
                      <a:pt x="61" y="28"/>
                      <a:pt x="62" y="28"/>
                      <a:pt x="63" y="28"/>
                    </a:cubicBezTo>
                    <a:cubicBezTo>
                      <a:pt x="63" y="27"/>
                      <a:pt x="62" y="27"/>
                      <a:pt x="61" y="25"/>
                    </a:cubicBezTo>
                    <a:cubicBezTo>
                      <a:pt x="60" y="24"/>
                      <a:pt x="61" y="26"/>
                      <a:pt x="61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5" name="Freeform 718">
                <a:extLst>
                  <a:ext uri="{FF2B5EF4-FFF2-40B4-BE49-F238E27FC236}">
                    <a16:creationId xmlns:a16="http://schemas.microsoft.com/office/drawing/2014/main" id="{09F710FF-E9BF-C54E-93AE-0A9B4FAA0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49227" y="5057512"/>
                <a:ext cx="503185" cy="786831"/>
              </a:xfrm>
              <a:custGeom>
                <a:avLst/>
                <a:gdLst>
                  <a:gd name="T0" fmla="*/ 53 w 54"/>
                  <a:gd name="T1" fmla="*/ 59 h 84"/>
                  <a:gd name="T2" fmla="*/ 47 w 54"/>
                  <a:gd name="T3" fmla="*/ 55 h 84"/>
                  <a:gd name="T4" fmla="*/ 49 w 54"/>
                  <a:gd name="T5" fmla="*/ 51 h 84"/>
                  <a:gd name="T6" fmla="*/ 44 w 54"/>
                  <a:gd name="T7" fmla="*/ 44 h 84"/>
                  <a:gd name="T8" fmla="*/ 46 w 54"/>
                  <a:gd name="T9" fmla="*/ 43 h 84"/>
                  <a:gd name="T10" fmla="*/ 44 w 54"/>
                  <a:gd name="T11" fmla="*/ 38 h 84"/>
                  <a:gd name="T12" fmla="*/ 45 w 54"/>
                  <a:gd name="T13" fmla="*/ 36 h 84"/>
                  <a:gd name="T14" fmla="*/ 44 w 54"/>
                  <a:gd name="T15" fmla="*/ 32 h 84"/>
                  <a:gd name="T16" fmla="*/ 42 w 54"/>
                  <a:gd name="T17" fmla="*/ 26 h 84"/>
                  <a:gd name="T18" fmla="*/ 45 w 54"/>
                  <a:gd name="T19" fmla="*/ 23 h 84"/>
                  <a:gd name="T20" fmla="*/ 44 w 54"/>
                  <a:gd name="T21" fmla="*/ 19 h 84"/>
                  <a:gd name="T22" fmla="*/ 38 w 54"/>
                  <a:gd name="T23" fmla="*/ 13 h 84"/>
                  <a:gd name="T24" fmla="*/ 40 w 54"/>
                  <a:gd name="T25" fmla="*/ 12 h 84"/>
                  <a:gd name="T26" fmla="*/ 39 w 54"/>
                  <a:gd name="T27" fmla="*/ 10 h 84"/>
                  <a:gd name="T28" fmla="*/ 41 w 54"/>
                  <a:gd name="T29" fmla="*/ 3 h 84"/>
                  <a:gd name="T30" fmla="*/ 37 w 54"/>
                  <a:gd name="T31" fmla="*/ 1 h 84"/>
                  <a:gd name="T32" fmla="*/ 34 w 54"/>
                  <a:gd name="T33" fmla="*/ 0 h 84"/>
                  <a:gd name="T34" fmla="*/ 29 w 54"/>
                  <a:gd name="T35" fmla="*/ 1 h 84"/>
                  <a:gd name="T36" fmla="*/ 25 w 54"/>
                  <a:gd name="T37" fmla="*/ 5 h 84"/>
                  <a:gd name="T38" fmla="*/ 24 w 54"/>
                  <a:gd name="T39" fmla="*/ 10 h 84"/>
                  <a:gd name="T40" fmla="*/ 21 w 54"/>
                  <a:gd name="T41" fmla="*/ 13 h 84"/>
                  <a:gd name="T42" fmla="*/ 17 w 54"/>
                  <a:gd name="T43" fmla="*/ 11 h 84"/>
                  <a:gd name="T44" fmla="*/ 14 w 54"/>
                  <a:gd name="T45" fmla="*/ 12 h 84"/>
                  <a:gd name="T46" fmla="*/ 7 w 54"/>
                  <a:gd name="T47" fmla="*/ 10 h 84"/>
                  <a:gd name="T48" fmla="*/ 4 w 54"/>
                  <a:gd name="T49" fmla="*/ 7 h 84"/>
                  <a:gd name="T50" fmla="*/ 0 w 54"/>
                  <a:gd name="T51" fmla="*/ 9 h 84"/>
                  <a:gd name="T52" fmla="*/ 8 w 54"/>
                  <a:gd name="T53" fmla="*/ 14 h 84"/>
                  <a:gd name="T54" fmla="*/ 12 w 54"/>
                  <a:gd name="T55" fmla="*/ 16 h 84"/>
                  <a:gd name="T56" fmla="*/ 14 w 54"/>
                  <a:gd name="T57" fmla="*/ 19 h 84"/>
                  <a:gd name="T58" fmla="*/ 14 w 54"/>
                  <a:gd name="T59" fmla="*/ 21 h 84"/>
                  <a:gd name="T60" fmla="*/ 15 w 54"/>
                  <a:gd name="T61" fmla="*/ 24 h 84"/>
                  <a:gd name="T62" fmla="*/ 15 w 54"/>
                  <a:gd name="T63" fmla="*/ 27 h 84"/>
                  <a:gd name="T64" fmla="*/ 16 w 54"/>
                  <a:gd name="T65" fmla="*/ 29 h 84"/>
                  <a:gd name="T66" fmla="*/ 15 w 54"/>
                  <a:gd name="T67" fmla="*/ 33 h 84"/>
                  <a:gd name="T68" fmla="*/ 17 w 54"/>
                  <a:gd name="T69" fmla="*/ 36 h 84"/>
                  <a:gd name="T70" fmla="*/ 21 w 54"/>
                  <a:gd name="T71" fmla="*/ 38 h 84"/>
                  <a:gd name="T72" fmla="*/ 22 w 54"/>
                  <a:gd name="T73" fmla="*/ 41 h 84"/>
                  <a:gd name="T74" fmla="*/ 23 w 54"/>
                  <a:gd name="T75" fmla="*/ 44 h 84"/>
                  <a:gd name="T76" fmla="*/ 20 w 54"/>
                  <a:gd name="T77" fmla="*/ 44 h 84"/>
                  <a:gd name="T78" fmla="*/ 16 w 54"/>
                  <a:gd name="T79" fmla="*/ 49 h 84"/>
                  <a:gd name="T80" fmla="*/ 13 w 54"/>
                  <a:gd name="T81" fmla="*/ 51 h 84"/>
                  <a:gd name="T82" fmla="*/ 10 w 54"/>
                  <a:gd name="T83" fmla="*/ 54 h 84"/>
                  <a:gd name="T84" fmla="*/ 4 w 54"/>
                  <a:gd name="T85" fmla="*/ 57 h 84"/>
                  <a:gd name="T86" fmla="*/ 2 w 54"/>
                  <a:gd name="T87" fmla="*/ 62 h 84"/>
                  <a:gd name="T88" fmla="*/ 4 w 54"/>
                  <a:gd name="T89" fmla="*/ 67 h 84"/>
                  <a:gd name="T90" fmla="*/ 4 w 54"/>
                  <a:gd name="T91" fmla="*/ 73 h 84"/>
                  <a:gd name="T92" fmla="*/ 4 w 54"/>
                  <a:gd name="T93" fmla="*/ 78 h 84"/>
                  <a:gd name="T94" fmla="*/ 7 w 54"/>
                  <a:gd name="T95" fmla="*/ 80 h 84"/>
                  <a:gd name="T96" fmla="*/ 5 w 54"/>
                  <a:gd name="T97" fmla="*/ 81 h 84"/>
                  <a:gd name="T98" fmla="*/ 8 w 54"/>
                  <a:gd name="T99" fmla="*/ 79 h 84"/>
                  <a:gd name="T100" fmla="*/ 8 w 54"/>
                  <a:gd name="T101" fmla="*/ 83 h 84"/>
                  <a:gd name="T102" fmla="*/ 11 w 54"/>
                  <a:gd name="T103" fmla="*/ 80 h 84"/>
                  <a:gd name="T104" fmla="*/ 11 w 54"/>
                  <a:gd name="T105" fmla="*/ 83 h 84"/>
                  <a:gd name="T106" fmla="*/ 23 w 54"/>
                  <a:gd name="T107" fmla="*/ 80 h 84"/>
                  <a:gd name="T108" fmla="*/ 36 w 54"/>
                  <a:gd name="T109" fmla="*/ 78 h 84"/>
                  <a:gd name="T110" fmla="*/ 46 w 54"/>
                  <a:gd name="T111" fmla="*/ 68 h 84"/>
                  <a:gd name="T112" fmla="*/ 53 w 54"/>
                  <a:gd name="T113" fmla="*/ 59 h 84"/>
                  <a:gd name="T114" fmla="*/ 53 w 54"/>
                  <a:gd name="T115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84">
                    <a:moveTo>
                      <a:pt x="53" y="59"/>
                    </a:moveTo>
                    <a:cubicBezTo>
                      <a:pt x="52" y="57"/>
                      <a:pt x="49" y="56"/>
                      <a:pt x="47" y="55"/>
                    </a:cubicBezTo>
                    <a:cubicBezTo>
                      <a:pt x="44" y="53"/>
                      <a:pt x="48" y="53"/>
                      <a:pt x="49" y="51"/>
                    </a:cubicBezTo>
                    <a:cubicBezTo>
                      <a:pt x="49" y="51"/>
                      <a:pt x="45" y="45"/>
                      <a:pt x="44" y="44"/>
                    </a:cubicBezTo>
                    <a:cubicBezTo>
                      <a:pt x="44" y="44"/>
                      <a:pt x="46" y="43"/>
                      <a:pt x="46" y="43"/>
                    </a:cubicBezTo>
                    <a:cubicBezTo>
                      <a:pt x="46" y="42"/>
                      <a:pt x="44" y="39"/>
                      <a:pt x="44" y="38"/>
                    </a:cubicBezTo>
                    <a:cubicBezTo>
                      <a:pt x="44" y="37"/>
                      <a:pt x="45" y="37"/>
                      <a:pt x="45" y="36"/>
                    </a:cubicBezTo>
                    <a:cubicBezTo>
                      <a:pt x="46" y="35"/>
                      <a:pt x="44" y="33"/>
                      <a:pt x="44" y="32"/>
                    </a:cubicBezTo>
                    <a:cubicBezTo>
                      <a:pt x="42" y="30"/>
                      <a:pt x="40" y="28"/>
                      <a:pt x="42" y="26"/>
                    </a:cubicBezTo>
                    <a:cubicBezTo>
                      <a:pt x="43" y="25"/>
                      <a:pt x="45" y="24"/>
                      <a:pt x="45" y="23"/>
                    </a:cubicBezTo>
                    <a:cubicBezTo>
                      <a:pt x="46" y="21"/>
                      <a:pt x="44" y="20"/>
                      <a:pt x="44" y="19"/>
                    </a:cubicBezTo>
                    <a:cubicBezTo>
                      <a:pt x="43" y="18"/>
                      <a:pt x="36" y="15"/>
                      <a:pt x="38" y="13"/>
                    </a:cubicBezTo>
                    <a:cubicBezTo>
                      <a:pt x="38" y="13"/>
                      <a:pt x="40" y="12"/>
                      <a:pt x="40" y="12"/>
                    </a:cubicBezTo>
                    <a:cubicBezTo>
                      <a:pt x="40" y="12"/>
                      <a:pt x="37" y="10"/>
                      <a:pt x="39" y="10"/>
                    </a:cubicBezTo>
                    <a:cubicBezTo>
                      <a:pt x="42" y="10"/>
                      <a:pt x="44" y="5"/>
                      <a:pt x="41" y="3"/>
                    </a:cubicBezTo>
                    <a:cubicBezTo>
                      <a:pt x="40" y="2"/>
                      <a:pt x="38" y="2"/>
                      <a:pt x="37" y="1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2" y="1"/>
                      <a:pt x="31" y="0"/>
                      <a:pt x="29" y="1"/>
                    </a:cubicBezTo>
                    <a:cubicBezTo>
                      <a:pt x="28" y="2"/>
                      <a:pt x="26" y="4"/>
                      <a:pt x="25" y="5"/>
                    </a:cubicBezTo>
                    <a:cubicBezTo>
                      <a:pt x="25" y="6"/>
                      <a:pt x="25" y="10"/>
                      <a:pt x="24" y="10"/>
                    </a:cubicBezTo>
                    <a:cubicBezTo>
                      <a:pt x="23" y="11"/>
                      <a:pt x="22" y="12"/>
                      <a:pt x="21" y="13"/>
                    </a:cubicBezTo>
                    <a:cubicBezTo>
                      <a:pt x="20" y="13"/>
                      <a:pt x="18" y="11"/>
                      <a:pt x="17" y="11"/>
                    </a:cubicBezTo>
                    <a:cubicBezTo>
                      <a:pt x="16" y="11"/>
                      <a:pt x="15" y="12"/>
                      <a:pt x="14" y="12"/>
                    </a:cubicBezTo>
                    <a:cubicBezTo>
                      <a:pt x="11" y="13"/>
                      <a:pt x="9" y="12"/>
                      <a:pt x="7" y="10"/>
                    </a:cubicBezTo>
                    <a:cubicBezTo>
                      <a:pt x="7" y="9"/>
                      <a:pt x="5" y="7"/>
                      <a:pt x="4" y="7"/>
                    </a:cubicBezTo>
                    <a:cubicBezTo>
                      <a:pt x="3" y="7"/>
                      <a:pt x="1" y="9"/>
                      <a:pt x="0" y="9"/>
                    </a:cubicBezTo>
                    <a:cubicBezTo>
                      <a:pt x="2" y="11"/>
                      <a:pt x="5" y="13"/>
                      <a:pt x="8" y="14"/>
                    </a:cubicBezTo>
                    <a:cubicBezTo>
                      <a:pt x="9" y="14"/>
                      <a:pt x="11" y="15"/>
                      <a:pt x="12" y="16"/>
                    </a:cubicBezTo>
                    <a:cubicBezTo>
                      <a:pt x="13" y="17"/>
                      <a:pt x="13" y="18"/>
                      <a:pt x="14" y="19"/>
                    </a:cubicBezTo>
                    <a:cubicBezTo>
                      <a:pt x="14" y="20"/>
                      <a:pt x="13" y="20"/>
                      <a:pt x="14" y="21"/>
                    </a:cubicBezTo>
                    <a:cubicBezTo>
                      <a:pt x="14" y="22"/>
                      <a:pt x="16" y="23"/>
                      <a:pt x="15" y="24"/>
                    </a:cubicBezTo>
                    <a:cubicBezTo>
                      <a:pt x="15" y="25"/>
                      <a:pt x="14" y="26"/>
                      <a:pt x="15" y="27"/>
                    </a:cubicBezTo>
                    <a:cubicBezTo>
                      <a:pt x="15" y="27"/>
                      <a:pt x="16" y="29"/>
                      <a:pt x="16" y="29"/>
                    </a:cubicBezTo>
                    <a:cubicBezTo>
                      <a:pt x="15" y="30"/>
                      <a:pt x="15" y="32"/>
                      <a:pt x="15" y="33"/>
                    </a:cubicBezTo>
                    <a:cubicBezTo>
                      <a:pt x="15" y="33"/>
                      <a:pt x="17" y="36"/>
                      <a:pt x="17" y="36"/>
                    </a:cubicBezTo>
                    <a:cubicBezTo>
                      <a:pt x="18" y="37"/>
                      <a:pt x="20" y="38"/>
                      <a:pt x="21" y="38"/>
                    </a:cubicBezTo>
                    <a:cubicBezTo>
                      <a:pt x="22" y="39"/>
                      <a:pt x="22" y="40"/>
                      <a:pt x="22" y="41"/>
                    </a:cubicBezTo>
                    <a:cubicBezTo>
                      <a:pt x="22" y="42"/>
                      <a:pt x="23" y="43"/>
                      <a:pt x="23" y="44"/>
                    </a:cubicBezTo>
                    <a:cubicBezTo>
                      <a:pt x="23" y="45"/>
                      <a:pt x="21" y="44"/>
                      <a:pt x="20" y="44"/>
                    </a:cubicBezTo>
                    <a:cubicBezTo>
                      <a:pt x="19" y="44"/>
                      <a:pt x="16" y="48"/>
                      <a:pt x="16" y="49"/>
                    </a:cubicBezTo>
                    <a:cubicBezTo>
                      <a:pt x="15" y="50"/>
                      <a:pt x="14" y="50"/>
                      <a:pt x="13" y="51"/>
                    </a:cubicBezTo>
                    <a:cubicBezTo>
                      <a:pt x="12" y="52"/>
                      <a:pt x="11" y="53"/>
                      <a:pt x="10" y="54"/>
                    </a:cubicBezTo>
                    <a:cubicBezTo>
                      <a:pt x="9" y="54"/>
                      <a:pt x="4" y="58"/>
                      <a:pt x="4" y="57"/>
                    </a:cubicBezTo>
                    <a:cubicBezTo>
                      <a:pt x="4" y="59"/>
                      <a:pt x="2" y="60"/>
                      <a:pt x="2" y="62"/>
                    </a:cubicBezTo>
                    <a:cubicBezTo>
                      <a:pt x="3" y="64"/>
                      <a:pt x="2" y="67"/>
                      <a:pt x="4" y="67"/>
                    </a:cubicBezTo>
                    <a:cubicBezTo>
                      <a:pt x="5" y="67"/>
                      <a:pt x="4" y="72"/>
                      <a:pt x="4" y="73"/>
                    </a:cubicBezTo>
                    <a:cubicBezTo>
                      <a:pt x="4" y="75"/>
                      <a:pt x="2" y="77"/>
                      <a:pt x="4" y="78"/>
                    </a:cubicBezTo>
                    <a:cubicBezTo>
                      <a:pt x="4" y="78"/>
                      <a:pt x="8" y="79"/>
                      <a:pt x="7" y="80"/>
                    </a:cubicBezTo>
                    <a:cubicBezTo>
                      <a:pt x="7" y="80"/>
                      <a:pt x="5" y="81"/>
                      <a:pt x="5" y="81"/>
                    </a:cubicBezTo>
                    <a:cubicBezTo>
                      <a:pt x="7" y="81"/>
                      <a:pt x="7" y="79"/>
                      <a:pt x="8" y="79"/>
                    </a:cubicBezTo>
                    <a:cubicBezTo>
                      <a:pt x="10" y="78"/>
                      <a:pt x="8" y="83"/>
                      <a:pt x="8" y="83"/>
                    </a:cubicBezTo>
                    <a:cubicBezTo>
                      <a:pt x="8" y="83"/>
                      <a:pt x="11" y="80"/>
                      <a:pt x="11" y="80"/>
                    </a:cubicBezTo>
                    <a:cubicBezTo>
                      <a:pt x="12" y="79"/>
                      <a:pt x="11" y="83"/>
                      <a:pt x="11" y="83"/>
                    </a:cubicBezTo>
                    <a:cubicBezTo>
                      <a:pt x="14" y="84"/>
                      <a:pt x="20" y="81"/>
                      <a:pt x="23" y="80"/>
                    </a:cubicBezTo>
                    <a:cubicBezTo>
                      <a:pt x="27" y="79"/>
                      <a:pt x="31" y="79"/>
                      <a:pt x="36" y="78"/>
                    </a:cubicBezTo>
                    <a:cubicBezTo>
                      <a:pt x="39" y="74"/>
                      <a:pt x="43" y="71"/>
                      <a:pt x="46" y="68"/>
                    </a:cubicBezTo>
                    <a:cubicBezTo>
                      <a:pt x="48" y="66"/>
                      <a:pt x="54" y="62"/>
                      <a:pt x="53" y="59"/>
                    </a:cubicBezTo>
                    <a:cubicBezTo>
                      <a:pt x="52" y="57"/>
                      <a:pt x="54" y="62"/>
                      <a:pt x="53" y="5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6" name="Freeform 719">
                <a:extLst>
                  <a:ext uri="{FF2B5EF4-FFF2-40B4-BE49-F238E27FC236}">
                    <a16:creationId xmlns:a16="http://schemas.microsoft.com/office/drawing/2014/main" id="{B739DFD9-2A48-C640-AB92-9C03F54E16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9481" y="4965129"/>
                <a:ext cx="1194268" cy="1000263"/>
              </a:xfrm>
              <a:custGeom>
                <a:avLst/>
                <a:gdLst>
                  <a:gd name="T0" fmla="*/ 38 w 128"/>
                  <a:gd name="T1" fmla="*/ 87 h 107"/>
                  <a:gd name="T2" fmla="*/ 38 w 128"/>
                  <a:gd name="T3" fmla="*/ 63 h 107"/>
                  <a:gd name="T4" fmla="*/ 47 w 128"/>
                  <a:gd name="T5" fmla="*/ 52 h 107"/>
                  <a:gd name="T6" fmla="*/ 56 w 128"/>
                  <a:gd name="T7" fmla="*/ 34 h 107"/>
                  <a:gd name="T8" fmla="*/ 72 w 128"/>
                  <a:gd name="T9" fmla="*/ 25 h 107"/>
                  <a:gd name="T10" fmla="*/ 86 w 128"/>
                  <a:gd name="T11" fmla="*/ 22 h 107"/>
                  <a:gd name="T12" fmla="*/ 102 w 128"/>
                  <a:gd name="T13" fmla="*/ 20 h 107"/>
                  <a:gd name="T14" fmla="*/ 112 w 128"/>
                  <a:gd name="T15" fmla="*/ 10 h 107"/>
                  <a:gd name="T16" fmla="*/ 120 w 128"/>
                  <a:gd name="T17" fmla="*/ 13 h 107"/>
                  <a:gd name="T18" fmla="*/ 127 w 128"/>
                  <a:gd name="T19" fmla="*/ 6 h 107"/>
                  <a:gd name="T20" fmla="*/ 114 w 128"/>
                  <a:gd name="T21" fmla="*/ 5 h 107"/>
                  <a:gd name="T22" fmla="*/ 116 w 128"/>
                  <a:gd name="T23" fmla="*/ 2 h 107"/>
                  <a:gd name="T24" fmla="*/ 106 w 128"/>
                  <a:gd name="T25" fmla="*/ 3 h 107"/>
                  <a:gd name="T26" fmla="*/ 100 w 128"/>
                  <a:gd name="T27" fmla="*/ 1 h 107"/>
                  <a:gd name="T28" fmla="*/ 95 w 128"/>
                  <a:gd name="T29" fmla="*/ 3 h 107"/>
                  <a:gd name="T30" fmla="*/ 91 w 128"/>
                  <a:gd name="T31" fmla="*/ 6 h 107"/>
                  <a:gd name="T32" fmla="*/ 90 w 128"/>
                  <a:gd name="T33" fmla="*/ 11 h 107"/>
                  <a:gd name="T34" fmla="*/ 84 w 128"/>
                  <a:gd name="T35" fmla="*/ 10 h 107"/>
                  <a:gd name="T36" fmla="*/ 80 w 128"/>
                  <a:gd name="T37" fmla="*/ 13 h 107"/>
                  <a:gd name="T38" fmla="*/ 76 w 128"/>
                  <a:gd name="T39" fmla="*/ 15 h 107"/>
                  <a:gd name="T40" fmla="*/ 72 w 128"/>
                  <a:gd name="T41" fmla="*/ 16 h 107"/>
                  <a:gd name="T42" fmla="*/ 68 w 128"/>
                  <a:gd name="T43" fmla="*/ 10 h 107"/>
                  <a:gd name="T44" fmla="*/ 67 w 128"/>
                  <a:gd name="T45" fmla="*/ 14 h 107"/>
                  <a:gd name="T46" fmla="*/ 65 w 128"/>
                  <a:gd name="T47" fmla="*/ 14 h 107"/>
                  <a:gd name="T48" fmla="*/ 62 w 128"/>
                  <a:gd name="T49" fmla="*/ 18 h 107"/>
                  <a:gd name="T50" fmla="*/ 61 w 128"/>
                  <a:gd name="T51" fmla="*/ 21 h 107"/>
                  <a:gd name="T52" fmla="*/ 57 w 128"/>
                  <a:gd name="T53" fmla="*/ 20 h 107"/>
                  <a:gd name="T54" fmla="*/ 54 w 128"/>
                  <a:gd name="T55" fmla="*/ 20 h 107"/>
                  <a:gd name="T56" fmla="*/ 51 w 128"/>
                  <a:gd name="T57" fmla="*/ 22 h 107"/>
                  <a:gd name="T58" fmla="*/ 49 w 128"/>
                  <a:gd name="T59" fmla="*/ 23 h 107"/>
                  <a:gd name="T60" fmla="*/ 54 w 128"/>
                  <a:gd name="T61" fmla="*/ 25 h 107"/>
                  <a:gd name="T62" fmla="*/ 56 w 128"/>
                  <a:gd name="T63" fmla="*/ 25 h 107"/>
                  <a:gd name="T64" fmla="*/ 57 w 128"/>
                  <a:gd name="T65" fmla="*/ 28 h 107"/>
                  <a:gd name="T66" fmla="*/ 49 w 128"/>
                  <a:gd name="T67" fmla="*/ 31 h 107"/>
                  <a:gd name="T68" fmla="*/ 53 w 128"/>
                  <a:gd name="T69" fmla="*/ 33 h 107"/>
                  <a:gd name="T70" fmla="*/ 49 w 128"/>
                  <a:gd name="T71" fmla="*/ 35 h 107"/>
                  <a:gd name="T72" fmla="*/ 43 w 128"/>
                  <a:gd name="T73" fmla="*/ 40 h 107"/>
                  <a:gd name="T74" fmla="*/ 42 w 128"/>
                  <a:gd name="T75" fmla="*/ 43 h 107"/>
                  <a:gd name="T76" fmla="*/ 39 w 128"/>
                  <a:gd name="T77" fmla="*/ 45 h 107"/>
                  <a:gd name="T78" fmla="*/ 39 w 128"/>
                  <a:gd name="T79" fmla="*/ 49 h 107"/>
                  <a:gd name="T80" fmla="*/ 39 w 128"/>
                  <a:gd name="T81" fmla="*/ 52 h 107"/>
                  <a:gd name="T82" fmla="*/ 35 w 128"/>
                  <a:gd name="T83" fmla="*/ 56 h 107"/>
                  <a:gd name="T84" fmla="*/ 27 w 128"/>
                  <a:gd name="T85" fmla="*/ 62 h 107"/>
                  <a:gd name="T86" fmla="*/ 31 w 128"/>
                  <a:gd name="T87" fmla="*/ 64 h 107"/>
                  <a:gd name="T88" fmla="*/ 28 w 128"/>
                  <a:gd name="T89" fmla="*/ 66 h 107"/>
                  <a:gd name="T90" fmla="*/ 19 w 128"/>
                  <a:gd name="T91" fmla="*/ 68 h 107"/>
                  <a:gd name="T92" fmla="*/ 16 w 128"/>
                  <a:gd name="T93" fmla="*/ 72 h 107"/>
                  <a:gd name="T94" fmla="*/ 10 w 128"/>
                  <a:gd name="T95" fmla="*/ 73 h 107"/>
                  <a:gd name="T96" fmla="*/ 10 w 128"/>
                  <a:gd name="T97" fmla="*/ 74 h 107"/>
                  <a:gd name="T98" fmla="*/ 5 w 128"/>
                  <a:gd name="T99" fmla="*/ 75 h 107"/>
                  <a:gd name="T100" fmla="*/ 4 w 128"/>
                  <a:gd name="T101" fmla="*/ 81 h 107"/>
                  <a:gd name="T102" fmla="*/ 1 w 128"/>
                  <a:gd name="T103" fmla="*/ 86 h 107"/>
                  <a:gd name="T104" fmla="*/ 6 w 128"/>
                  <a:gd name="T105" fmla="*/ 92 h 107"/>
                  <a:gd name="T106" fmla="*/ 7 w 128"/>
                  <a:gd name="T107" fmla="*/ 94 h 107"/>
                  <a:gd name="T108" fmla="*/ 3 w 128"/>
                  <a:gd name="T109" fmla="*/ 93 h 107"/>
                  <a:gd name="T110" fmla="*/ 5 w 128"/>
                  <a:gd name="T111" fmla="*/ 97 h 107"/>
                  <a:gd name="T112" fmla="*/ 5 w 128"/>
                  <a:gd name="T113" fmla="*/ 103 h 107"/>
                  <a:gd name="T114" fmla="*/ 27 w 128"/>
                  <a:gd name="T115" fmla="*/ 99 h 107"/>
                  <a:gd name="T116" fmla="*/ 34 w 128"/>
                  <a:gd name="T117" fmla="*/ 10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07">
                    <a:moveTo>
                      <a:pt x="34" y="101"/>
                    </a:moveTo>
                    <a:cubicBezTo>
                      <a:pt x="34" y="101"/>
                      <a:pt x="35" y="98"/>
                      <a:pt x="35" y="97"/>
                    </a:cubicBezTo>
                    <a:cubicBezTo>
                      <a:pt x="35" y="95"/>
                      <a:pt x="36" y="94"/>
                      <a:pt x="38" y="93"/>
                    </a:cubicBezTo>
                    <a:cubicBezTo>
                      <a:pt x="40" y="91"/>
                      <a:pt x="38" y="88"/>
                      <a:pt x="38" y="87"/>
                    </a:cubicBezTo>
                    <a:cubicBezTo>
                      <a:pt x="38" y="84"/>
                      <a:pt x="42" y="84"/>
                      <a:pt x="39" y="82"/>
                    </a:cubicBezTo>
                    <a:cubicBezTo>
                      <a:pt x="37" y="80"/>
                      <a:pt x="36" y="80"/>
                      <a:pt x="37" y="77"/>
                    </a:cubicBezTo>
                    <a:cubicBezTo>
                      <a:pt x="38" y="75"/>
                      <a:pt x="37" y="73"/>
                      <a:pt x="37" y="71"/>
                    </a:cubicBezTo>
                    <a:cubicBezTo>
                      <a:pt x="36" y="68"/>
                      <a:pt x="35" y="65"/>
                      <a:pt x="38" y="63"/>
                    </a:cubicBezTo>
                    <a:cubicBezTo>
                      <a:pt x="39" y="62"/>
                      <a:pt x="41" y="62"/>
                      <a:pt x="42" y="61"/>
                    </a:cubicBezTo>
                    <a:cubicBezTo>
                      <a:pt x="43" y="61"/>
                      <a:pt x="44" y="62"/>
                      <a:pt x="45" y="61"/>
                    </a:cubicBezTo>
                    <a:cubicBezTo>
                      <a:pt x="46" y="59"/>
                      <a:pt x="45" y="58"/>
                      <a:pt x="44" y="57"/>
                    </a:cubicBezTo>
                    <a:cubicBezTo>
                      <a:pt x="44" y="55"/>
                      <a:pt x="46" y="54"/>
                      <a:pt x="47" y="52"/>
                    </a:cubicBezTo>
                    <a:cubicBezTo>
                      <a:pt x="47" y="51"/>
                      <a:pt x="48" y="48"/>
                      <a:pt x="48" y="46"/>
                    </a:cubicBezTo>
                    <a:cubicBezTo>
                      <a:pt x="48" y="44"/>
                      <a:pt x="52" y="44"/>
                      <a:pt x="51" y="43"/>
                    </a:cubicBezTo>
                    <a:cubicBezTo>
                      <a:pt x="51" y="41"/>
                      <a:pt x="53" y="40"/>
                      <a:pt x="54" y="38"/>
                    </a:cubicBezTo>
                    <a:cubicBezTo>
                      <a:pt x="56" y="36"/>
                      <a:pt x="56" y="37"/>
                      <a:pt x="56" y="34"/>
                    </a:cubicBezTo>
                    <a:cubicBezTo>
                      <a:pt x="55" y="33"/>
                      <a:pt x="59" y="28"/>
                      <a:pt x="60" y="28"/>
                    </a:cubicBezTo>
                    <a:cubicBezTo>
                      <a:pt x="61" y="27"/>
                      <a:pt x="64" y="28"/>
                      <a:pt x="65" y="28"/>
                    </a:cubicBezTo>
                    <a:cubicBezTo>
                      <a:pt x="65" y="26"/>
                      <a:pt x="65" y="25"/>
                      <a:pt x="65" y="23"/>
                    </a:cubicBezTo>
                    <a:cubicBezTo>
                      <a:pt x="68" y="24"/>
                      <a:pt x="70" y="24"/>
                      <a:pt x="72" y="25"/>
                    </a:cubicBezTo>
                    <a:cubicBezTo>
                      <a:pt x="76" y="25"/>
                      <a:pt x="74" y="21"/>
                      <a:pt x="75" y="19"/>
                    </a:cubicBezTo>
                    <a:cubicBezTo>
                      <a:pt x="75" y="19"/>
                      <a:pt x="77" y="19"/>
                      <a:pt x="78" y="19"/>
                    </a:cubicBezTo>
                    <a:cubicBezTo>
                      <a:pt x="79" y="18"/>
                      <a:pt x="81" y="16"/>
                      <a:pt x="82" y="18"/>
                    </a:cubicBezTo>
                    <a:cubicBezTo>
                      <a:pt x="84" y="19"/>
                      <a:pt x="84" y="21"/>
                      <a:pt x="86" y="22"/>
                    </a:cubicBezTo>
                    <a:cubicBezTo>
                      <a:pt x="87" y="22"/>
                      <a:pt x="89" y="22"/>
                      <a:pt x="90" y="22"/>
                    </a:cubicBezTo>
                    <a:cubicBezTo>
                      <a:pt x="91" y="22"/>
                      <a:pt x="92" y="21"/>
                      <a:pt x="94" y="21"/>
                    </a:cubicBezTo>
                    <a:cubicBezTo>
                      <a:pt x="95" y="21"/>
                      <a:pt x="96" y="23"/>
                      <a:pt x="98" y="23"/>
                    </a:cubicBezTo>
                    <a:cubicBezTo>
                      <a:pt x="98" y="22"/>
                      <a:pt x="102" y="20"/>
                      <a:pt x="102" y="20"/>
                    </a:cubicBezTo>
                    <a:cubicBezTo>
                      <a:pt x="102" y="17"/>
                      <a:pt x="102" y="16"/>
                      <a:pt x="103" y="14"/>
                    </a:cubicBezTo>
                    <a:cubicBezTo>
                      <a:pt x="104" y="13"/>
                      <a:pt x="106" y="11"/>
                      <a:pt x="107" y="11"/>
                    </a:cubicBezTo>
                    <a:cubicBezTo>
                      <a:pt x="108" y="11"/>
                      <a:pt x="109" y="11"/>
                      <a:pt x="110" y="11"/>
                    </a:cubicBezTo>
                    <a:cubicBezTo>
                      <a:pt x="111" y="11"/>
                      <a:pt x="111" y="10"/>
                      <a:pt x="112" y="10"/>
                    </a:cubicBezTo>
                    <a:cubicBezTo>
                      <a:pt x="113" y="10"/>
                      <a:pt x="115" y="12"/>
                      <a:pt x="116" y="12"/>
                    </a:cubicBezTo>
                    <a:cubicBezTo>
                      <a:pt x="118" y="13"/>
                      <a:pt x="119" y="14"/>
                      <a:pt x="119" y="17"/>
                    </a:cubicBezTo>
                    <a:cubicBezTo>
                      <a:pt x="121" y="17"/>
                      <a:pt x="126" y="14"/>
                      <a:pt x="124" y="12"/>
                    </a:cubicBezTo>
                    <a:cubicBezTo>
                      <a:pt x="126" y="13"/>
                      <a:pt x="121" y="13"/>
                      <a:pt x="120" y="13"/>
                    </a:cubicBezTo>
                    <a:cubicBezTo>
                      <a:pt x="125" y="12"/>
                      <a:pt x="118" y="9"/>
                      <a:pt x="117" y="10"/>
                    </a:cubicBezTo>
                    <a:cubicBezTo>
                      <a:pt x="118" y="9"/>
                      <a:pt x="119" y="10"/>
                      <a:pt x="119" y="10"/>
                    </a:cubicBezTo>
                    <a:cubicBezTo>
                      <a:pt x="121" y="10"/>
                      <a:pt x="123" y="10"/>
                      <a:pt x="124" y="9"/>
                    </a:cubicBezTo>
                    <a:cubicBezTo>
                      <a:pt x="125" y="9"/>
                      <a:pt x="128" y="7"/>
                      <a:pt x="127" y="6"/>
                    </a:cubicBezTo>
                    <a:cubicBezTo>
                      <a:pt x="125" y="5"/>
                      <a:pt x="122" y="4"/>
                      <a:pt x="119" y="3"/>
                    </a:cubicBezTo>
                    <a:cubicBezTo>
                      <a:pt x="118" y="2"/>
                      <a:pt x="117" y="4"/>
                      <a:pt x="116" y="5"/>
                    </a:cubicBezTo>
                    <a:cubicBezTo>
                      <a:pt x="116" y="5"/>
                      <a:pt x="114" y="8"/>
                      <a:pt x="114" y="7"/>
                    </a:cubicBezTo>
                    <a:cubicBezTo>
                      <a:pt x="114" y="7"/>
                      <a:pt x="114" y="6"/>
                      <a:pt x="114" y="5"/>
                    </a:cubicBezTo>
                    <a:cubicBezTo>
                      <a:pt x="114" y="5"/>
                      <a:pt x="112" y="5"/>
                      <a:pt x="112" y="5"/>
                    </a:cubicBezTo>
                    <a:cubicBezTo>
                      <a:pt x="113" y="4"/>
                      <a:pt x="115" y="5"/>
                      <a:pt x="115" y="4"/>
                    </a:cubicBezTo>
                    <a:cubicBezTo>
                      <a:pt x="115" y="4"/>
                      <a:pt x="112" y="4"/>
                      <a:pt x="112" y="4"/>
                    </a:cubicBezTo>
                    <a:cubicBezTo>
                      <a:pt x="112" y="3"/>
                      <a:pt x="116" y="3"/>
                      <a:pt x="116" y="2"/>
                    </a:cubicBezTo>
                    <a:cubicBezTo>
                      <a:pt x="115" y="1"/>
                      <a:pt x="109" y="0"/>
                      <a:pt x="110" y="2"/>
                    </a:cubicBezTo>
                    <a:cubicBezTo>
                      <a:pt x="111" y="3"/>
                      <a:pt x="111" y="3"/>
                      <a:pt x="110" y="4"/>
                    </a:cubicBezTo>
                    <a:cubicBezTo>
                      <a:pt x="109" y="5"/>
                      <a:pt x="107" y="7"/>
                      <a:pt x="106" y="7"/>
                    </a:cubicBezTo>
                    <a:cubicBezTo>
                      <a:pt x="105" y="7"/>
                      <a:pt x="106" y="3"/>
                      <a:pt x="106" y="3"/>
                    </a:cubicBezTo>
                    <a:cubicBezTo>
                      <a:pt x="106" y="2"/>
                      <a:pt x="101" y="9"/>
                      <a:pt x="100" y="9"/>
                    </a:cubicBezTo>
                    <a:cubicBezTo>
                      <a:pt x="97" y="9"/>
                      <a:pt x="100" y="5"/>
                      <a:pt x="101" y="4"/>
                    </a:cubicBezTo>
                    <a:cubicBezTo>
                      <a:pt x="102" y="4"/>
                      <a:pt x="103" y="2"/>
                      <a:pt x="103" y="2"/>
                    </a:cubicBezTo>
                    <a:cubicBezTo>
                      <a:pt x="102" y="1"/>
                      <a:pt x="100" y="0"/>
                      <a:pt x="100" y="1"/>
                    </a:cubicBezTo>
                    <a:cubicBezTo>
                      <a:pt x="100" y="1"/>
                      <a:pt x="101" y="2"/>
                      <a:pt x="101" y="2"/>
                    </a:cubicBezTo>
                    <a:cubicBezTo>
                      <a:pt x="101" y="2"/>
                      <a:pt x="99" y="2"/>
                      <a:pt x="98" y="2"/>
                    </a:cubicBezTo>
                    <a:cubicBezTo>
                      <a:pt x="97" y="3"/>
                      <a:pt x="98" y="2"/>
                      <a:pt x="97" y="1"/>
                    </a:cubicBezTo>
                    <a:cubicBezTo>
                      <a:pt x="97" y="1"/>
                      <a:pt x="95" y="3"/>
                      <a:pt x="95" y="3"/>
                    </a:cubicBezTo>
                    <a:cubicBezTo>
                      <a:pt x="95" y="4"/>
                      <a:pt x="97" y="5"/>
                      <a:pt x="96" y="5"/>
                    </a:cubicBezTo>
                    <a:cubicBezTo>
                      <a:pt x="95" y="5"/>
                      <a:pt x="95" y="5"/>
                      <a:pt x="95" y="5"/>
                    </a:cubicBezTo>
                    <a:cubicBezTo>
                      <a:pt x="94" y="5"/>
                      <a:pt x="94" y="6"/>
                      <a:pt x="94" y="7"/>
                    </a:cubicBezTo>
                    <a:cubicBezTo>
                      <a:pt x="95" y="5"/>
                      <a:pt x="91" y="6"/>
                      <a:pt x="91" y="6"/>
                    </a:cubicBezTo>
                    <a:cubicBezTo>
                      <a:pt x="91" y="6"/>
                      <a:pt x="93" y="5"/>
                      <a:pt x="93" y="4"/>
                    </a:cubicBezTo>
                    <a:cubicBezTo>
                      <a:pt x="93" y="5"/>
                      <a:pt x="89" y="6"/>
                      <a:pt x="88" y="6"/>
                    </a:cubicBezTo>
                    <a:cubicBezTo>
                      <a:pt x="87" y="6"/>
                      <a:pt x="91" y="9"/>
                      <a:pt x="91" y="9"/>
                    </a:cubicBezTo>
                    <a:cubicBezTo>
                      <a:pt x="91" y="9"/>
                      <a:pt x="90" y="11"/>
                      <a:pt x="90" y="11"/>
                    </a:cubicBezTo>
                    <a:cubicBezTo>
                      <a:pt x="90" y="11"/>
                      <a:pt x="87" y="8"/>
                      <a:pt x="87" y="8"/>
                    </a:cubicBezTo>
                    <a:cubicBezTo>
                      <a:pt x="87" y="8"/>
                      <a:pt x="85" y="11"/>
                      <a:pt x="85" y="8"/>
                    </a:cubicBezTo>
                    <a:cubicBezTo>
                      <a:pt x="84" y="7"/>
                      <a:pt x="81" y="9"/>
                      <a:pt x="80" y="8"/>
                    </a:cubicBezTo>
                    <a:cubicBezTo>
                      <a:pt x="81" y="9"/>
                      <a:pt x="84" y="9"/>
                      <a:pt x="84" y="10"/>
                    </a:cubicBezTo>
                    <a:cubicBezTo>
                      <a:pt x="84" y="10"/>
                      <a:pt x="83" y="10"/>
                      <a:pt x="83" y="11"/>
                    </a:cubicBezTo>
                    <a:cubicBezTo>
                      <a:pt x="83" y="12"/>
                      <a:pt x="84" y="12"/>
                      <a:pt x="84" y="13"/>
                    </a:cubicBezTo>
                    <a:cubicBezTo>
                      <a:pt x="84" y="13"/>
                      <a:pt x="81" y="12"/>
                      <a:pt x="81" y="11"/>
                    </a:cubicBezTo>
                    <a:cubicBezTo>
                      <a:pt x="80" y="11"/>
                      <a:pt x="80" y="12"/>
                      <a:pt x="80" y="13"/>
                    </a:cubicBezTo>
                    <a:cubicBezTo>
                      <a:pt x="79" y="13"/>
                      <a:pt x="79" y="12"/>
                      <a:pt x="79" y="11"/>
                    </a:cubicBezTo>
                    <a:cubicBezTo>
                      <a:pt x="79" y="11"/>
                      <a:pt x="77" y="13"/>
                      <a:pt x="77" y="13"/>
                    </a:cubicBezTo>
                    <a:cubicBezTo>
                      <a:pt x="76" y="14"/>
                      <a:pt x="78" y="14"/>
                      <a:pt x="78" y="15"/>
                    </a:cubicBezTo>
                    <a:cubicBezTo>
                      <a:pt x="78" y="15"/>
                      <a:pt x="76" y="15"/>
                      <a:pt x="76" y="15"/>
                    </a:cubicBezTo>
                    <a:cubicBezTo>
                      <a:pt x="75" y="14"/>
                      <a:pt x="76" y="13"/>
                      <a:pt x="76" y="12"/>
                    </a:cubicBezTo>
                    <a:cubicBezTo>
                      <a:pt x="76" y="12"/>
                      <a:pt x="73" y="14"/>
                      <a:pt x="73" y="14"/>
                    </a:cubicBezTo>
                    <a:cubicBezTo>
                      <a:pt x="73" y="14"/>
                      <a:pt x="73" y="14"/>
                      <a:pt x="74" y="14"/>
                    </a:cubicBezTo>
                    <a:cubicBezTo>
                      <a:pt x="73" y="14"/>
                      <a:pt x="72" y="16"/>
                      <a:pt x="72" y="16"/>
                    </a:cubicBezTo>
                    <a:cubicBezTo>
                      <a:pt x="71" y="15"/>
                      <a:pt x="73" y="14"/>
                      <a:pt x="72" y="14"/>
                    </a:cubicBezTo>
                    <a:cubicBezTo>
                      <a:pt x="71" y="13"/>
                      <a:pt x="70" y="13"/>
                      <a:pt x="70" y="12"/>
                    </a:cubicBezTo>
                    <a:cubicBezTo>
                      <a:pt x="70" y="12"/>
                      <a:pt x="72" y="12"/>
                      <a:pt x="72" y="12"/>
                    </a:cubicBezTo>
                    <a:cubicBezTo>
                      <a:pt x="72" y="11"/>
                      <a:pt x="69" y="10"/>
                      <a:pt x="68" y="10"/>
                    </a:cubicBezTo>
                    <a:cubicBezTo>
                      <a:pt x="68" y="11"/>
                      <a:pt x="69" y="13"/>
                      <a:pt x="69" y="13"/>
                    </a:cubicBezTo>
                    <a:cubicBezTo>
                      <a:pt x="69" y="13"/>
                      <a:pt x="65" y="14"/>
                      <a:pt x="66" y="14"/>
                    </a:cubicBezTo>
                    <a:cubicBezTo>
                      <a:pt x="66" y="14"/>
                      <a:pt x="68" y="14"/>
                      <a:pt x="68" y="14"/>
                    </a:cubicBezTo>
                    <a:cubicBezTo>
                      <a:pt x="68" y="14"/>
                      <a:pt x="67" y="14"/>
                      <a:pt x="67" y="14"/>
                    </a:cubicBezTo>
                    <a:cubicBezTo>
                      <a:pt x="68" y="16"/>
                      <a:pt x="70" y="14"/>
                      <a:pt x="69" y="14"/>
                    </a:cubicBezTo>
                    <a:cubicBezTo>
                      <a:pt x="70" y="15"/>
                      <a:pt x="69" y="16"/>
                      <a:pt x="69" y="16"/>
                    </a:cubicBezTo>
                    <a:cubicBezTo>
                      <a:pt x="69" y="17"/>
                      <a:pt x="67" y="15"/>
                      <a:pt x="67" y="15"/>
                    </a:cubicBezTo>
                    <a:cubicBezTo>
                      <a:pt x="66" y="15"/>
                      <a:pt x="66" y="14"/>
                      <a:pt x="65" y="14"/>
                    </a:cubicBezTo>
                    <a:cubicBezTo>
                      <a:pt x="65" y="14"/>
                      <a:pt x="64" y="16"/>
                      <a:pt x="63" y="15"/>
                    </a:cubicBezTo>
                    <a:cubicBezTo>
                      <a:pt x="63" y="14"/>
                      <a:pt x="60" y="16"/>
                      <a:pt x="60" y="16"/>
                    </a:cubicBezTo>
                    <a:cubicBezTo>
                      <a:pt x="60" y="16"/>
                      <a:pt x="60" y="19"/>
                      <a:pt x="60" y="19"/>
                    </a:cubicBezTo>
                    <a:cubicBezTo>
                      <a:pt x="60" y="20"/>
                      <a:pt x="61" y="17"/>
                      <a:pt x="62" y="18"/>
                    </a:cubicBezTo>
                    <a:cubicBezTo>
                      <a:pt x="62" y="18"/>
                      <a:pt x="64" y="19"/>
                      <a:pt x="64" y="18"/>
                    </a:cubicBezTo>
                    <a:cubicBezTo>
                      <a:pt x="64" y="19"/>
                      <a:pt x="63" y="19"/>
                      <a:pt x="63" y="20"/>
                    </a:cubicBezTo>
                    <a:cubicBezTo>
                      <a:pt x="62" y="20"/>
                      <a:pt x="63" y="22"/>
                      <a:pt x="62" y="22"/>
                    </a:cubicBezTo>
                    <a:cubicBezTo>
                      <a:pt x="62" y="23"/>
                      <a:pt x="61" y="21"/>
                      <a:pt x="61" y="21"/>
                    </a:cubicBezTo>
                    <a:cubicBezTo>
                      <a:pt x="60" y="21"/>
                      <a:pt x="60" y="23"/>
                      <a:pt x="59" y="23"/>
                    </a:cubicBezTo>
                    <a:cubicBezTo>
                      <a:pt x="59" y="23"/>
                      <a:pt x="59" y="21"/>
                      <a:pt x="59" y="21"/>
                    </a:cubicBezTo>
                    <a:cubicBezTo>
                      <a:pt x="58" y="21"/>
                      <a:pt x="58" y="22"/>
                      <a:pt x="57" y="22"/>
                    </a:cubicBezTo>
                    <a:cubicBezTo>
                      <a:pt x="57" y="22"/>
                      <a:pt x="57" y="20"/>
                      <a:pt x="57" y="20"/>
                    </a:cubicBezTo>
                    <a:cubicBezTo>
                      <a:pt x="57" y="19"/>
                      <a:pt x="56" y="22"/>
                      <a:pt x="55" y="22"/>
                    </a:cubicBezTo>
                    <a:cubicBezTo>
                      <a:pt x="53" y="23"/>
                      <a:pt x="56" y="17"/>
                      <a:pt x="56" y="17"/>
                    </a:cubicBezTo>
                    <a:cubicBezTo>
                      <a:pt x="55" y="17"/>
                      <a:pt x="53" y="18"/>
                      <a:pt x="53" y="18"/>
                    </a:cubicBezTo>
                    <a:cubicBezTo>
                      <a:pt x="52" y="19"/>
                      <a:pt x="54" y="20"/>
                      <a:pt x="54" y="20"/>
                    </a:cubicBezTo>
                    <a:cubicBezTo>
                      <a:pt x="53" y="20"/>
                      <a:pt x="53" y="20"/>
                      <a:pt x="52" y="20"/>
                    </a:cubicBezTo>
                    <a:cubicBezTo>
                      <a:pt x="52" y="20"/>
                      <a:pt x="52" y="21"/>
                      <a:pt x="51" y="22"/>
                    </a:cubicBezTo>
                    <a:cubicBezTo>
                      <a:pt x="52" y="21"/>
                      <a:pt x="47" y="21"/>
                      <a:pt x="49" y="22"/>
                    </a:cubicBezTo>
                    <a:cubicBezTo>
                      <a:pt x="49" y="23"/>
                      <a:pt x="51" y="22"/>
                      <a:pt x="51" y="22"/>
                    </a:cubicBezTo>
                    <a:cubicBezTo>
                      <a:pt x="51" y="22"/>
                      <a:pt x="50" y="23"/>
                      <a:pt x="51" y="23"/>
                    </a:cubicBezTo>
                    <a:cubicBezTo>
                      <a:pt x="51" y="23"/>
                      <a:pt x="52" y="23"/>
                      <a:pt x="52" y="22"/>
                    </a:cubicBezTo>
                    <a:cubicBezTo>
                      <a:pt x="52" y="22"/>
                      <a:pt x="52" y="24"/>
                      <a:pt x="51" y="24"/>
                    </a:cubicBezTo>
                    <a:cubicBezTo>
                      <a:pt x="50" y="24"/>
                      <a:pt x="50" y="23"/>
                      <a:pt x="49" y="23"/>
                    </a:cubicBezTo>
                    <a:cubicBezTo>
                      <a:pt x="48" y="24"/>
                      <a:pt x="48" y="26"/>
                      <a:pt x="47" y="26"/>
                    </a:cubicBezTo>
                    <a:cubicBezTo>
                      <a:pt x="47" y="26"/>
                      <a:pt x="44" y="26"/>
                      <a:pt x="44" y="26"/>
                    </a:cubicBezTo>
                    <a:cubicBezTo>
                      <a:pt x="44" y="29"/>
                      <a:pt x="51" y="25"/>
                      <a:pt x="51" y="25"/>
                    </a:cubicBezTo>
                    <a:cubicBezTo>
                      <a:pt x="52" y="25"/>
                      <a:pt x="53" y="24"/>
                      <a:pt x="54" y="25"/>
                    </a:cubicBezTo>
                    <a:cubicBezTo>
                      <a:pt x="56" y="25"/>
                      <a:pt x="55" y="23"/>
                      <a:pt x="54" y="2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6" y="25"/>
                      <a:pt x="57" y="23"/>
                      <a:pt x="58" y="23"/>
                    </a:cubicBezTo>
                    <a:cubicBezTo>
                      <a:pt x="57" y="23"/>
                      <a:pt x="57" y="25"/>
                      <a:pt x="56" y="25"/>
                    </a:cubicBezTo>
                    <a:cubicBezTo>
                      <a:pt x="57" y="25"/>
                      <a:pt x="58" y="25"/>
                      <a:pt x="58" y="25"/>
                    </a:cubicBezTo>
                    <a:cubicBezTo>
                      <a:pt x="58" y="25"/>
                      <a:pt x="56" y="26"/>
                      <a:pt x="56" y="27"/>
                    </a:cubicBezTo>
                    <a:cubicBezTo>
                      <a:pt x="56" y="27"/>
                      <a:pt x="61" y="25"/>
                      <a:pt x="61" y="26"/>
                    </a:cubicBezTo>
                    <a:cubicBezTo>
                      <a:pt x="60" y="27"/>
                      <a:pt x="57" y="26"/>
                      <a:pt x="57" y="28"/>
                    </a:cubicBezTo>
                    <a:cubicBezTo>
                      <a:pt x="56" y="31"/>
                      <a:pt x="54" y="27"/>
                      <a:pt x="54" y="27"/>
                    </a:cubicBezTo>
                    <a:cubicBezTo>
                      <a:pt x="54" y="26"/>
                      <a:pt x="54" y="29"/>
                      <a:pt x="54" y="29"/>
                    </a:cubicBezTo>
                    <a:cubicBezTo>
                      <a:pt x="54" y="29"/>
                      <a:pt x="53" y="27"/>
                      <a:pt x="52" y="27"/>
                    </a:cubicBezTo>
                    <a:cubicBezTo>
                      <a:pt x="51" y="28"/>
                      <a:pt x="49" y="30"/>
                      <a:pt x="49" y="31"/>
                    </a:cubicBezTo>
                    <a:cubicBezTo>
                      <a:pt x="49" y="31"/>
                      <a:pt x="51" y="30"/>
                      <a:pt x="51" y="30"/>
                    </a:cubicBezTo>
                    <a:cubicBezTo>
                      <a:pt x="51" y="31"/>
                      <a:pt x="53" y="30"/>
                      <a:pt x="53" y="31"/>
                    </a:cubicBezTo>
                    <a:cubicBezTo>
                      <a:pt x="53" y="30"/>
                      <a:pt x="50" y="31"/>
                      <a:pt x="50" y="32"/>
                    </a:cubicBezTo>
                    <a:cubicBezTo>
                      <a:pt x="51" y="33"/>
                      <a:pt x="54" y="31"/>
                      <a:pt x="53" y="33"/>
                    </a:cubicBezTo>
                    <a:cubicBezTo>
                      <a:pt x="54" y="31"/>
                      <a:pt x="47" y="34"/>
                      <a:pt x="47" y="34"/>
                    </a:cubicBezTo>
                    <a:cubicBezTo>
                      <a:pt x="47" y="33"/>
                      <a:pt x="53" y="35"/>
                      <a:pt x="52" y="35"/>
                    </a:cubicBezTo>
                    <a:cubicBezTo>
                      <a:pt x="51" y="36"/>
                      <a:pt x="50" y="34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6"/>
                      <a:pt x="46" y="34"/>
                      <a:pt x="45" y="36"/>
                    </a:cubicBezTo>
                    <a:cubicBezTo>
                      <a:pt x="45" y="36"/>
                      <a:pt x="48" y="36"/>
                      <a:pt x="48" y="36"/>
                    </a:cubicBezTo>
                    <a:cubicBezTo>
                      <a:pt x="46" y="38"/>
                      <a:pt x="44" y="36"/>
                      <a:pt x="45" y="39"/>
                    </a:cubicBezTo>
                    <a:cubicBezTo>
                      <a:pt x="45" y="39"/>
                      <a:pt x="43" y="40"/>
                      <a:pt x="43" y="40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2"/>
                      <a:pt x="41" y="42"/>
                      <a:pt x="41" y="42"/>
                    </a:cubicBezTo>
                    <a:cubicBezTo>
                      <a:pt x="41" y="43"/>
                      <a:pt x="42" y="42"/>
                      <a:pt x="42" y="42"/>
                    </a:cubicBezTo>
                    <a:cubicBezTo>
                      <a:pt x="43" y="42"/>
                      <a:pt x="42" y="43"/>
                      <a:pt x="42" y="43"/>
                    </a:cubicBezTo>
                    <a:cubicBezTo>
                      <a:pt x="43" y="43"/>
                      <a:pt x="45" y="44"/>
                      <a:pt x="46" y="43"/>
                    </a:cubicBezTo>
                    <a:cubicBezTo>
                      <a:pt x="44" y="44"/>
                      <a:pt x="44" y="44"/>
                      <a:pt x="42" y="44"/>
                    </a:cubicBezTo>
                    <a:cubicBezTo>
                      <a:pt x="41" y="44"/>
                      <a:pt x="38" y="44"/>
                      <a:pt x="38" y="45"/>
                    </a:cubicBezTo>
                    <a:cubicBezTo>
                      <a:pt x="38" y="45"/>
                      <a:pt x="39" y="45"/>
                      <a:pt x="39" y="45"/>
                    </a:cubicBezTo>
                    <a:cubicBezTo>
                      <a:pt x="39" y="45"/>
                      <a:pt x="38" y="46"/>
                      <a:pt x="38" y="46"/>
                    </a:cubicBezTo>
                    <a:cubicBezTo>
                      <a:pt x="38" y="46"/>
                      <a:pt x="40" y="45"/>
                      <a:pt x="40" y="46"/>
                    </a:cubicBezTo>
                    <a:cubicBezTo>
                      <a:pt x="40" y="46"/>
                      <a:pt x="38" y="48"/>
                      <a:pt x="38" y="48"/>
                    </a:cubicBezTo>
                    <a:cubicBezTo>
                      <a:pt x="38" y="48"/>
                      <a:pt x="39" y="48"/>
                      <a:pt x="39" y="49"/>
                    </a:cubicBezTo>
                    <a:cubicBezTo>
                      <a:pt x="39" y="49"/>
                      <a:pt x="37" y="49"/>
                      <a:pt x="37" y="49"/>
                    </a:cubicBezTo>
                    <a:cubicBezTo>
                      <a:pt x="37" y="49"/>
                      <a:pt x="39" y="50"/>
                      <a:pt x="39" y="50"/>
                    </a:cubicBezTo>
                    <a:cubicBezTo>
                      <a:pt x="38" y="50"/>
                      <a:pt x="37" y="50"/>
                      <a:pt x="37" y="50"/>
                    </a:cubicBezTo>
                    <a:cubicBezTo>
                      <a:pt x="37" y="51"/>
                      <a:pt x="38" y="52"/>
                      <a:pt x="39" y="52"/>
                    </a:cubicBezTo>
                    <a:cubicBezTo>
                      <a:pt x="37" y="52"/>
                      <a:pt x="35" y="52"/>
                      <a:pt x="34" y="54"/>
                    </a:cubicBezTo>
                    <a:cubicBezTo>
                      <a:pt x="34" y="55"/>
                      <a:pt x="30" y="54"/>
                      <a:pt x="30" y="54"/>
                    </a:cubicBezTo>
                    <a:cubicBezTo>
                      <a:pt x="30" y="57"/>
                      <a:pt x="36" y="54"/>
                      <a:pt x="37" y="54"/>
                    </a:cubicBezTo>
                    <a:cubicBezTo>
                      <a:pt x="36" y="54"/>
                      <a:pt x="35" y="56"/>
                      <a:pt x="35" y="56"/>
                    </a:cubicBezTo>
                    <a:cubicBezTo>
                      <a:pt x="32" y="56"/>
                      <a:pt x="34" y="57"/>
                      <a:pt x="33" y="58"/>
                    </a:cubicBezTo>
                    <a:cubicBezTo>
                      <a:pt x="32" y="59"/>
                      <a:pt x="30" y="57"/>
                      <a:pt x="29" y="58"/>
                    </a:cubicBezTo>
                    <a:cubicBezTo>
                      <a:pt x="29" y="59"/>
                      <a:pt x="26" y="61"/>
                      <a:pt x="26" y="61"/>
                    </a:cubicBezTo>
                    <a:cubicBezTo>
                      <a:pt x="26" y="62"/>
                      <a:pt x="27" y="62"/>
                      <a:pt x="27" y="62"/>
                    </a:cubicBezTo>
                    <a:cubicBezTo>
                      <a:pt x="27" y="63"/>
                      <a:pt x="24" y="63"/>
                      <a:pt x="24" y="63"/>
                    </a:cubicBezTo>
                    <a:cubicBezTo>
                      <a:pt x="24" y="63"/>
                      <a:pt x="25" y="64"/>
                      <a:pt x="25" y="65"/>
                    </a:cubicBezTo>
                    <a:cubicBezTo>
                      <a:pt x="25" y="66"/>
                      <a:pt x="27" y="65"/>
                      <a:pt x="28" y="65"/>
                    </a:cubicBezTo>
                    <a:cubicBezTo>
                      <a:pt x="29" y="64"/>
                      <a:pt x="30" y="65"/>
                      <a:pt x="31" y="64"/>
                    </a:cubicBezTo>
                    <a:cubicBezTo>
                      <a:pt x="31" y="64"/>
                      <a:pt x="30" y="63"/>
                      <a:pt x="30" y="62"/>
                    </a:cubicBezTo>
                    <a:cubicBezTo>
                      <a:pt x="30" y="62"/>
                      <a:pt x="32" y="63"/>
                      <a:pt x="33" y="64"/>
                    </a:cubicBezTo>
                    <a:cubicBezTo>
                      <a:pt x="33" y="64"/>
                      <a:pt x="30" y="66"/>
                      <a:pt x="30" y="66"/>
                    </a:cubicBezTo>
                    <a:cubicBezTo>
                      <a:pt x="29" y="66"/>
                      <a:pt x="28" y="67"/>
                      <a:pt x="28" y="66"/>
                    </a:cubicBezTo>
                    <a:cubicBezTo>
                      <a:pt x="27" y="65"/>
                      <a:pt x="26" y="67"/>
                      <a:pt x="25" y="67"/>
                    </a:cubicBezTo>
                    <a:cubicBezTo>
                      <a:pt x="24" y="66"/>
                      <a:pt x="24" y="63"/>
                      <a:pt x="23" y="66"/>
                    </a:cubicBezTo>
                    <a:cubicBezTo>
                      <a:pt x="21" y="70"/>
                      <a:pt x="20" y="65"/>
                      <a:pt x="21" y="65"/>
                    </a:cubicBezTo>
                    <a:cubicBezTo>
                      <a:pt x="19" y="65"/>
                      <a:pt x="21" y="69"/>
                      <a:pt x="19" y="68"/>
                    </a:cubicBezTo>
                    <a:cubicBezTo>
                      <a:pt x="15" y="68"/>
                      <a:pt x="18" y="70"/>
                      <a:pt x="17" y="71"/>
                    </a:cubicBezTo>
                    <a:cubicBezTo>
                      <a:pt x="16" y="71"/>
                      <a:pt x="16" y="69"/>
                      <a:pt x="16" y="69"/>
                    </a:cubicBezTo>
                    <a:cubicBezTo>
                      <a:pt x="14" y="69"/>
                      <a:pt x="12" y="70"/>
                      <a:pt x="11" y="71"/>
                    </a:cubicBezTo>
                    <a:cubicBezTo>
                      <a:pt x="11" y="72"/>
                      <a:pt x="15" y="72"/>
                      <a:pt x="16" y="72"/>
                    </a:cubicBezTo>
                    <a:cubicBezTo>
                      <a:pt x="16" y="72"/>
                      <a:pt x="19" y="71"/>
                      <a:pt x="19" y="71"/>
                    </a:cubicBezTo>
                    <a:cubicBezTo>
                      <a:pt x="20" y="72"/>
                      <a:pt x="15" y="72"/>
                      <a:pt x="15" y="72"/>
                    </a:cubicBezTo>
                    <a:cubicBezTo>
                      <a:pt x="14" y="72"/>
                      <a:pt x="14" y="73"/>
                      <a:pt x="13" y="73"/>
                    </a:cubicBezTo>
                    <a:cubicBezTo>
                      <a:pt x="12" y="73"/>
                      <a:pt x="11" y="73"/>
                      <a:pt x="10" y="73"/>
                    </a:cubicBezTo>
                    <a:cubicBezTo>
                      <a:pt x="8" y="72"/>
                      <a:pt x="7" y="73"/>
                      <a:pt x="9" y="74"/>
                    </a:cubicBezTo>
                    <a:cubicBezTo>
                      <a:pt x="10" y="74"/>
                      <a:pt x="12" y="74"/>
                      <a:pt x="12" y="76"/>
                    </a:cubicBezTo>
                    <a:cubicBezTo>
                      <a:pt x="12" y="76"/>
                      <a:pt x="11" y="78"/>
                      <a:pt x="11" y="77"/>
                    </a:cubicBezTo>
                    <a:cubicBezTo>
                      <a:pt x="10" y="77"/>
                      <a:pt x="12" y="75"/>
                      <a:pt x="10" y="74"/>
                    </a:cubicBezTo>
                    <a:cubicBezTo>
                      <a:pt x="7" y="74"/>
                      <a:pt x="9" y="75"/>
                      <a:pt x="8" y="76"/>
                    </a:cubicBezTo>
                    <a:cubicBezTo>
                      <a:pt x="8" y="76"/>
                      <a:pt x="8" y="73"/>
                      <a:pt x="7" y="73"/>
                    </a:cubicBezTo>
                    <a:cubicBezTo>
                      <a:pt x="7" y="72"/>
                      <a:pt x="5" y="78"/>
                      <a:pt x="6" y="77"/>
                    </a:cubicBezTo>
                    <a:cubicBezTo>
                      <a:pt x="5" y="77"/>
                      <a:pt x="5" y="75"/>
                      <a:pt x="5" y="75"/>
                    </a:cubicBezTo>
                    <a:cubicBezTo>
                      <a:pt x="4" y="75"/>
                      <a:pt x="4" y="77"/>
                      <a:pt x="4" y="77"/>
                    </a:cubicBezTo>
                    <a:cubicBezTo>
                      <a:pt x="3" y="78"/>
                      <a:pt x="1" y="77"/>
                      <a:pt x="1" y="78"/>
                    </a:cubicBezTo>
                    <a:cubicBezTo>
                      <a:pt x="1" y="79"/>
                      <a:pt x="0" y="80"/>
                      <a:pt x="1" y="80"/>
                    </a:cubicBezTo>
                    <a:cubicBezTo>
                      <a:pt x="2" y="80"/>
                      <a:pt x="3" y="80"/>
                      <a:pt x="4" y="81"/>
                    </a:cubicBezTo>
                    <a:cubicBezTo>
                      <a:pt x="4" y="81"/>
                      <a:pt x="0" y="82"/>
                      <a:pt x="1" y="83"/>
                    </a:cubicBezTo>
                    <a:cubicBezTo>
                      <a:pt x="1" y="84"/>
                      <a:pt x="3" y="84"/>
                      <a:pt x="3" y="84"/>
                    </a:cubicBezTo>
                    <a:cubicBezTo>
                      <a:pt x="3" y="84"/>
                      <a:pt x="6" y="83"/>
                      <a:pt x="6" y="84"/>
                    </a:cubicBezTo>
                    <a:cubicBezTo>
                      <a:pt x="5" y="85"/>
                      <a:pt x="2" y="84"/>
                      <a:pt x="1" y="86"/>
                    </a:cubicBezTo>
                    <a:cubicBezTo>
                      <a:pt x="0" y="87"/>
                      <a:pt x="6" y="87"/>
                      <a:pt x="4" y="89"/>
                    </a:cubicBezTo>
                    <a:cubicBezTo>
                      <a:pt x="4" y="89"/>
                      <a:pt x="3" y="87"/>
                      <a:pt x="2" y="88"/>
                    </a:cubicBezTo>
                    <a:cubicBezTo>
                      <a:pt x="1" y="89"/>
                      <a:pt x="1" y="90"/>
                      <a:pt x="2" y="91"/>
                    </a:cubicBezTo>
                    <a:cubicBezTo>
                      <a:pt x="3" y="91"/>
                      <a:pt x="5" y="92"/>
                      <a:pt x="6" y="92"/>
                    </a:cubicBezTo>
                    <a:cubicBezTo>
                      <a:pt x="7" y="91"/>
                      <a:pt x="8" y="89"/>
                      <a:pt x="9" y="90"/>
                    </a:cubicBezTo>
                    <a:cubicBezTo>
                      <a:pt x="8" y="90"/>
                      <a:pt x="7" y="91"/>
                      <a:pt x="7" y="91"/>
                    </a:cubicBezTo>
                    <a:cubicBezTo>
                      <a:pt x="7" y="92"/>
                      <a:pt x="6" y="92"/>
                      <a:pt x="5" y="92"/>
                    </a:cubicBezTo>
                    <a:cubicBezTo>
                      <a:pt x="5" y="92"/>
                      <a:pt x="7" y="93"/>
                      <a:pt x="7" y="94"/>
                    </a:cubicBezTo>
                    <a:cubicBezTo>
                      <a:pt x="7" y="94"/>
                      <a:pt x="4" y="92"/>
                      <a:pt x="5" y="94"/>
                    </a:cubicBezTo>
                    <a:cubicBezTo>
                      <a:pt x="5" y="95"/>
                      <a:pt x="8" y="96"/>
                      <a:pt x="8" y="96"/>
                    </a:cubicBezTo>
                    <a:cubicBezTo>
                      <a:pt x="8" y="97"/>
                      <a:pt x="5" y="95"/>
                      <a:pt x="4" y="96"/>
                    </a:cubicBezTo>
                    <a:cubicBezTo>
                      <a:pt x="2" y="96"/>
                      <a:pt x="4" y="93"/>
                      <a:pt x="3" y="93"/>
                    </a:cubicBezTo>
                    <a:cubicBezTo>
                      <a:pt x="3" y="93"/>
                      <a:pt x="1" y="95"/>
                      <a:pt x="2" y="96"/>
                    </a:cubicBezTo>
                    <a:cubicBezTo>
                      <a:pt x="3" y="96"/>
                      <a:pt x="2" y="98"/>
                      <a:pt x="2" y="98"/>
                    </a:cubicBezTo>
                    <a:cubicBezTo>
                      <a:pt x="3" y="99"/>
                      <a:pt x="4" y="97"/>
                      <a:pt x="5" y="96"/>
                    </a:cubicBezTo>
                    <a:cubicBezTo>
                      <a:pt x="5" y="96"/>
                      <a:pt x="5" y="97"/>
                      <a:pt x="5" y="97"/>
                    </a:cubicBezTo>
                    <a:cubicBezTo>
                      <a:pt x="6" y="97"/>
                      <a:pt x="6" y="96"/>
                      <a:pt x="7" y="96"/>
                    </a:cubicBezTo>
                    <a:cubicBezTo>
                      <a:pt x="7" y="96"/>
                      <a:pt x="7" y="98"/>
                      <a:pt x="6" y="98"/>
                    </a:cubicBezTo>
                    <a:cubicBezTo>
                      <a:pt x="4" y="99"/>
                      <a:pt x="8" y="101"/>
                      <a:pt x="8" y="100"/>
                    </a:cubicBezTo>
                    <a:cubicBezTo>
                      <a:pt x="8" y="102"/>
                      <a:pt x="1" y="100"/>
                      <a:pt x="5" y="103"/>
                    </a:cubicBezTo>
                    <a:cubicBezTo>
                      <a:pt x="7" y="104"/>
                      <a:pt x="8" y="105"/>
                      <a:pt x="10" y="105"/>
                    </a:cubicBezTo>
                    <a:cubicBezTo>
                      <a:pt x="10" y="105"/>
                      <a:pt x="13" y="107"/>
                      <a:pt x="14" y="107"/>
                    </a:cubicBezTo>
                    <a:cubicBezTo>
                      <a:pt x="17" y="107"/>
                      <a:pt x="21" y="104"/>
                      <a:pt x="23" y="102"/>
                    </a:cubicBezTo>
                    <a:cubicBezTo>
                      <a:pt x="24" y="100"/>
                      <a:pt x="25" y="100"/>
                      <a:pt x="27" y="99"/>
                    </a:cubicBezTo>
                    <a:cubicBezTo>
                      <a:pt x="28" y="98"/>
                      <a:pt x="28" y="95"/>
                      <a:pt x="29" y="95"/>
                    </a:cubicBezTo>
                    <a:cubicBezTo>
                      <a:pt x="29" y="95"/>
                      <a:pt x="29" y="98"/>
                      <a:pt x="30" y="98"/>
                    </a:cubicBezTo>
                    <a:cubicBezTo>
                      <a:pt x="32" y="99"/>
                      <a:pt x="31" y="99"/>
                      <a:pt x="31" y="100"/>
                    </a:cubicBezTo>
                    <a:cubicBezTo>
                      <a:pt x="32" y="100"/>
                      <a:pt x="33" y="100"/>
                      <a:pt x="34" y="101"/>
                    </a:cubicBezTo>
                    <a:cubicBezTo>
                      <a:pt x="34" y="102"/>
                      <a:pt x="33" y="100"/>
                      <a:pt x="34" y="10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7" name="Freeform 720">
                <a:extLst>
                  <a:ext uri="{FF2B5EF4-FFF2-40B4-BE49-F238E27FC236}">
                    <a16:creationId xmlns:a16="http://schemas.microsoft.com/office/drawing/2014/main" id="{24777540-3943-684D-BF75-FD9D3D240E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945403" y="4366247"/>
                <a:ext cx="7563694" cy="2637633"/>
              </a:xfrm>
              <a:custGeom>
                <a:avLst/>
                <a:gdLst>
                  <a:gd name="T0" fmla="*/ 785 w 810"/>
                  <a:gd name="T1" fmla="*/ 109 h 282"/>
                  <a:gd name="T2" fmla="*/ 725 w 810"/>
                  <a:gd name="T3" fmla="*/ 77 h 282"/>
                  <a:gd name="T4" fmla="*/ 665 w 810"/>
                  <a:gd name="T5" fmla="*/ 80 h 282"/>
                  <a:gd name="T6" fmla="*/ 607 w 810"/>
                  <a:gd name="T7" fmla="*/ 65 h 282"/>
                  <a:gd name="T8" fmla="*/ 578 w 810"/>
                  <a:gd name="T9" fmla="*/ 56 h 282"/>
                  <a:gd name="T10" fmla="*/ 555 w 810"/>
                  <a:gd name="T11" fmla="*/ 61 h 282"/>
                  <a:gd name="T12" fmla="*/ 521 w 810"/>
                  <a:gd name="T13" fmla="*/ 59 h 282"/>
                  <a:gd name="T14" fmla="*/ 495 w 810"/>
                  <a:gd name="T15" fmla="*/ 44 h 282"/>
                  <a:gd name="T16" fmla="*/ 469 w 810"/>
                  <a:gd name="T17" fmla="*/ 49 h 282"/>
                  <a:gd name="T18" fmla="*/ 423 w 810"/>
                  <a:gd name="T19" fmla="*/ 43 h 282"/>
                  <a:gd name="T20" fmla="*/ 383 w 810"/>
                  <a:gd name="T21" fmla="*/ 50 h 282"/>
                  <a:gd name="T22" fmla="*/ 423 w 810"/>
                  <a:gd name="T23" fmla="*/ 17 h 282"/>
                  <a:gd name="T24" fmla="*/ 378 w 810"/>
                  <a:gd name="T25" fmla="*/ 7 h 282"/>
                  <a:gd name="T26" fmla="*/ 355 w 810"/>
                  <a:gd name="T27" fmla="*/ 17 h 282"/>
                  <a:gd name="T28" fmla="*/ 320 w 810"/>
                  <a:gd name="T29" fmla="*/ 22 h 282"/>
                  <a:gd name="T30" fmla="*/ 297 w 810"/>
                  <a:gd name="T31" fmla="*/ 32 h 282"/>
                  <a:gd name="T32" fmla="*/ 269 w 810"/>
                  <a:gd name="T33" fmla="*/ 49 h 282"/>
                  <a:gd name="T34" fmla="*/ 247 w 810"/>
                  <a:gd name="T35" fmla="*/ 58 h 282"/>
                  <a:gd name="T36" fmla="*/ 242 w 810"/>
                  <a:gd name="T37" fmla="*/ 50 h 282"/>
                  <a:gd name="T38" fmla="*/ 259 w 810"/>
                  <a:gd name="T39" fmla="*/ 97 h 282"/>
                  <a:gd name="T40" fmla="*/ 227 w 810"/>
                  <a:gd name="T41" fmla="*/ 107 h 282"/>
                  <a:gd name="T42" fmla="*/ 231 w 810"/>
                  <a:gd name="T43" fmla="*/ 88 h 282"/>
                  <a:gd name="T44" fmla="*/ 206 w 810"/>
                  <a:gd name="T45" fmla="*/ 60 h 282"/>
                  <a:gd name="T46" fmla="*/ 191 w 810"/>
                  <a:gd name="T47" fmla="*/ 83 h 282"/>
                  <a:gd name="T48" fmla="*/ 131 w 810"/>
                  <a:gd name="T49" fmla="*/ 90 h 282"/>
                  <a:gd name="T50" fmla="*/ 92 w 810"/>
                  <a:gd name="T51" fmla="*/ 100 h 282"/>
                  <a:gd name="T52" fmla="*/ 84 w 810"/>
                  <a:gd name="T53" fmla="*/ 107 h 282"/>
                  <a:gd name="T54" fmla="*/ 53 w 810"/>
                  <a:gd name="T55" fmla="*/ 120 h 282"/>
                  <a:gd name="T56" fmla="*/ 31 w 810"/>
                  <a:gd name="T57" fmla="*/ 102 h 282"/>
                  <a:gd name="T58" fmla="*/ 29 w 810"/>
                  <a:gd name="T59" fmla="*/ 84 h 282"/>
                  <a:gd name="T60" fmla="*/ 5 w 810"/>
                  <a:gd name="T61" fmla="*/ 88 h 282"/>
                  <a:gd name="T62" fmla="*/ 7 w 810"/>
                  <a:gd name="T63" fmla="*/ 152 h 282"/>
                  <a:gd name="T64" fmla="*/ 16 w 810"/>
                  <a:gd name="T65" fmla="*/ 187 h 282"/>
                  <a:gd name="T66" fmla="*/ 40 w 810"/>
                  <a:gd name="T67" fmla="*/ 223 h 282"/>
                  <a:gd name="T68" fmla="*/ 53 w 810"/>
                  <a:gd name="T69" fmla="*/ 244 h 282"/>
                  <a:gd name="T70" fmla="*/ 82 w 810"/>
                  <a:gd name="T71" fmla="*/ 272 h 282"/>
                  <a:gd name="T72" fmla="*/ 109 w 810"/>
                  <a:gd name="T73" fmla="*/ 250 h 282"/>
                  <a:gd name="T74" fmla="*/ 108 w 810"/>
                  <a:gd name="T75" fmla="*/ 222 h 282"/>
                  <a:gd name="T76" fmla="*/ 160 w 810"/>
                  <a:gd name="T77" fmla="*/ 223 h 282"/>
                  <a:gd name="T78" fmla="*/ 196 w 810"/>
                  <a:gd name="T79" fmla="*/ 196 h 282"/>
                  <a:gd name="T80" fmla="*/ 252 w 810"/>
                  <a:gd name="T81" fmla="*/ 204 h 282"/>
                  <a:gd name="T82" fmla="*/ 331 w 810"/>
                  <a:gd name="T83" fmla="*/ 226 h 282"/>
                  <a:gd name="T84" fmla="*/ 415 w 810"/>
                  <a:gd name="T85" fmla="*/ 231 h 282"/>
                  <a:gd name="T86" fmla="*/ 483 w 810"/>
                  <a:gd name="T87" fmla="*/ 207 h 282"/>
                  <a:gd name="T88" fmla="*/ 521 w 810"/>
                  <a:gd name="T89" fmla="*/ 258 h 282"/>
                  <a:gd name="T90" fmla="*/ 558 w 810"/>
                  <a:gd name="T91" fmla="*/ 226 h 282"/>
                  <a:gd name="T92" fmla="*/ 543 w 810"/>
                  <a:gd name="T93" fmla="*/ 199 h 282"/>
                  <a:gd name="T94" fmla="*/ 591 w 810"/>
                  <a:gd name="T95" fmla="*/ 162 h 282"/>
                  <a:gd name="T96" fmla="*/ 627 w 810"/>
                  <a:gd name="T97" fmla="*/ 165 h 282"/>
                  <a:gd name="T98" fmla="*/ 657 w 810"/>
                  <a:gd name="T99" fmla="*/ 153 h 282"/>
                  <a:gd name="T100" fmla="*/ 669 w 810"/>
                  <a:gd name="T101" fmla="*/ 154 h 282"/>
                  <a:gd name="T102" fmla="*/ 649 w 810"/>
                  <a:gd name="T103" fmla="*/ 210 h 282"/>
                  <a:gd name="T104" fmla="*/ 667 w 810"/>
                  <a:gd name="T105" fmla="*/ 171 h 282"/>
                  <a:gd name="T106" fmla="*/ 710 w 810"/>
                  <a:gd name="T107" fmla="*/ 156 h 282"/>
                  <a:gd name="T108" fmla="*/ 738 w 810"/>
                  <a:gd name="T109" fmla="*/ 121 h 282"/>
                  <a:gd name="T110" fmla="*/ 765 w 810"/>
                  <a:gd name="T111" fmla="*/ 116 h 282"/>
                  <a:gd name="T112" fmla="*/ 802 w 810"/>
                  <a:gd name="T113" fmla="*/ 115 h 282"/>
                  <a:gd name="T114" fmla="*/ 388 w 810"/>
                  <a:gd name="T115" fmla="*/ 21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10" h="282">
                    <a:moveTo>
                      <a:pt x="808" y="111"/>
                    </a:moveTo>
                    <a:cubicBezTo>
                      <a:pt x="806" y="109"/>
                      <a:pt x="803" y="108"/>
                      <a:pt x="801" y="106"/>
                    </a:cubicBezTo>
                    <a:cubicBezTo>
                      <a:pt x="800" y="105"/>
                      <a:pt x="799" y="104"/>
                      <a:pt x="797" y="103"/>
                    </a:cubicBezTo>
                    <a:cubicBezTo>
                      <a:pt x="796" y="103"/>
                      <a:pt x="794" y="103"/>
                      <a:pt x="793" y="102"/>
                    </a:cubicBezTo>
                    <a:cubicBezTo>
                      <a:pt x="793" y="103"/>
                      <a:pt x="794" y="103"/>
                      <a:pt x="794" y="103"/>
                    </a:cubicBezTo>
                    <a:cubicBezTo>
                      <a:pt x="795" y="103"/>
                      <a:pt x="792" y="104"/>
                      <a:pt x="791" y="103"/>
                    </a:cubicBezTo>
                    <a:cubicBezTo>
                      <a:pt x="791" y="103"/>
                      <a:pt x="792" y="103"/>
                      <a:pt x="792" y="102"/>
                    </a:cubicBezTo>
                    <a:cubicBezTo>
                      <a:pt x="791" y="101"/>
                      <a:pt x="786" y="103"/>
                      <a:pt x="785" y="102"/>
                    </a:cubicBezTo>
                    <a:cubicBezTo>
                      <a:pt x="787" y="103"/>
                      <a:pt x="787" y="103"/>
                      <a:pt x="787" y="106"/>
                    </a:cubicBezTo>
                    <a:cubicBezTo>
                      <a:pt x="786" y="107"/>
                      <a:pt x="788" y="109"/>
                      <a:pt x="788" y="109"/>
                    </a:cubicBezTo>
                    <a:cubicBezTo>
                      <a:pt x="787" y="109"/>
                      <a:pt x="787" y="108"/>
                      <a:pt x="787" y="108"/>
                    </a:cubicBezTo>
                    <a:cubicBezTo>
                      <a:pt x="786" y="107"/>
                      <a:pt x="786" y="109"/>
                      <a:pt x="785" y="109"/>
                    </a:cubicBezTo>
                    <a:cubicBezTo>
                      <a:pt x="785" y="109"/>
                      <a:pt x="783" y="105"/>
                      <a:pt x="783" y="105"/>
                    </a:cubicBezTo>
                    <a:cubicBezTo>
                      <a:pt x="783" y="104"/>
                      <a:pt x="783" y="104"/>
                      <a:pt x="783" y="104"/>
                    </a:cubicBezTo>
                    <a:cubicBezTo>
                      <a:pt x="783" y="103"/>
                      <a:pt x="782" y="102"/>
                      <a:pt x="783" y="101"/>
                    </a:cubicBezTo>
                    <a:cubicBezTo>
                      <a:pt x="784" y="99"/>
                      <a:pt x="782" y="100"/>
                      <a:pt x="781" y="99"/>
                    </a:cubicBezTo>
                    <a:cubicBezTo>
                      <a:pt x="781" y="98"/>
                      <a:pt x="779" y="97"/>
                      <a:pt x="778" y="97"/>
                    </a:cubicBezTo>
                    <a:cubicBezTo>
                      <a:pt x="771" y="93"/>
                      <a:pt x="765" y="89"/>
                      <a:pt x="758" y="87"/>
                    </a:cubicBezTo>
                    <a:cubicBezTo>
                      <a:pt x="756" y="86"/>
                      <a:pt x="755" y="85"/>
                      <a:pt x="754" y="84"/>
                    </a:cubicBezTo>
                    <a:cubicBezTo>
                      <a:pt x="753" y="83"/>
                      <a:pt x="751" y="82"/>
                      <a:pt x="749" y="82"/>
                    </a:cubicBezTo>
                    <a:cubicBezTo>
                      <a:pt x="746" y="81"/>
                      <a:pt x="743" y="80"/>
                      <a:pt x="739" y="78"/>
                    </a:cubicBezTo>
                    <a:cubicBezTo>
                      <a:pt x="736" y="78"/>
                      <a:pt x="732" y="78"/>
                      <a:pt x="730" y="78"/>
                    </a:cubicBezTo>
                    <a:cubicBezTo>
                      <a:pt x="728" y="78"/>
                      <a:pt x="727" y="78"/>
                      <a:pt x="726" y="78"/>
                    </a:cubicBezTo>
                    <a:cubicBezTo>
                      <a:pt x="726" y="78"/>
                      <a:pt x="725" y="77"/>
                      <a:pt x="725" y="77"/>
                    </a:cubicBezTo>
                    <a:cubicBezTo>
                      <a:pt x="724" y="78"/>
                      <a:pt x="724" y="79"/>
                      <a:pt x="723" y="78"/>
                    </a:cubicBezTo>
                    <a:cubicBezTo>
                      <a:pt x="720" y="78"/>
                      <a:pt x="717" y="77"/>
                      <a:pt x="714" y="76"/>
                    </a:cubicBezTo>
                    <a:cubicBezTo>
                      <a:pt x="713" y="76"/>
                      <a:pt x="710" y="75"/>
                      <a:pt x="710" y="77"/>
                    </a:cubicBezTo>
                    <a:cubicBezTo>
                      <a:pt x="709" y="79"/>
                      <a:pt x="708" y="79"/>
                      <a:pt x="710" y="80"/>
                    </a:cubicBezTo>
                    <a:cubicBezTo>
                      <a:pt x="712" y="82"/>
                      <a:pt x="714" y="86"/>
                      <a:pt x="709" y="87"/>
                    </a:cubicBezTo>
                    <a:cubicBezTo>
                      <a:pt x="708" y="88"/>
                      <a:pt x="705" y="88"/>
                      <a:pt x="704" y="86"/>
                    </a:cubicBezTo>
                    <a:cubicBezTo>
                      <a:pt x="703" y="85"/>
                      <a:pt x="703" y="84"/>
                      <a:pt x="700" y="84"/>
                    </a:cubicBezTo>
                    <a:cubicBezTo>
                      <a:pt x="697" y="83"/>
                      <a:pt x="699" y="82"/>
                      <a:pt x="698" y="81"/>
                    </a:cubicBezTo>
                    <a:cubicBezTo>
                      <a:pt x="698" y="80"/>
                      <a:pt x="695" y="79"/>
                      <a:pt x="694" y="80"/>
                    </a:cubicBezTo>
                    <a:cubicBezTo>
                      <a:pt x="691" y="83"/>
                      <a:pt x="686" y="80"/>
                      <a:pt x="682" y="80"/>
                    </a:cubicBezTo>
                    <a:cubicBezTo>
                      <a:pt x="678" y="80"/>
                      <a:pt x="674" y="79"/>
                      <a:pt x="670" y="79"/>
                    </a:cubicBezTo>
                    <a:cubicBezTo>
                      <a:pt x="668" y="79"/>
                      <a:pt x="667" y="79"/>
                      <a:pt x="665" y="80"/>
                    </a:cubicBezTo>
                    <a:cubicBezTo>
                      <a:pt x="663" y="81"/>
                      <a:pt x="664" y="84"/>
                      <a:pt x="664" y="86"/>
                    </a:cubicBezTo>
                    <a:cubicBezTo>
                      <a:pt x="664" y="86"/>
                      <a:pt x="664" y="86"/>
                      <a:pt x="664" y="86"/>
                    </a:cubicBezTo>
                    <a:cubicBezTo>
                      <a:pt x="663" y="86"/>
                      <a:pt x="662" y="81"/>
                      <a:pt x="661" y="80"/>
                    </a:cubicBezTo>
                    <a:cubicBezTo>
                      <a:pt x="660" y="80"/>
                      <a:pt x="656" y="80"/>
                      <a:pt x="655" y="78"/>
                    </a:cubicBezTo>
                    <a:cubicBezTo>
                      <a:pt x="655" y="75"/>
                      <a:pt x="659" y="74"/>
                      <a:pt x="655" y="71"/>
                    </a:cubicBezTo>
                    <a:cubicBezTo>
                      <a:pt x="653" y="70"/>
                      <a:pt x="651" y="69"/>
                      <a:pt x="648" y="68"/>
                    </a:cubicBezTo>
                    <a:cubicBezTo>
                      <a:pt x="642" y="66"/>
                      <a:pt x="635" y="68"/>
                      <a:pt x="629" y="69"/>
                    </a:cubicBezTo>
                    <a:cubicBezTo>
                      <a:pt x="626" y="69"/>
                      <a:pt x="623" y="69"/>
                      <a:pt x="619" y="69"/>
                    </a:cubicBezTo>
                    <a:cubicBezTo>
                      <a:pt x="618" y="69"/>
                      <a:pt x="618" y="69"/>
                      <a:pt x="617" y="69"/>
                    </a:cubicBezTo>
                    <a:cubicBezTo>
                      <a:pt x="615" y="68"/>
                      <a:pt x="617" y="68"/>
                      <a:pt x="618" y="67"/>
                    </a:cubicBezTo>
                    <a:cubicBezTo>
                      <a:pt x="618" y="66"/>
                      <a:pt x="613" y="65"/>
                      <a:pt x="613" y="65"/>
                    </a:cubicBezTo>
                    <a:cubicBezTo>
                      <a:pt x="612" y="64"/>
                      <a:pt x="608" y="65"/>
                      <a:pt x="607" y="65"/>
                    </a:cubicBezTo>
                    <a:cubicBezTo>
                      <a:pt x="607" y="65"/>
                      <a:pt x="611" y="64"/>
                      <a:pt x="610" y="63"/>
                    </a:cubicBezTo>
                    <a:cubicBezTo>
                      <a:pt x="609" y="63"/>
                      <a:pt x="608" y="64"/>
                      <a:pt x="607" y="64"/>
                    </a:cubicBezTo>
                    <a:cubicBezTo>
                      <a:pt x="606" y="63"/>
                      <a:pt x="604" y="62"/>
                      <a:pt x="604" y="62"/>
                    </a:cubicBezTo>
                    <a:cubicBezTo>
                      <a:pt x="603" y="62"/>
                      <a:pt x="600" y="60"/>
                      <a:pt x="602" y="60"/>
                    </a:cubicBezTo>
                    <a:cubicBezTo>
                      <a:pt x="603" y="60"/>
                      <a:pt x="605" y="60"/>
                      <a:pt x="606" y="60"/>
                    </a:cubicBezTo>
                    <a:cubicBezTo>
                      <a:pt x="609" y="60"/>
                      <a:pt x="605" y="57"/>
                      <a:pt x="604" y="57"/>
                    </a:cubicBezTo>
                    <a:cubicBezTo>
                      <a:pt x="602" y="55"/>
                      <a:pt x="597" y="56"/>
                      <a:pt x="594" y="55"/>
                    </a:cubicBezTo>
                    <a:cubicBezTo>
                      <a:pt x="592" y="55"/>
                      <a:pt x="591" y="57"/>
                      <a:pt x="589" y="59"/>
                    </a:cubicBezTo>
                    <a:cubicBezTo>
                      <a:pt x="589" y="59"/>
                      <a:pt x="582" y="63"/>
                      <a:pt x="582" y="60"/>
                    </a:cubicBezTo>
                    <a:cubicBezTo>
                      <a:pt x="583" y="58"/>
                      <a:pt x="584" y="60"/>
                      <a:pt x="586" y="59"/>
                    </a:cubicBezTo>
                    <a:cubicBezTo>
                      <a:pt x="586" y="59"/>
                      <a:pt x="585" y="56"/>
                      <a:pt x="584" y="56"/>
                    </a:cubicBezTo>
                    <a:cubicBezTo>
                      <a:pt x="584" y="56"/>
                      <a:pt x="578" y="56"/>
                      <a:pt x="578" y="56"/>
                    </a:cubicBezTo>
                    <a:cubicBezTo>
                      <a:pt x="579" y="55"/>
                      <a:pt x="581" y="54"/>
                      <a:pt x="583" y="54"/>
                    </a:cubicBezTo>
                    <a:cubicBezTo>
                      <a:pt x="584" y="55"/>
                      <a:pt x="591" y="55"/>
                      <a:pt x="591" y="55"/>
                    </a:cubicBezTo>
                    <a:cubicBezTo>
                      <a:pt x="591" y="54"/>
                      <a:pt x="585" y="54"/>
                      <a:pt x="584" y="53"/>
                    </a:cubicBezTo>
                    <a:cubicBezTo>
                      <a:pt x="582" y="53"/>
                      <a:pt x="580" y="53"/>
                      <a:pt x="578" y="53"/>
                    </a:cubicBezTo>
                    <a:cubicBezTo>
                      <a:pt x="574" y="52"/>
                      <a:pt x="570" y="52"/>
                      <a:pt x="566" y="51"/>
                    </a:cubicBezTo>
                    <a:cubicBezTo>
                      <a:pt x="565" y="51"/>
                      <a:pt x="561" y="50"/>
                      <a:pt x="561" y="50"/>
                    </a:cubicBezTo>
                    <a:cubicBezTo>
                      <a:pt x="561" y="51"/>
                      <a:pt x="562" y="52"/>
                      <a:pt x="561" y="52"/>
                    </a:cubicBezTo>
                    <a:cubicBezTo>
                      <a:pt x="560" y="53"/>
                      <a:pt x="559" y="53"/>
                      <a:pt x="558" y="53"/>
                    </a:cubicBezTo>
                    <a:cubicBezTo>
                      <a:pt x="557" y="53"/>
                      <a:pt x="552" y="54"/>
                      <a:pt x="553" y="56"/>
                    </a:cubicBezTo>
                    <a:cubicBezTo>
                      <a:pt x="554" y="58"/>
                      <a:pt x="556" y="55"/>
                      <a:pt x="557" y="56"/>
                    </a:cubicBezTo>
                    <a:cubicBezTo>
                      <a:pt x="557" y="56"/>
                      <a:pt x="554" y="57"/>
                      <a:pt x="555" y="59"/>
                    </a:cubicBezTo>
                    <a:cubicBezTo>
                      <a:pt x="556" y="59"/>
                      <a:pt x="555" y="60"/>
                      <a:pt x="555" y="61"/>
                    </a:cubicBezTo>
                    <a:cubicBezTo>
                      <a:pt x="556" y="61"/>
                      <a:pt x="557" y="62"/>
                      <a:pt x="557" y="63"/>
                    </a:cubicBezTo>
                    <a:cubicBezTo>
                      <a:pt x="557" y="63"/>
                      <a:pt x="553" y="63"/>
                      <a:pt x="552" y="63"/>
                    </a:cubicBezTo>
                    <a:cubicBezTo>
                      <a:pt x="550" y="63"/>
                      <a:pt x="552" y="62"/>
                      <a:pt x="552" y="62"/>
                    </a:cubicBezTo>
                    <a:cubicBezTo>
                      <a:pt x="551" y="61"/>
                      <a:pt x="548" y="62"/>
                      <a:pt x="548" y="62"/>
                    </a:cubicBezTo>
                    <a:cubicBezTo>
                      <a:pt x="546" y="63"/>
                      <a:pt x="544" y="62"/>
                      <a:pt x="543" y="62"/>
                    </a:cubicBezTo>
                    <a:cubicBezTo>
                      <a:pt x="542" y="62"/>
                      <a:pt x="546" y="63"/>
                      <a:pt x="546" y="63"/>
                    </a:cubicBezTo>
                    <a:cubicBezTo>
                      <a:pt x="549" y="64"/>
                      <a:pt x="546" y="66"/>
                      <a:pt x="545" y="65"/>
                    </a:cubicBezTo>
                    <a:cubicBezTo>
                      <a:pt x="544" y="65"/>
                      <a:pt x="544" y="64"/>
                      <a:pt x="544" y="63"/>
                    </a:cubicBezTo>
                    <a:cubicBezTo>
                      <a:pt x="543" y="63"/>
                      <a:pt x="542" y="63"/>
                      <a:pt x="541" y="63"/>
                    </a:cubicBezTo>
                    <a:cubicBezTo>
                      <a:pt x="539" y="62"/>
                      <a:pt x="537" y="61"/>
                      <a:pt x="534" y="62"/>
                    </a:cubicBezTo>
                    <a:cubicBezTo>
                      <a:pt x="531" y="62"/>
                      <a:pt x="529" y="65"/>
                      <a:pt x="526" y="63"/>
                    </a:cubicBezTo>
                    <a:cubicBezTo>
                      <a:pt x="524" y="62"/>
                      <a:pt x="522" y="61"/>
                      <a:pt x="521" y="59"/>
                    </a:cubicBezTo>
                    <a:cubicBezTo>
                      <a:pt x="520" y="58"/>
                      <a:pt x="518" y="62"/>
                      <a:pt x="517" y="62"/>
                    </a:cubicBezTo>
                    <a:cubicBezTo>
                      <a:pt x="516" y="64"/>
                      <a:pt x="515" y="70"/>
                      <a:pt x="512" y="69"/>
                    </a:cubicBezTo>
                    <a:cubicBezTo>
                      <a:pt x="510" y="68"/>
                      <a:pt x="508" y="68"/>
                      <a:pt x="506" y="66"/>
                    </a:cubicBezTo>
                    <a:cubicBezTo>
                      <a:pt x="505" y="65"/>
                      <a:pt x="503" y="63"/>
                      <a:pt x="502" y="62"/>
                    </a:cubicBezTo>
                    <a:cubicBezTo>
                      <a:pt x="501" y="60"/>
                      <a:pt x="499" y="59"/>
                      <a:pt x="498" y="58"/>
                    </a:cubicBezTo>
                    <a:cubicBezTo>
                      <a:pt x="496" y="56"/>
                      <a:pt x="500" y="57"/>
                      <a:pt x="501" y="57"/>
                    </a:cubicBezTo>
                    <a:cubicBezTo>
                      <a:pt x="502" y="57"/>
                      <a:pt x="504" y="56"/>
                      <a:pt x="504" y="55"/>
                    </a:cubicBezTo>
                    <a:cubicBezTo>
                      <a:pt x="504" y="55"/>
                      <a:pt x="499" y="52"/>
                      <a:pt x="499" y="52"/>
                    </a:cubicBezTo>
                    <a:cubicBezTo>
                      <a:pt x="499" y="52"/>
                      <a:pt x="502" y="52"/>
                      <a:pt x="502" y="51"/>
                    </a:cubicBezTo>
                    <a:cubicBezTo>
                      <a:pt x="501" y="50"/>
                      <a:pt x="499" y="50"/>
                      <a:pt x="499" y="50"/>
                    </a:cubicBezTo>
                    <a:cubicBezTo>
                      <a:pt x="499" y="48"/>
                      <a:pt x="504" y="47"/>
                      <a:pt x="499" y="46"/>
                    </a:cubicBezTo>
                    <a:cubicBezTo>
                      <a:pt x="498" y="46"/>
                      <a:pt x="497" y="44"/>
                      <a:pt x="495" y="44"/>
                    </a:cubicBezTo>
                    <a:cubicBezTo>
                      <a:pt x="494" y="44"/>
                      <a:pt x="492" y="43"/>
                      <a:pt x="491" y="44"/>
                    </a:cubicBezTo>
                    <a:cubicBezTo>
                      <a:pt x="490" y="44"/>
                      <a:pt x="490" y="45"/>
                      <a:pt x="489" y="45"/>
                    </a:cubicBezTo>
                    <a:cubicBezTo>
                      <a:pt x="488" y="44"/>
                      <a:pt x="488" y="44"/>
                      <a:pt x="487" y="44"/>
                    </a:cubicBezTo>
                    <a:cubicBezTo>
                      <a:pt x="486" y="44"/>
                      <a:pt x="484" y="44"/>
                      <a:pt x="483" y="43"/>
                    </a:cubicBezTo>
                    <a:cubicBezTo>
                      <a:pt x="482" y="43"/>
                      <a:pt x="481" y="43"/>
                      <a:pt x="480" y="41"/>
                    </a:cubicBezTo>
                    <a:cubicBezTo>
                      <a:pt x="479" y="41"/>
                      <a:pt x="480" y="40"/>
                      <a:pt x="478" y="41"/>
                    </a:cubicBezTo>
                    <a:cubicBezTo>
                      <a:pt x="478" y="41"/>
                      <a:pt x="477" y="42"/>
                      <a:pt x="476" y="42"/>
                    </a:cubicBezTo>
                    <a:cubicBezTo>
                      <a:pt x="475" y="42"/>
                      <a:pt x="475" y="41"/>
                      <a:pt x="474" y="42"/>
                    </a:cubicBezTo>
                    <a:cubicBezTo>
                      <a:pt x="474" y="43"/>
                      <a:pt x="473" y="44"/>
                      <a:pt x="473" y="45"/>
                    </a:cubicBezTo>
                    <a:cubicBezTo>
                      <a:pt x="473" y="46"/>
                      <a:pt x="475" y="46"/>
                      <a:pt x="474" y="47"/>
                    </a:cubicBezTo>
                    <a:cubicBezTo>
                      <a:pt x="473" y="48"/>
                      <a:pt x="474" y="48"/>
                      <a:pt x="473" y="48"/>
                    </a:cubicBezTo>
                    <a:cubicBezTo>
                      <a:pt x="472" y="48"/>
                      <a:pt x="470" y="48"/>
                      <a:pt x="469" y="49"/>
                    </a:cubicBezTo>
                    <a:cubicBezTo>
                      <a:pt x="470" y="48"/>
                      <a:pt x="473" y="50"/>
                      <a:pt x="473" y="50"/>
                    </a:cubicBezTo>
                    <a:cubicBezTo>
                      <a:pt x="472" y="51"/>
                      <a:pt x="469" y="49"/>
                      <a:pt x="467" y="49"/>
                    </a:cubicBezTo>
                    <a:cubicBezTo>
                      <a:pt x="465" y="49"/>
                      <a:pt x="462" y="49"/>
                      <a:pt x="459" y="49"/>
                    </a:cubicBezTo>
                    <a:cubicBezTo>
                      <a:pt x="458" y="49"/>
                      <a:pt x="458" y="48"/>
                      <a:pt x="457" y="48"/>
                    </a:cubicBezTo>
                    <a:cubicBezTo>
                      <a:pt x="456" y="47"/>
                      <a:pt x="453" y="48"/>
                      <a:pt x="452" y="48"/>
                    </a:cubicBezTo>
                    <a:cubicBezTo>
                      <a:pt x="451" y="47"/>
                      <a:pt x="449" y="47"/>
                      <a:pt x="448" y="46"/>
                    </a:cubicBezTo>
                    <a:cubicBezTo>
                      <a:pt x="448" y="45"/>
                      <a:pt x="450" y="45"/>
                      <a:pt x="450" y="44"/>
                    </a:cubicBezTo>
                    <a:cubicBezTo>
                      <a:pt x="451" y="43"/>
                      <a:pt x="442" y="43"/>
                      <a:pt x="441" y="43"/>
                    </a:cubicBezTo>
                    <a:cubicBezTo>
                      <a:pt x="436" y="42"/>
                      <a:pt x="432" y="43"/>
                      <a:pt x="427" y="43"/>
                    </a:cubicBezTo>
                    <a:cubicBezTo>
                      <a:pt x="424" y="43"/>
                      <a:pt x="425" y="43"/>
                      <a:pt x="426" y="45"/>
                    </a:cubicBezTo>
                    <a:cubicBezTo>
                      <a:pt x="426" y="46"/>
                      <a:pt x="424" y="45"/>
                      <a:pt x="424" y="45"/>
                    </a:cubicBezTo>
                    <a:cubicBezTo>
                      <a:pt x="422" y="45"/>
                      <a:pt x="423" y="44"/>
                      <a:pt x="423" y="43"/>
                    </a:cubicBezTo>
                    <a:cubicBezTo>
                      <a:pt x="423" y="41"/>
                      <a:pt x="422" y="38"/>
                      <a:pt x="420" y="40"/>
                    </a:cubicBezTo>
                    <a:cubicBezTo>
                      <a:pt x="420" y="42"/>
                      <a:pt x="416" y="42"/>
                      <a:pt x="414" y="41"/>
                    </a:cubicBezTo>
                    <a:cubicBezTo>
                      <a:pt x="413" y="40"/>
                      <a:pt x="415" y="38"/>
                      <a:pt x="411" y="39"/>
                    </a:cubicBezTo>
                    <a:cubicBezTo>
                      <a:pt x="410" y="39"/>
                      <a:pt x="409" y="39"/>
                      <a:pt x="408" y="39"/>
                    </a:cubicBezTo>
                    <a:cubicBezTo>
                      <a:pt x="407" y="38"/>
                      <a:pt x="406" y="39"/>
                      <a:pt x="404" y="40"/>
                    </a:cubicBezTo>
                    <a:cubicBezTo>
                      <a:pt x="402" y="42"/>
                      <a:pt x="407" y="41"/>
                      <a:pt x="407" y="42"/>
                    </a:cubicBezTo>
                    <a:cubicBezTo>
                      <a:pt x="407" y="44"/>
                      <a:pt x="403" y="43"/>
                      <a:pt x="402" y="44"/>
                    </a:cubicBezTo>
                    <a:cubicBezTo>
                      <a:pt x="401" y="45"/>
                      <a:pt x="399" y="45"/>
                      <a:pt x="397" y="46"/>
                    </a:cubicBezTo>
                    <a:cubicBezTo>
                      <a:pt x="395" y="47"/>
                      <a:pt x="393" y="47"/>
                      <a:pt x="390" y="47"/>
                    </a:cubicBezTo>
                    <a:cubicBezTo>
                      <a:pt x="388" y="47"/>
                      <a:pt x="388" y="47"/>
                      <a:pt x="387" y="49"/>
                    </a:cubicBezTo>
                    <a:cubicBezTo>
                      <a:pt x="386" y="50"/>
                      <a:pt x="382" y="51"/>
                      <a:pt x="381" y="51"/>
                    </a:cubicBezTo>
                    <a:cubicBezTo>
                      <a:pt x="381" y="50"/>
                      <a:pt x="383" y="50"/>
                      <a:pt x="383" y="50"/>
                    </a:cubicBezTo>
                    <a:cubicBezTo>
                      <a:pt x="385" y="49"/>
                      <a:pt x="385" y="47"/>
                      <a:pt x="386" y="46"/>
                    </a:cubicBezTo>
                    <a:cubicBezTo>
                      <a:pt x="387" y="44"/>
                      <a:pt x="388" y="46"/>
                      <a:pt x="389" y="45"/>
                    </a:cubicBezTo>
                    <a:cubicBezTo>
                      <a:pt x="390" y="45"/>
                      <a:pt x="390" y="44"/>
                      <a:pt x="391" y="44"/>
                    </a:cubicBezTo>
                    <a:cubicBezTo>
                      <a:pt x="394" y="42"/>
                      <a:pt x="398" y="41"/>
                      <a:pt x="401" y="39"/>
                    </a:cubicBezTo>
                    <a:cubicBezTo>
                      <a:pt x="403" y="38"/>
                      <a:pt x="405" y="37"/>
                      <a:pt x="407" y="36"/>
                    </a:cubicBezTo>
                    <a:cubicBezTo>
                      <a:pt x="411" y="33"/>
                      <a:pt x="416" y="31"/>
                      <a:pt x="420" y="29"/>
                    </a:cubicBezTo>
                    <a:cubicBezTo>
                      <a:pt x="423" y="28"/>
                      <a:pt x="426" y="26"/>
                      <a:pt x="423" y="23"/>
                    </a:cubicBezTo>
                    <a:cubicBezTo>
                      <a:pt x="422" y="22"/>
                      <a:pt x="422" y="24"/>
                      <a:pt x="421" y="23"/>
                    </a:cubicBezTo>
                    <a:cubicBezTo>
                      <a:pt x="420" y="22"/>
                      <a:pt x="419" y="22"/>
                      <a:pt x="418" y="21"/>
                    </a:cubicBezTo>
                    <a:cubicBezTo>
                      <a:pt x="418" y="20"/>
                      <a:pt x="423" y="22"/>
                      <a:pt x="423" y="22"/>
                    </a:cubicBezTo>
                    <a:cubicBezTo>
                      <a:pt x="424" y="22"/>
                      <a:pt x="427" y="22"/>
                      <a:pt x="425" y="20"/>
                    </a:cubicBezTo>
                    <a:cubicBezTo>
                      <a:pt x="424" y="19"/>
                      <a:pt x="424" y="18"/>
                      <a:pt x="423" y="17"/>
                    </a:cubicBezTo>
                    <a:cubicBezTo>
                      <a:pt x="422" y="15"/>
                      <a:pt x="421" y="19"/>
                      <a:pt x="420" y="19"/>
                    </a:cubicBezTo>
                    <a:cubicBezTo>
                      <a:pt x="420" y="18"/>
                      <a:pt x="420" y="17"/>
                      <a:pt x="420" y="17"/>
                    </a:cubicBezTo>
                    <a:cubicBezTo>
                      <a:pt x="420" y="16"/>
                      <a:pt x="420" y="16"/>
                      <a:pt x="419" y="15"/>
                    </a:cubicBezTo>
                    <a:cubicBezTo>
                      <a:pt x="419" y="14"/>
                      <a:pt x="417" y="13"/>
                      <a:pt x="416" y="13"/>
                    </a:cubicBezTo>
                    <a:cubicBezTo>
                      <a:pt x="414" y="12"/>
                      <a:pt x="413" y="12"/>
                      <a:pt x="411" y="11"/>
                    </a:cubicBezTo>
                    <a:cubicBezTo>
                      <a:pt x="409" y="11"/>
                      <a:pt x="409" y="11"/>
                      <a:pt x="406" y="12"/>
                    </a:cubicBezTo>
                    <a:cubicBezTo>
                      <a:pt x="404" y="12"/>
                      <a:pt x="397" y="9"/>
                      <a:pt x="396" y="12"/>
                    </a:cubicBezTo>
                    <a:cubicBezTo>
                      <a:pt x="395" y="13"/>
                      <a:pt x="389" y="14"/>
                      <a:pt x="388" y="13"/>
                    </a:cubicBezTo>
                    <a:cubicBezTo>
                      <a:pt x="388" y="13"/>
                      <a:pt x="394" y="9"/>
                      <a:pt x="392" y="8"/>
                    </a:cubicBezTo>
                    <a:cubicBezTo>
                      <a:pt x="392" y="8"/>
                      <a:pt x="385" y="9"/>
                      <a:pt x="384" y="8"/>
                    </a:cubicBezTo>
                    <a:cubicBezTo>
                      <a:pt x="384" y="7"/>
                      <a:pt x="386" y="7"/>
                      <a:pt x="386" y="7"/>
                    </a:cubicBezTo>
                    <a:cubicBezTo>
                      <a:pt x="386" y="6"/>
                      <a:pt x="378" y="7"/>
                      <a:pt x="378" y="7"/>
                    </a:cubicBezTo>
                    <a:cubicBezTo>
                      <a:pt x="379" y="5"/>
                      <a:pt x="383" y="6"/>
                      <a:pt x="384" y="5"/>
                    </a:cubicBezTo>
                    <a:cubicBezTo>
                      <a:pt x="385" y="4"/>
                      <a:pt x="387" y="5"/>
                      <a:pt x="386" y="4"/>
                    </a:cubicBezTo>
                    <a:cubicBezTo>
                      <a:pt x="386" y="3"/>
                      <a:pt x="386" y="2"/>
                      <a:pt x="385" y="2"/>
                    </a:cubicBezTo>
                    <a:cubicBezTo>
                      <a:pt x="382" y="2"/>
                      <a:pt x="381" y="1"/>
                      <a:pt x="378" y="1"/>
                    </a:cubicBezTo>
                    <a:cubicBezTo>
                      <a:pt x="376" y="0"/>
                      <a:pt x="374" y="1"/>
                      <a:pt x="372" y="2"/>
                    </a:cubicBezTo>
                    <a:cubicBezTo>
                      <a:pt x="368" y="3"/>
                      <a:pt x="364" y="6"/>
                      <a:pt x="362" y="8"/>
                    </a:cubicBezTo>
                    <a:cubicBezTo>
                      <a:pt x="361" y="9"/>
                      <a:pt x="361" y="9"/>
                      <a:pt x="362" y="10"/>
                    </a:cubicBezTo>
                    <a:cubicBezTo>
                      <a:pt x="363" y="10"/>
                      <a:pt x="362" y="11"/>
                      <a:pt x="362" y="12"/>
                    </a:cubicBezTo>
                    <a:cubicBezTo>
                      <a:pt x="362" y="14"/>
                      <a:pt x="366" y="13"/>
                      <a:pt x="366" y="14"/>
                    </a:cubicBezTo>
                    <a:cubicBezTo>
                      <a:pt x="366" y="13"/>
                      <a:pt x="361" y="14"/>
                      <a:pt x="360" y="14"/>
                    </a:cubicBezTo>
                    <a:cubicBezTo>
                      <a:pt x="359" y="14"/>
                      <a:pt x="353" y="13"/>
                      <a:pt x="352" y="14"/>
                    </a:cubicBezTo>
                    <a:cubicBezTo>
                      <a:pt x="352" y="13"/>
                      <a:pt x="355" y="17"/>
                      <a:pt x="355" y="17"/>
                    </a:cubicBezTo>
                    <a:cubicBezTo>
                      <a:pt x="356" y="18"/>
                      <a:pt x="351" y="16"/>
                      <a:pt x="350" y="16"/>
                    </a:cubicBezTo>
                    <a:cubicBezTo>
                      <a:pt x="349" y="16"/>
                      <a:pt x="347" y="17"/>
                      <a:pt x="345" y="18"/>
                    </a:cubicBezTo>
                    <a:cubicBezTo>
                      <a:pt x="345" y="18"/>
                      <a:pt x="345" y="18"/>
                      <a:pt x="344" y="18"/>
                    </a:cubicBezTo>
                    <a:cubicBezTo>
                      <a:pt x="342" y="18"/>
                      <a:pt x="344" y="18"/>
                      <a:pt x="343" y="17"/>
                    </a:cubicBezTo>
                    <a:cubicBezTo>
                      <a:pt x="343" y="18"/>
                      <a:pt x="338" y="20"/>
                      <a:pt x="338" y="20"/>
                    </a:cubicBezTo>
                    <a:cubicBezTo>
                      <a:pt x="338" y="19"/>
                      <a:pt x="340" y="18"/>
                      <a:pt x="340" y="18"/>
                    </a:cubicBezTo>
                    <a:cubicBezTo>
                      <a:pt x="340" y="17"/>
                      <a:pt x="335" y="18"/>
                      <a:pt x="334" y="17"/>
                    </a:cubicBezTo>
                    <a:cubicBezTo>
                      <a:pt x="334" y="17"/>
                      <a:pt x="336" y="16"/>
                      <a:pt x="336" y="16"/>
                    </a:cubicBezTo>
                    <a:cubicBezTo>
                      <a:pt x="335" y="17"/>
                      <a:pt x="330" y="18"/>
                      <a:pt x="328" y="18"/>
                    </a:cubicBezTo>
                    <a:cubicBezTo>
                      <a:pt x="323" y="19"/>
                      <a:pt x="329" y="19"/>
                      <a:pt x="330" y="20"/>
                    </a:cubicBezTo>
                    <a:cubicBezTo>
                      <a:pt x="329" y="19"/>
                      <a:pt x="324" y="21"/>
                      <a:pt x="323" y="21"/>
                    </a:cubicBezTo>
                    <a:cubicBezTo>
                      <a:pt x="322" y="21"/>
                      <a:pt x="321" y="21"/>
                      <a:pt x="320" y="22"/>
                    </a:cubicBezTo>
                    <a:cubicBezTo>
                      <a:pt x="319" y="23"/>
                      <a:pt x="317" y="22"/>
                      <a:pt x="315" y="22"/>
                    </a:cubicBezTo>
                    <a:cubicBezTo>
                      <a:pt x="314" y="22"/>
                      <a:pt x="313" y="24"/>
                      <a:pt x="311" y="24"/>
                    </a:cubicBezTo>
                    <a:cubicBezTo>
                      <a:pt x="309" y="25"/>
                      <a:pt x="308" y="24"/>
                      <a:pt x="307" y="25"/>
                    </a:cubicBezTo>
                    <a:cubicBezTo>
                      <a:pt x="306" y="26"/>
                      <a:pt x="305" y="27"/>
                      <a:pt x="304" y="27"/>
                    </a:cubicBezTo>
                    <a:cubicBezTo>
                      <a:pt x="302" y="27"/>
                      <a:pt x="300" y="27"/>
                      <a:pt x="299" y="27"/>
                    </a:cubicBezTo>
                    <a:cubicBezTo>
                      <a:pt x="299" y="27"/>
                      <a:pt x="302" y="29"/>
                      <a:pt x="302" y="29"/>
                    </a:cubicBezTo>
                    <a:cubicBezTo>
                      <a:pt x="301" y="30"/>
                      <a:pt x="295" y="30"/>
                      <a:pt x="295" y="30"/>
                    </a:cubicBezTo>
                    <a:cubicBezTo>
                      <a:pt x="295" y="30"/>
                      <a:pt x="299" y="30"/>
                      <a:pt x="299" y="30"/>
                    </a:cubicBezTo>
                    <a:cubicBezTo>
                      <a:pt x="299" y="30"/>
                      <a:pt x="297" y="30"/>
                      <a:pt x="296" y="30"/>
                    </a:cubicBezTo>
                    <a:cubicBezTo>
                      <a:pt x="297" y="30"/>
                      <a:pt x="299" y="31"/>
                      <a:pt x="299" y="31"/>
                    </a:cubicBezTo>
                    <a:cubicBezTo>
                      <a:pt x="298" y="31"/>
                      <a:pt x="298" y="31"/>
                      <a:pt x="297" y="31"/>
                    </a:cubicBezTo>
                    <a:cubicBezTo>
                      <a:pt x="298" y="31"/>
                      <a:pt x="297" y="32"/>
                      <a:pt x="297" y="32"/>
                    </a:cubicBezTo>
                    <a:cubicBezTo>
                      <a:pt x="297" y="33"/>
                      <a:pt x="294" y="32"/>
                      <a:pt x="294" y="32"/>
                    </a:cubicBezTo>
                    <a:cubicBezTo>
                      <a:pt x="294" y="33"/>
                      <a:pt x="296" y="33"/>
                      <a:pt x="296" y="34"/>
                    </a:cubicBezTo>
                    <a:cubicBezTo>
                      <a:pt x="297" y="34"/>
                      <a:pt x="295" y="34"/>
                      <a:pt x="295" y="34"/>
                    </a:cubicBezTo>
                    <a:cubicBezTo>
                      <a:pt x="295" y="36"/>
                      <a:pt x="299" y="34"/>
                      <a:pt x="298" y="36"/>
                    </a:cubicBezTo>
                    <a:cubicBezTo>
                      <a:pt x="296" y="38"/>
                      <a:pt x="301" y="39"/>
                      <a:pt x="298" y="40"/>
                    </a:cubicBezTo>
                    <a:cubicBezTo>
                      <a:pt x="296" y="40"/>
                      <a:pt x="294" y="40"/>
                      <a:pt x="292" y="40"/>
                    </a:cubicBezTo>
                    <a:cubicBezTo>
                      <a:pt x="291" y="41"/>
                      <a:pt x="291" y="42"/>
                      <a:pt x="289" y="41"/>
                    </a:cubicBezTo>
                    <a:cubicBezTo>
                      <a:pt x="288" y="41"/>
                      <a:pt x="287" y="41"/>
                      <a:pt x="286" y="41"/>
                    </a:cubicBezTo>
                    <a:cubicBezTo>
                      <a:pt x="282" y="42"/>
                      <a:pt x="278" y="42"/>
                      <a:pt x="274" y="42"/>
                    </a:cubicBezTo>
                    <a:cubicBezTo>
                      <a:pt x="272" y="42"/>
                      <a:pt x="270" y="42"/>
                      <a:pt x="269" y="43"/>
                    </a:cubicBezTo>
                    <a:cubicBezTo>
                      <a:pt x="268" y="44"/>
                      <a:pt x="267" y="45"/>
                      <a:pt x="267" y="46"/>
                    </a:cubicBezTo>
                    <a:cubicBezTo>
                      <a:pt x="267" y="47"/>
                      <a:pt x="269" y="48"/>
                      <a:pt x="269" y="49"/>
                    </a:cubicBezTo>
                    <a:cubicBezTo>
                      <a:pt x="268" y="51"/>
                      <a:pt x="268" y="52"/>
                      <a:pt x="269" y="53"/>
                    </a:cubicBezTo>
                    <a:cubicBezTo>
                      <a:pt x="271" y="55"/>
                      <a:pt x="274" y="54"/>
                      <a:pt x="276" y="56"/>
                    </a:cubicBezTo>
                    <a:cubicBezTo>
                      <a:pt x="276" y="56"/>
                      <a:pt x="278" y="60"/>
                      <a:pt x="278" y="60"/>
                    </a:cubicBezTo>
                    <a:cubicBezTo>
                      <a:pt x="274" y="60"/>
                      <a:pt x="273" y="60"/>
                      <a:pt x="270" y="58"/>
                    </a:cubicBezTo>
                    <a:cubicBezTo>
                      <a:pt x="267" y="56"/>
                      <a:pt x="262" y="54"/>
                      <a:pt x="258" y="54"/>
                    </a:cubicBezTo>
                    <a:cubicBezTo>
                      <a:pt x="256" y="54"/>
                      <a:pt x="257" y="53"/>
                      <a:pt x="255" y="52"/>
                    </a:cubicBezTo>
                    <a:cubicBezTo>
                      <a:pt x="254" y="52"/>
                      <a:pt x="250" y="52"/>
                      <a:pt x="250" y="54"/>
                    </a:cubicBezTo>
                    <a:cubicBezTo>
                      <a:pt x="250" y="55"/>
                      <a:pt x="254" y="55"/>
                      <a:pt x="254" y="55"/>
                    </a:cubicBezTo>
                    <a:cubicBezTo>
                      <a:pt x="254" y="55"/>
                      <a:pt x="251" y="56"/>
                      <a:pt x="252" y="56"/>
                    </a:cubicBezTo>
                    <a:cubicBezTo>
                      <a:pt x="254" y="57"/>
                      <a:pt x="255" y="56"/>
                      <a:pt x="256" y="58"/>
                    </a:cubicBezTo>
                    <a:cubicBezTo>
                      <a:pt x="256" y="60"/>
                      <a:pt x="253" y="59"/>
                      <a:pt x="252" y="59"/>
                    </a:cubicBezTo>
                    <a:cubicBezTo>
                      <a:pt x="250" y="58"/>
                      <a:pt x="249" y="57"/>
                      <a:pt x="247" y="58"/>
                    </a:cubicBezTo>
                    <a:cubicBezTo>
                      <a:pt x="245" y="58"/>
                      <a:pt x="246" y="61"/>
                      <a:pt x="247" y="62"/>
                    </a:cubicBezTo>
                    <a:cubicBezTo>
                      <a:pt x="248" y="63"/>
                      <a:pt x="250" y="63"/>
                      <a:pt x="251" y="63"/>
                    </a:cubicBezTo>
                    <a:cubicBezTo>
                      <a:pt x="253" y="64"/>
                      <a:pt x="255" y="64"/>
                      <a:pt x="256" y="65"/>
                    </a:cubicBezTo>
                    <a:cubicBezTo>
                      <a:pt x="257" y="66"/>
                      <a:pt x="257" y="67"/>
                      <a:pt x="257" y="67"/>
                    </a:cubicBezTo>
                    <a:cubicBezTo>
                      <a:pt x="258" y="67"/>
                      <a:pt x="259" y="67"/>
                      <a:pt x="260" y="67"/>
                    </a:cubicBezTo>
                    <a:cubicBezTo>
                      <a:pt x="260" y="67"/>
                      <a:pt x="257" y="68"/>
                      <a:pt x="257" y="68"/>
                    </a:cubicBezTo>
                    <a:cubicBezTo>
                      <a:pt x="255" y="68"/>
                      <a:pt x="255" y="67"/>
                      <a:pt x="254" y="66"/>
                    </a:cubicBezTo>
                    <a:cubicBezTo>
                      <a:pt x="252" y="65"/>
                      <a:pt x="249" y="65"/>
                      <a:pt x="246" y="65"/>
                    </a:cubicBezTo>
                    <a:cubicBezTo>
                      <a:pt x="245" y="65"/>
                      <a:pt x="240" y="64"/>
                      <a:pt x="242" y="62"/>
                    </a:cubicBezTo>
                    <a:cubicBezTo>
                      <a:pt x="243" y="62"/>
                      <a:pt x="242" y="61"/>
                      <a:pt x="242" y="60"/>
                    </a:cubicBezTo>
                    <a:cubicBezTo>
                      <a:pt x="241" y="59"/>
                      <a:pt x="242" y="58"/>
                      <a:pt x="242" y="57"/>
                    </a:cubicBezTo>
                    <a:cubicBezTo>
                      <a:pt x="243" y="55"/>
                      <a:pt x="244" y="51"/>
                      <a:pt x="242" y="50"/>
                    </a:cubicBezTo>
                    <a:cubicBezTo>
                      <a:pt x="238" y="49"/>
                      <a:pt x="241" y="54"/>
                      <a:pt x="240" y="56"/>
                    </a:cubicBezTo>
                    <a:cubicBezTo>
                      <a:pt x="238" y="58"/>
                      <a:pt x="235" y="59"/>
                      <a:pt x="233" y="61"/>
                    </a:cubicBezTo>
                    <a:cubicBezTo>
                      <a:pt x="230" y="64"/>
                      <a:pt x="231" y="63"/>
                      <a:pt x="233" y="65"/>
                    </a:cubicBezTo>
                    <a:cubicBezTo>
                      <a:pt x="234" y="66"/>
                      <a:pt x="237" y="69"/>
                      <a:pt x="237" y="71"/>
                    </a:cubicBezTo>
                    <a:cubicBezTo>
                      <a:pt x="237" y="71"/>
                      <a:pt x="236" y="73"/>
                      <a:pt x="235" y="73"/>
                    </a:cubicBezTo>
                    <a:cubicBezTo>
                      <a:pt x="234" y="75"/>
                      <a:pt x="233" y="77"/>
                      <a:pt x="233" y="79"/>
                    </a:cubicBezTo>
                    <a:cubicBezTo>
                      <a:pt x="233" y="79"/>
                      <a:pt x="234" y="84"/>
                      <a:pt x="235" y="84"/>
                    </a:cubicBezTo>
                    <a:cubicBezTo>
                      <a:pt x="237" y="84"/>
                      <a:pt x="239" y="84"/>
                      <a:pt x="241" y="83"/>
                    </a:cubicBezTo>
                    <a:cubicBezTo>
                      <a:pt x="243" y="82"/>
                      <a:pt x="246" y="83"/>
                      <a:pt x="248" y="84"/>
                    </a:cubicBezTo>
                    <a:cubicBezTo>
                      <a:pt x="251" y="84"/>
                      <a:pt x="253" y="86"/>
                      <a:pt x="254" y="89"/>
                    </a:cubicBezTo>
                    <a:cubicBezTo>
                      <a:pt x="255" y="91"/>
                      <a:pt x="251" y="94"/>
                      <a:pt x="253" y="95"/>
                    </a:cubicBezTo>
                    <a:cubicBezTo>
                      <a:pt x="253" y="95"/>
                      <a:pt x="259" y="97"/>
                      <a:pt x="259" y="97"/>
                    </a:cubicBezTo>
                    <a:cubicBezTo>
                      <a:pt x="259" y="98"/>
                      <a:pt x="252" y="96"/>
                      <a:pt x="251" y="96"/>
                    </a:cubicBezTo>
                    <a:cubicBezTo>
                      <a:pt x="251" y="96"/>
                      <a:pt x="250" y="93"/>
                      <a:pt x="250" y="93"/>
                    </a:cubicBezTo>
                    <a:cubicBezTo>
                      <a:pt x="251" y="91"/>
                      <a:pt x="252" y="90"/>
                      <a:pt x="250" y="89"/>
                    </a:cubicBezTo>
                    <a:cubicBezTo>
                      <a:pt x="248" y="88"/>
                      <a:pt x="249" y="86"/>
                      <a:pt x="247" y="85"/>
                    </a:cubicBezTo>
                    <a:cubicBezTo>
                      <a:pt x="245" y="85"/>
                      <a:pt x="243" y="86"/>
                      <a:pt x="241" y="86"/>
                    </a:cubicBezTo>
                    <a:cubicBezTo>
                      <a:pt x="241" y="86"/>
                      <a:pt x="237" y="87"/>
                      <a:pt x="237" y="88"/>
                    </a:cubicBezTo>
                    <a:cubicBezTo>
                      <a:pt x="238" y="88"/>
                      <a:pt x="239" y="88"/>
                      <a:pt x="238" y="88"/>
                    </a:cubicBezTo>
                    <a:cubicBezTo>
                      <a:pt x="238" y="89"/>
                      <a:pt x="236" y="90"/>
                      <a:pt x="237" y="91"/>
                    </a:cubicBezTo>
                    <a:cubicBezTo>
                      <a:pt x="241" y="93"/>
                      <a:pt x="238" y="96"/>
                      <a:pt x="236" y="98"/>
                    </a:cubicBezTo>
                    <a:cubicBezTo>
                      <a:pt x="235" y="99"/>
                      <a:pt x="234" y="101"/>
                      <a:pt x="234" y="102"/>
                    </a:cubicBezTo>
                    <a:cubicBezTo>
                      <a:pt x="233" y="103"/>
                      <a:pt x="231" y="104"/>
                      <a:pt x="229" y="104"/>
                    </a:cubicBezTo>
                    <a:cubicBezTo>
                      <a:pt x="228" y="105"/>
                      <a:pt x="227" y="105"/>
                      <a:pt x="227" y="107"/>
                    </a:cubicBezTo>
                    <a:cubicBezTo>
                      <a:pt x="226" y="109"/>
                      <a:pt x="224" y="108"/>
                      <a:pt x="223" y="108"/>
                    </a:cubicBezTo>
                    <a:cubicBezTo>
                      <a:pt x="220" y="107"/>
                      <a:pt x="218" y="108"/>
                      <a:pt x="216" y="107"/>
                    </a:cubicBezTo>
                    <a:cubicBezTo>
                      <a:pt x="215" y="107"/>
                      <a:pt x="214" y="106"/>
                      <a:pt x="213" y="106"/>
                    </a:cubicBezTo>
                    <a:cubicBezTo>
                      <a:pt x="211" y="106"/>
                      <a:pt x="211" y="105"/>
                      <a:pt x="210" y="104"/>
                    </a:cubicBezTo>
                    <a:cubicBezTo>
                      <a:pt x="210" y="104"/>
                      <a:pt x="212" y="103"/>
                      <a:pt x="212" y="104"/>
                    </a:cubicBezTo>
                    <a:cubicBezTo>
                      <a:pt x="213" y="106"/>
                      <a:pt x="215" y="106"/>
                      <a:pt x="215" y="105"/>
                    </a:cubicBezTo>
                    <a:cubicBezTo>
                      <a:pt x="216" y="104"/>
                      <a:pt x="221" y="107"/>
                      <a:pt x="223" y="105"/>
                    </a:cubicBezTo>
                    <a:cubicBezTo>
                      <a:pt x="223" y="104"/>
                      <a:pt x="221" y="103"/>
                      <a:pt x="223" y="103"/>
                    </a:cubicBezTo>
                    <a:cubicBezTo>
                      <a:pt x="224" y="102"/>
                      <a:pt x="226" y="101"/>
                      <a:pt x="227" y="100"/>
                    </a:cubicBezTo>
                    <a:cubicBezTo>
                      <a:pt x="228" y="98"/>
                      <a:pt x="227" y="98"/>
                      <a:pt x="230" y="97"/>
                    </a:cubicBezTo>
                    <a:cubicBezTo>
                      <a:pt x="233" y="95"/>
                      <a:pt x="229" y="93"/>
                      <a:pt x="231" y="91"/>
                    </a:cubicBezTo>
                    <a:cubicBezTo>
                      <a:pt x="233" y="90"/>
                      <a:pt x="233" y="89"/>
                      <a:pt x="231" y="88"/>
                    </a:cubicBezTo>
                    <a:cubicBezTo>
                      <a:pt x="230" y="88"/>
                      <a:pt x="229" y="87"/>
                      <a:pt x="228" y="86"/>
                    </a:cubicBezTo>
                    <a:cubicBezTo>
                      <a:pt x="227" y="84"/>
                      <a:pt x="228" y="81"/>
                      <a:pt x="228" y="79"/>
                    </a:cubicBezTo>
                    <a:cubicBezTo>
                      <a:pt x="228" y="77"/>
                      <a:pt x="227" y="75"/>
                      <a:pt x="228" y="73"/>
                    </a:cubicBezTo>
                    <a:cubicBezTo>
                      <a:pt x="228" y="71"/>
                      <a:pt x="230" y="71"/>
                      <a:pt x="230" y="69"/>
                    </a:cubicBezTo>
                    <a:cubicBezTo>
                      <a:pt x="229" y="67"/>
                      <a:pt x="227" y="66"/>
                      <a:pt x="226" y="65"/>
                    </a:cubicBezTo>
                    <a:cubicBezTo>
                      <a:pt x="225" y="64"/>
                      <a:pt x="224" y="63"/>
                      <a:pt x="225" y="62"/>
                    </a:cubicBezTo>
                    <a:cubicBezTo>
                      <a:pt x="227" y="61"/>
                      <a:pt x="227" y="59"/>
                      <a:pt x="228" y="57"/>
                    </a:cubicBezTo>
                    <a:cubicBezTo>
                      <a:pt x="229" y="56"/>
                      <a:pt x="230" y="53"/>
                      <a:pt x="229" y="52"/>
                    </a:cubicBezTo>
                    <a:cubicBezTo>
                      <a:pt x="229" y="51"/>
                      <a:pt x="225" y="50"/>
                      <a:pt x="223" y="49"/>
                    </a:cubicBezTo>
                    <a:cubicBezTo>
                      <a:pt x="221" y="49"/>
                      <a:pt x="219" y="49"/>
                      <a:pt x="217" y="49"/>
                    </a:cubicBezTo>
                    <a:cubicBezTo>
                      <a:pt x="216" y="49"/>
                      <a:pt x="213" y="48"/>
                      <a:pt x="212" y="49"/>
                    </a:cubicBezTo>
                    <a:cubicBezTo>
                      <a:pt x="209" y="51"/>
                      <a:pt x="209" y="58"/>
                      <a:pt x="206" y="60"/>
                    </a:cubicBezTo>
                    <a:cubicBezTo>
                      <a:pt x="204" y="63"/>
                      <a:pt x="198" y="64"/>
                      <a:pt x="198" y="68"/>
                    </a:cubicBezTo>
                    <a:cubicBezTo>
                      <a:pt x="198" y="69"/>
                      <a:pt x="201" y="68"/>
                      <a:pt x="201" y="68"/>
                    </a:cubicBezTo>
                    <a:cubicBezTo>
                      <a:pt x="202" y="69"/>
                      <a:pt x="201" y="73"/>
                      <a:pt x="201" y="73"/>
                    </a:cubicBezTo>
                    <a:cubicBezTo>
                      <a:pt x="200" y="75"/>
                      <a:pt x="202" y="76"/>
                      <a:pt x="199" y="76"/>
                    </a:cubicBezTo>
                    <a:cubicBezTo>
                      <a:pt x="199" y="77"/>
                      <a:pt x="198" y="77"/>
                      <a:pt x="198" y="78"/>
                    </a:cubicBezTo>
                    <a:cubicBezTo>
                      <a:pt x="199" y="79"/>
                      <a:pt x="200" y="79"/>
                      <a:pt x="201" y="79"/>
                    </a:cubicBezTo>
                    <a:cubicBezTo>
                      <a:pt x="202" y="79"/>
                      <a:pt x="206" y="79"/>
                      <a:pt x="206" y="80"/>
                    </a:cubicBezTo>
                    <a:cubicBezTo>
                      <a:pt x="206" y="82"/>
                      <a:pt x="206" y="84"/>
                      <a:pt x="208" y="85"/>
                    </a:cubicBezTo>
                    <a:cubicBezTo>
                      <a:pt x="210" y="86"/>
                      <a:pt x="212" y="85"/>
                      <a:pt x="210" y="87"/>
                    </a:cubicBezTo>
                    <a:cubicBezTo>
                      <a:pt x="209" y="88"/>
                      <a:pt x="209" y="90"/>
                      <a:pt x="208" y="91"/>
                    </a:cubicBezTo>
                    <a:cubicBezTo>
                      <a:pt x="207" y="93"/>
                      <a:pt x="202" y="88"/>
                      <a:pt x="201" y="87"/>
                    </a:cubicBezTo>
                    <a:cubicBezTo>
                      <a:pt x="198" y="85"/>
                      <a:pt x="194" y="84"/>
                      <a:pt x="191" y="83"/>
                    </a:cubicBezTo>
                    <a:cubicBezTo>
                      <a:pt x="189" y="82"/>
                      <a:pt x="188" y="81"/>
                      <a:pt x="186" y="80"/>
                    </a:cubicBezTo>
                    <a:cubicBezTo>
                      <a:pt x="185" y="80"/>
                      <a:pt x="183" y="79"/>
                      <a:pt x="182" y="79"/>
                    </a:cubicBezTo>
                    <a:cubicBezTo>
                      <a:pt x="179" y="79"/>
                      <a:pt x="176" y="78"/>
                      <a:pt x="173" y="78"/>
                    </a:cubicBezTo>
                    <a:cubicBezTo>
                      <a:pt x="169" y="78"/>
                      <a:pt x="165" y="78"/>
                      <a:pt x="168" y="83"/>
                    </a:cubicBezTo>
                    <a:cubicBezTo>
                      <a:pt x="170" y="84"/>
                      <a:pt x="169" y="86"/>
                      <a:pt x="167" y="87"/>
                    </a:cubicBezTo>
                    <a:cubicBezTo>
                      <a:pt x="166" y="88"/>
                      <a:pt x="163" y="86"/>
                      <a:pt x="164" y="89"/>
                    </a:cubicBezTo>
                    <a:cubicBezTo>
                      <a:pt x="165" y="90"/>
                      <a:pt x="157" y="90"/>
                      <a:pt x="161" y="87"/>
                    </a:cubicBezTo>
                    <a:cubicBezTo>
                      <a:pt x="162" y="86"/>
                      <a:pt x="159" y="84"/>
                      <a:pt x="158" y="85"/>
                    </a:cubicBezTo>
                    <a:cubicBezTo>
                      <a:pt x="156" y="85"/>
                      <a:pt x="154" y="86"/>
                      <a:pt x="153" y="87"/>
                    </a:cubicBezTo>
                    <a:cubicBezTo>
                      <a:pt x="150" y="89"/>
                      <a:pt x="147" y="87"/>
                      <a:pt x="144" y="88"/>
                    </a:cubicBezTo>
                    <a:cubicBezTo>
                      <a:pt x="141" y="89"/>
                      <a:pt x="139" y="91"/>
                      <a:pt x="137" y="91"/>
                    </a:cubicBezTo>
                    <a:cubicBezTo>
                      <a:pt x="136" y="91"/>
                      <a:pt x="130" y="91"/>
                      <a:pt x="131" y="90"/>
                    </a:cubicBezTo>
                    <a:cubicBezTo>
                      <a:pt x="133" y="90"/>
                      <a:pt x="133" y="90"/>
                      <a:pt x="133" y="89"/>
                    </a:cubicBezTo>
                    <a:cubicBezTo>
                      <a:pt x="133" y="86"/>
                      <a:pt x="135" y="87"/>
                      <a:pt x="135" y="85"/>
                    </a:cubicBezTo>
                    <a:cubicBezTo>
                      <a:pt x="136" y="84"/>
                      <a:pt x="129" y="86"/>
                      <a:pt x="129" y="86"/>
                    </a:cubicBezTo>
                    <a:cubicBezTo>
                      <a:pt x="128" y="86"/>
                      <a:pt x="127" y="86"/>
                      <a:pt x="127" y="87"/>
                    </a:cubicBezTo>
                    <a:cubicBezTo>
                      <a:pt x="127" y="88"/>
                      <a:pt x="127" y="89"/>
                      <a:pt x="127" y="90"/>
                    </a:cubicBezTo>
                    <a:cubicBezTo>
                      <a:pt x="126" y="90"/>
                      <a:pt x="124" y="89"/>
                      <a:pt x="123" y="89"/>
                    </a:cubicBezTo>
                    <a:cubicBezTo>
                      <a:pt x="121" y="89"/>
                      <a:pt x="118" y="90"/>
                      <a:pt x="116" y="91"/>
                    </a:cubicBezTo>
                    <a:cubicBezTo>
                      <a:pt x="113" y="92"/>
                      <a:pt x="110" y="94"/>
                      <a:pt x="107" y="95"/>
                    </a:cubicBezTo>
                    <a:cubicBezTo>
                      <a:pt x="105" y="95"/>
                      <a:pt x="104" y="96"/>
                      <a:pt x="103" y="98"/>
                    </a:cubicBezTo>
                    <a:cubicBezTo>
                      <a:pt x="103" y="99"/>
                      <a:pt x="103" y="102"/>
                      <a:pt x="101" y="102"/>
                    </a:cubicBezTo>
                    <a:cubicBezTo>
                      <a:pt x="99" y="102"/>
                      <a:pt x="97" y="103"/>
                      <a:pt x="95" y="103"/>
                    </a:cubicBezTo>
                    <a:cubicBezTo>
                      <a:pt x="94" y="103"/>
                      <a:pt x="93" y="101"/>
                      <a:pt x="92" y="100"/>
                    </a:cubicBezTo>
                    <a:cubicBezTo>
                      <a:pt x="90" y="98"/>
                      <a:pt x="87" y="99"/>
                      <a:pt x="89" y="96"/>
                    </a:cubicBezTo>
                    <a:cubicBezTo>
                      <a:pt x="90" y="94"/>
                      <a:pt x="93" y="95"/>
                      <a:pt x="94" y="94"/>
                    </a:cubicBezTo>
                    <a:cubicBezTo>
                      <a:pt x="96" y="94"/>
                      <a:pt x="98" y="95"/>
                      <a:pt x="97" y="93"/>
                    </a:cubicBezTo>
                    <a:cubicBezTo>
                      <a:pt x="96" y="92"/>
                      <a:pt x="95" y="90"/>
                      <a:pt x="94" y="89"/>
                    </a:cubicBezTo>
                    <a:cubicBezTo>
                      <a:pt x="92" y="87"/>
                      <a:pt x="89" y="88"/>
                      <a:pt x="87" y="88"/>
                    </a:cubicBezTo>
                    <a:cubicBezTo>
                      <a:pt x="86" y="88"/>
                      <a:pt x="80" y="87"/>
                      <a:pt x="80" y="87"/>
                    </a:cubicBezTo>
                    <a:cubicBezTo>
                      <a:pt x="80" y="87"/>
                      <a:pt x="83" y="88"/>
                      <a:pt x="83" y="88"/>
                    </a:cubicBezTo>
                    <a:cubicBezTo>
                      <a:pt x="84" y="89"/>
                      <a:pt x="84" y="90"/>
                      <a:pt x="84" y="91"/>
                    </a:cubicBezTo>
                    <a:cubicBezTo>
                      <a:pt x="84" y="92"/>
                      <a:pt x="84" y="94"/>
                      <a:pt x="84" y="95"/>
                    </a:cubicBezTo>
                    <a:cubicBezTo>
                      <a:pt x="83" y="96"/>
                      <a:pt x="82" y="97"/>
                      <a:pt x="82" y="98"/>
                    </a:cubicBezTo>
                    <a:cubicBezTo>
                      <a:pt x="83" y="100"/>
                      <a:pt x="87" y="100"/>
                      <a:pt x="86" y="103"/>
                    </a:cubicBezTo>
                    <a:cubicBezTo>
                      <a:pt x="85" y="104"/>
                      <a:pt x="84" y="106"/>
                      <a:pt x="84" y="107"/>
                    </a:cubicBezTo>
                    <a:cubicBezTo>
                      <a:pt x="84" y="107"/>
                      <a:pt x="84" y="111"/>
                      <a:pt x="84" y="111"/>
                    </a:cubicBezTo>
                    <a:cubicBezTo>
                      <a:pt x="84" y="111"/>
                      <a:pt x="83" y="108"/>
                      <a:pt x="83" y="108"/>
                    </a:cubicBezTo>
                    <a:cubicBezTo>
                      <a:pt x="82" y="108"/>
                      <a:pt x="81" y="110"/>
                      <a:pt x="80" y="109"/>
                    </a:cubicBezTo>
                    <a:cubicBezTo>
                      <a:pt x="80" y="109"/>
                      <a:pt x="82" y="108"/>
                      <a:pt x="82" y="107"/>
                    </a:cubicBezTo>
                    <a:cubicBezTo>
                      <a:pt x="81" y="106"/>
                      <a:pt x="79" y="106"/>
                      <a:pt x="78" y="106"/>
                    </a:cubicBezTo>
                    <a:cubicBezTo>
                      <a:pt x="77" y="106"/>
                      <a:pt x="76" y="105"/>
                      <a:pt x="75" y="106"/>
                    </a:cubicBezTo>
                    <a:cubicBezTo>
                      <a:pt x="73" y="106"/>
                      <a:pt x="72" y="108"/>
                      <a:pt x="70" y="108"/>
                    </a:cubicBezTo>
                    <a:cubicBezTo>
                      <a:pt x="68" y="110"/>
                      <a:pt x="67" y="110"/>
                      <a:pt x="65" y="112"/>
                    </a:cubicBezTo>
                    <a:cubicBezTo>
                      <a:pt x="63" y="114"/>
                      <a:pt x="61" y="114"/>
                      <a:pt x="64" y="116"/>
                    </a:cubicBezTo>
                    <a:cubicBezTo>
                      <a:pt x="65" y="117"/>
                      <a:pt x="67" y="120"/>
                      <a:pt x="66" y="121"/>
                    </a:cubicBezTo>
                    <a:cubicBezTo>
                      <a:pt x="65" y="122"/>
                      <a:pt x="59" y="120"/>
                      <a:pt x="58" y="120"/>
                    </a:cubicBezTo>
                    <a:cubicBezTo>
                      <a:pt x="57" y="119"/>
                      <a:pt x="54" y="120"/>
                      <a:pt x="53" y="120"/>
                    </a:cubicBezTo>
                    <a:cubicBezTo>
                      <a:pt x="54" y="119"/>
                      <a:pt x="49" y="115"/>
                      <a:pt x="48" y="117"/>
                    </a:cubicBezTo>
                    <a:cubicBezTo>
                      <a:pt x="43" y="121"/>
                      <a:pt x="54" y="122"/>
                      <a:pt x="54" y="124"/>
                    </a:cubicBezTo>
                    <a:cubicBezTo>
                      <a:pt x="53" y="128"/>
                      <a:pt x="50" y="126"/>
                      <a:pt x="47" y="126"/>
                    </a:cubicBezTo>
                    <a:cubicBezTo>
                      <a:pt x="44" y="125"/>
                      <a:pt x="43" y="123"/>
                      <a:pt x="40" y="122"/>
                    </a:cubicBezTo>
                    <a:cubicBezTo>
                      <a:pt x="38" y="121"/>
                      <a:pt x="38" y="120"/>
                      <a:pt x="37" y="118"/>
                    </a:cubicBezTo>
                    <a:cubicBezTo>
                      <a:pt x="37" y="116"/>
                      <a:pt x="36" y="116"/>
                      <a:pt x="35" y="115"/>
                    </a:cubicBezTo>
                    <a:cubicBezTo>
                      <a:pt x="35" y="114"/>
                      <a:pt x="38" y="112"/>
                      <a:pt x="38" y="112"/>
                    </a:cubicBezTo>
                    <a:cubicBezTo>
                      <a:pt x="39" y="109"/>
                      <a:pt x="34" y="107"/>
                      <a:pt x="32" y="107"/>
                    </a:cubicBezTo>
                    <a:cubicBezTo>
                      <a:pt x="30" y="106"/>
                      <a:pt x="30" y="104"/>
                      <a:pt x="28" y="104"/>
                    </a:cubicBezTo>
                    <a:cubicBezTo>
                      <a:pt x="29" y="103"/>
                      <a:pt x="24" y="99"/>
                      <a:pt x="24" y="99"/>
                    </a:cubicBezTo>
                    <a:cubicBezTo>
                      <a:pt x="26" y="98"/>
                      <a:pt x="28" y="101"/>
                      <a:pt x="29" y="102"/>
                    </a:cubicBezTo>
                    <a:cubicBezTo>
                      <a:pt x="30" y="103"/>
                      <a:pt x="31" y="103"/>
                      <a:pt x="31" y="102"/>
                    </a:cubicBezTo>
                    <a:cubicBezTo>
                      <a:pt x="32" y="102"/>
                      <a:pt x="33" y="103"/>
                      <a:pt x="33" y="103"/>
                    </a:cubicBezTo>
                    <a:cubicBezTo>
                      <a:pt x="36" y="104"/>
                      <a:pt x="38" y="105"/>
                      <a:pt x="41" y="105"/>
                    </a:cubicBezTo>
                    <a:cubicBezTo>
                      <a:pt x="43" y="106"/>
                      <a:pt x="46" y="106"/>
                      <a:pt x="49" y="107"/>
                    </a:cubicBezTo>
                    <a:cubicBezTo>
                      <a:pt x="54" y="109"/>
                      <a:pt x="58" y="109"/>
                      <a:pt x="63" y="106"/>
                    </a:cubicBezTo>
                    <a:cubicBezTo>
                      <a:pt x="65" y="105"/>
                      <a:pt x="66" y="104"/>
                      <a:pt x="68" y="103"/>
                    </a:cubicBezTo>
                    <a:cubicBezTo>
                      <a:pt x="71" y="101"/>
                      <a:pt x="69" y="100"/>
                      <a:pt x="69" y="97"/>
                    </a:cubicBezTo>
                    <a:cubicBezTo>
                      <a:pt x="69" y="94"/>
                      <a:pt x="62" y="93"/>
                      <a:pt x="60" y="91"/>
                    </a:cubicBezTo>
                    <a:cubicBezTo>
                      <a:pt x="57" y="89"/>
                      <a:pt x="53" y="87"/>
                      <a:pt x="50" y="86"/>
                    </a:cubicBezTo>
                    <a:cubicBezTo>
                      <a:pt x="47" y="84"/>
                      <a:pt x="43" y="82"/>
                      <a:pt x="40" y="82"/>
                    </a:cubicBezTo>
                    <a:cubicBezTo>
                      <a:pt x="39" y="81"/>
                      <a:pt x="39" y="82"/>
                      <a:pt x="38" y="82"/>
                    </a:cubicBezTo>
                    <a:cubicBezTo>
                      <a:pt x="37" y="82"/>
                      <a:pt x="36" y="81"/>
                      <a:pt x="35" y="81"/>
                    </a:cubicBezTo>
                    <a:cubicBezTo>
                      <a:pt x="33" y="80"/>
                      <a:pt x="31" y="84"/>
                      <a:pt x="29" y="84"/>
                    </a:cubicBezTo>
                    <a:cubicBezTo>
                      <a:pt x="29" y="83"/>
                      <a:pt x="33" y="80"/>
                      <a:pt x="29" y="80"/>
                    </a:cubicBezTo>
                    <a:cubicBezTo>
                      <a:pt x="28" y="80"/>
                      <a:pt x="24" y="78"/>
                      <a:pt x="24" y="78"/>
                    </a:cubicBezTo>
                    <a:cubicBezTo>
                      <a:pt x="25" y="77"/>
                      <a:pt x="29" y="80"/>
                      <a:pt x="29" y="78"/>
                    </a:cubicBezTo>
                    <a:cubicBezTo>
                      <a:pt x="29" y="77"/>
                      <a:pt x="25" y="75"/>
                      <a:pt x="24" y="75"/>
                    </a:cubicBezTo>
                    <a:cubicBezTo>
                      <a:pt x="23" y="76"/>
                      <a:pt x="20" y="78"/>
                      <a:pt x="20" y="78"/>
                    </a:cubicBezTo>
                    <a:cubicBezTo>
                      <a:pt x="20" y="77"/>
                      <a:pt x="20" y="77"/>
                      <a:pt x="19" y="76"/>
                    </a:cubicBezTo>
                    <a:cubicBezTo>
                      <a:pt x="17" y="76"/>
                      <a:pt x="17" y="77"/>
                      <a:pt x="16" y="78"/>
                    </a:cubicBezTo>
                    <a:cubicBezTo>
                      <a:pt x="16" y="78"/>
                      <a:pt x="16" y="78"/>
                      <a:pt x="16" y="77"/>
                    </a:cubicBezTo>
                    <a:cubicBezTo>
                      <a:pt x="15" y="78"/>
                      <a:pt x="14" y="80"/>
                      <a:pt x="13" y="80"/>
                    </a:cubicBezTo>
                    <a:cubicBezTo>
                      <a:pt x="12" y="81"/>
                      <a:pt x="10" y="81"/>
                      <a:pt x="10" y="81"/>
                    </a:cubicBezTo>
                    <a:cubicBezTo>
                      <a:pt x="9" y="83"/>
                      <a:pt x="5" y="83"/>
                      <a:pt x="6" y="85"/>
                    </a:cubicBezTo>
                    <a:cubicBezTo>
                      <a:pt x="9" y="87"/>
                      <a:pt x="5" y="85"/>
                      <a:pt x="5" y="88"/>
                    </a:cubicBezTo>
                    <a:cubicBezTo>
                      <a:pt x="5" y="90"/>
                      <a:pt x="9" y="91"/>
                      <a:pt x="10" y="92"/>
                    </a:cubicBezTo>
                    <a:cubicBezTo>
                      <a:pt x="12" y="93"/>
                      <a:pt x="14" y="95"/>
                      <a:pt x="13" y="97"/>
                    </a:cubicBezTo>
                    <a:cubicBezTo>
                      <a:pt x="12" y="99"/>
                      <a:pt x="9" y="100"/>
                      <a:pt x="9" y="102"/>
                    </a:cubicBezTo>
                    <a:cubicBezTo>
                      <a:pt x="10" y="104"/>
                      <a:pt x="12" y="106"/>
                      <a:pt x="13" y="108"/>
                    </a:cubicBezTo>
                    <a:cubicBezTo>
                      <a:pt x="14" y="110"/>
                      <a:pt x="12" y="110"/>
                      <a:pt x="12" y="112"/>
                    </a:cubicBezTo>
                    <a:cubicBezTo>
                      <a:pt x="12" y="114"/>
                      <a:pt x="15" y="116"/>
                      <a:pt x="13" y="117"/>
                    </a:cubicBezTo>
                    <a:cubicBezTo>
                      <a:pt x="11" y="118"/>
                      <a:pt x="14" y="121"/>
                      <a:pt x="14" y="122"/>
                    </a:cubicBezTo>
                    <a:cubicBezTo>
                      <a:pt x="16" y="124"/>
                      <a:pt x="18" y="124"/>
                      <a:pt x="15" y="126"/>
                    </a:cubicBezTo>
                    <a:cubicBezTo>
                      <a:pt x="13" y="128"/>
                      <a:pt x="14" y="128"/>
                      <a:pt x="15" y="129"/>
                    </a:cubicBezTo>
                    <a:cubicBezTo>
                      <a:pt x="20" y="132"/>
                      <a:pt x="23" y="134"/>
                      <a:pt x="18" y="138"/>
                    </a:cubicBezTo>
                    <a:cubicBezTo>
                      <a:pt x="13" y="143"/>
                      <a:pt x="8" y="147"/>
                      <a:pt x="4" y="152"/>
                    </a:cubicBezTo>
                    <a:cubicBezTo>
                      <a:pt x="6" y="152"/>
                      <a:pt x="6" y="151"/>
                      <a:pt x="7" y="152"/>
                    </a:cubicBezTo>
                    <a:cubicBezTo>
                      <a:pt x="8" y="154"/>
                      <a:pt x="10" y="154"/>
                      <a:pt x="11" y="155"/>
                    </a:cubicBezTo>
                    <a:cubicBezTo>
                      <a:pt x="17" y="157"/>
                      <a:pt x="9" y="157"/>
                      <a:pt x="7" y="157"/>
                    </a:cubicBezTo>
                    <a:cubicBezTo>
                      <a:pt x="5" y="157"/>
                      <a:pt x="4" y="158"/>
                      <a:pt x="4" y="160"/>
                    </a:cubicBezTo>
                    <a:cubicBezTo>
                      <a:pt x="4" y="162"/>
                      <a:pt x="2" y="163"/>
                      <a:pt x="1" y="165"/>
                    </a:cubicBezTo>
                    <a:cubicBezTo>
                      <a:pt x="0" y="166"/>
                      <a:pt x="1" y="168"/>
                      <a:pt x="2" y="170"/>
                    </a:cubicBezTo>
                    <a:cubicBezTo>
                      <a:pt x="2" y="172"/>
                      <a:pt x="0" y="174"/>
                      <a:pt x="1" y="175"/>
                    </a:cubicBezTo>
                    <a:cubicBezTo>
                      <a:pt x="3" y="176"/>
                      <a:pt x="3" y="176"/>
                      <a:pt x="3" y="178"/>
                    </a:cubicBezTo>
                    <a:cubicBezTo>
                      <a:pt x="2" y="180"/>
                      <a:pt x="4" y="181"/>
                      <a:pt x="4" y="183"/>
                    </a:cubicBezTo>
                    <a:cubicBezTo>
                      <a:pt x="4" y="184"/>
                      <a:pt x="7" y="186"/>
                      <a:pt x="8" y="186"/>
                    </a:cubicBezTo>
                    <a:cubicBezTo>
                      <a:pt x="8" y="186"/>
                      <a:pt x="9" y="185"/>
                      <a:pt x="10" y="185"/>
                    </a:cubicBezTo>
                    <a:cubicBezTo>
                      <a:pt x="11" y="185"/>
                      <a:pt x="11" y="187"/>
                      <a:pt x="12" y="187"/>
                    </a:cubicBezTo>
                    <a:cubicBezTo>
                      <a:pt x="14" y="186"/>
                      <a:pt x="14" y="185"/>
                      <a:pt x="16" y="187"/>
                    </a:cubicBezTo>
                    <a:cubicBezTo>
                      <a:pt x="18" y="188"/>
                      <a:pt x="18" y="188"/>
                      <a:pt x="18" y="190"/>
                    </a:cubicBezTo>
                    <a:cubicBezTo>
                      <a:pt x="17" y="195"/>
                      <a:pt x="21" y="199"/>
                      <a:pt x="24" y="201"/>
                    </a:cubicBezTo>
                    <a:cubicBezTo>
                      <a:pt x="26" y="202"/>
                      <a:pt x="27" y="203"/>
                      <a:pt x="25" y="204"/>
                    </a:cubicBezTo>
                    <a:cubicBezTo>
                      <a:pt x="24" y="206"/>
                      <a:pt x="23" y="205"/>
                      <a:pt x="21" y="205"/>
                    </a:cubicBezTo>
                    <a:cubicBezTo>
                      <a:pt x="19" y="205"/>
                      <a:pt x="22" y="214"/>
                      <a:pt x="24" y="213"/>
                    </a:cubicBezTo>
                    <a:cubicBezTo>
                      <a:pt x="25" y="212"/>
                      <a:pt x="26" y="209"/>
                      <a:pt x="27" y="210"/>
                    </a:cubicBezTo>
                    <a:cubicBezTo>
                      <a:pt x="28" y="210"/>
                      <a:pt x="29" y="211"/>
                      <a:pt x="31" y="211"/>
                    </a:cubicBezTo>
                    <a:cubicBezTo>
                      <a:pt x="33" y="211"/>
                      <a:pt x="35" y="212"/>
                      <a:pt x="35" y="214"/>
                    </a:cubicBezTo>
                    <a:cubicBezTo>
                      <a:pt x="35" y="215"/>
                      <a:pt x="34" y="215"/>
                      <a:pt x="34" y="215"/>
                    </a:cubicBezTo>
                    <a:cubicBezTo>
                      <a:pt x="33" y="216"/>
                      <a:pt x="34" y="218"/>
                      <a:pt x="35" y="218"/>
                    </a:cubicBezTo>
                    <a:cubicBezTo>
                      <a:pt x="36" y="219"/>
                      <a:pt x="38" y="218"/>
                      <a:pt x="39" y="219"/>
                    </a:cubicBezTo>
                    <a:cubicBezTo>
                      <a:pt x="40" y="220"/>
                      <a:pt x="40" y="222"/>
                      <a:pt x="40" y="223"/>
                    </a:cubicBezTo>
                    <a:cubicBezTo>
                      <a:pt x="40" y="224"/>
                      <a:pt x="43" y="223"/>
                      <a:pt x="44" y="223"/>
                    </a:cubicBezTo>
                    <a:cubicBezTo>
                      <a:pt x="45" y="224"/>
                      <a:pt x="47" y="227"/>
                      <a:pt x="48" y="225"/>
                    </a:cubicBezTo>
                    <a:cubicBezTo>
                      <a:pt x="49" y="223"/>
                      <a:pt x="50" y="224"/>
                      <a:pt x="51" y="225"/>
                    </a:cubicBezTo>
                    <a:cubicBezTo>
                      <a:pt x="53" y="227"/>
                      <a:pt x="53" y="226"/>
                      <a:pt x="55" y="226"/>
                    </a:cubicBezTo>
                    <a:cubicBezTo>
                      <a:pt x="56" y="226"/>
                      <a:pt x="57" y="229"/>
                      <a:pt x="58" y="228"/>
                    </a:cubicBezTo>
                    <a:cubicBezTo>
                      <a:pt x="60" y="227"/>
                      <a:pt x="62" y="229"/>
                      <a:pt x="63" y="230"/>
                    </a:cubicBezTo>
                    <a:cubicBezTo>
                      <a:pt x="65" y="231"/>
                      <a:pt x="62" y="232"/>
                      <a:pt x="62" y="232"/>
                    </a:cubicBezTo>
                    <a:cubicBezTo>
                      <a:pt x="60" y="233"/>
                      <a:pt x="63" y="234"/>
                      <a:pt x="63" y="234"/>
                    </a:cubicBezTo>
                    <a:cubicBezTo>
                      <a:pt x="63" y="234"/>
                      <a:pt x="60" y="234"/>
                      <a:pt x="61" y="236"/>
                    </a:cubicBezTo>
                    <a:cubicBezTo>
                      <a:pt x="63" y="237"/>
                      <a:pt x="62" y="238"/>
                      <a:pt x="61" y="239"/>
                    </a:cubicBezTo>
                    <a:cubicBezTo>
                      <a:pt x="61" y="240"/>
                      <a:pt x="58" y="240"/>
                      <a:pt x="57" y="240"/>
                    </a:cubicBezTo>
                    <a:cubicBezTo>
                      <a:pt x="55" y="240"/>
                      <a:pt x="54" y="242"/>
                      <a:pt x="53" y="244"/>
                    </a:cubicBezTo>
                    <a:cubicBezTo>
                      <a:pt x="54" y="244"/>
                      <a:pt x="58" y="244"/>
                      <a:pt x="58" y="245"/>
                    </a:cubicBezTo>
                    <a:cubicBezTo>
                      <a:pt x="58" y="246"/>
                      <a:pt x="53" y="247"/>
                      <a:pt x="53" y="248"/>
                    </a:cubicBezTo>
                    <a:cubicBezTo>
                      <a:pt x="53" y="249"/>
                      <a:pt x="55" y="249"/>
                      <a:pt x="55" y="251"/>
                    </a:cubicBezTo>
                    <a:cubicBezTo>
                      <a:pt x="55" y="251"/>
                      <a:pt x="52" y="252"/>
                      <a:pt x="52" y="252"/>
                    </a:cubicBezTo>
                    <a:cubicBezTo>
                      <a:pt x="51" y="253"/>
                      <a:pt x="51" y="254"/>
                      <a:pt x="50" y="255"/>
                    </a:cubicBezTo>
                    <a:cubicBezTo>
                      <a:pt x="50" y="256"/>
                      <a:pt x="48" y="255"/>
                      <a:pt x="48" y="257"/>
                    </a:cubicBezTo>
                    <a:cubicBezTo>
                      <a:pt x="47" y="258"/>
                      <a:pt x="49" y="260"/>
                      <a:pt x="51" y="260"/>
                    </a:cubicBezTo>
                    <a:cubicBezTo>
                      <a:pt x="53" y="261"/>
                      <a:pt x="55" y="262"/>
                      <a:pt x="58" y="264"/>
                    </a:cubicBezTo>
                    <a:cubicBezTo>
                      <a:pt x="59" y="265"/>
                      <a:pt x="60" y="266"/>
                      <a:pt x="61" y="266"/>
                    </a:cubicBezTo>
                    <a:cubicBezTo>
                      <a:pt x="62" y="268"/>
                      <a:pt x="62" y="267"/>
                      <a:pt x="64" y="266"/>
                    </a:cubicBezTo>
                    <a:cubicBezTo>
                      <a:pt x="67" y="266"/>
                      <a:pt x="70" y="269"/>
                      <a:pt x="73" y="269"/>
                    </a:cubicBezTo>
                    <a:cubicBezTo>
                      <a:pt x="76" y="269"/>
                      <a:pt x="79" y="271"/>
                      <a:pt x="82" y="272"/>
                    </a:cubicBezTo>
                    <a:cubicBezTo>
                      <a:pt x="85" y="273"/>
                      <a:pt x="87" y="272"/>
                      <a:pt x="90" y="272"/>
                    </a:cubicBezTo>
                    <a:cubicBezTo>
                      <a:pt x="91" y="273"/>
                      <a:pt x="92" y="274"/>
                      <a:pt x="92" y="275"/>
                    </a:cubicBezTo>
                    <a:cubicBezTo>
                      <a:pt x="92" y="276"/>
                      <a:pt x="93" y="276"/>
                      <a:pt x="94" y="276"/>
                    </a:cubicBezTo>
                    <a:cubicBezTo>
                      <a:pt x="97" y="277"/>
                      <a:pt x="99" y="282"/>
                      <a:pt x="103" y="280"/>
                    </a:cubicBezTo>
                    <a:cubicBezTo>
                      <a:pt x="104" y="279"/>
                      <a:pt x="106" y="278"/>
                      <a:pt x="105" y="277"/>
                    </a:cubicBezTo>
                    <a:cubicBezTo>
                      <a:pt x="104" y="276"/>
                      <a:pt x="103" y="275"/>
                      <a:pt x="102" y="274"/>
                    </a:cubicBezTo>
                    <a:cubicBezTo>
                      <a:pt x="100" y="272"/>
                      <a:pt x="99" y="270"/>
                      <a:pt x="100" y="267"/>
                    </a:cubicBezTo>
                    <a:cubicBezTo>
                      <a:pt x="100" y="265"/>
                      <a:pt x="99" y="263"/>
                      <a:pt x="97" y="262"/>
                    </a:cubicBezTo>
                    <a:cubicBezTo>
                      <a:pt x="95" y="261"/>
                      <a:pt x="98" y="259"/>
                      <a:pt x="99" y="258"/>
                    </a:cubicBezTo>
                    <a:cubicBezTo>
                      <a:pt x="100" y="256"/>
                      <a:pt x="100" y="254"/>
                      <a:pt x="103" y="254"/>
                    </a:cubicBezTo>
                    <a:cubicBezTo>
                      <a:pt x="104" y="254"/>
                      <a:pt x="105" y="253"/>
                      <a:pt x="106" y="252"/>
                    </a:cubicBezTo>
                    <a:cubicBezTo>
                      <a:pt x="107" y="251"/>
                      <a:pt x="108" y="251"/>
                      <a:pt x="109" y="250"/>
                    </a:cubicBezTo>
                    <a:cubicBezTo>
                      <a:pt x="108" y="250"/>
                      <a:pt x="106" y="249"/>
                      <a:pt x="106" y="248"/>
                    </a:cubicBezTo>
                    <a:cubicBezTo>
                      <a:pt x="106" y="247"/>
                      <a:pt x="108" y="248"/>
                      <a:pt x="108" y="248"/>
                    </a:cubicBezTo>
                    <a:cubicBezTo>
                      <a:pt x="108" y="247"/>
                      <a:pt x="106" y="244"/>
                      <a:pt x="105" y="243"/>
                    </a:cubicBezTo>
                    <a:cubicBezTo>
                      <a:pt x="104" y="241"/>
                      <a:pt x="103" y="241"/>
                      <a:pt x="101" y="241"/>
                    </a:cubicBezTo>
                    <a:cubicBezTo>
                      <a:pt x="98" y="241"/>
                      <a:pt x="100" y="239"/>
                      <a:pt x="98" y="238"/>
                    </a:cubicBezTo>
                    <a:cubicBezTo>
                      <a:pt x="97" y="237"/>
                      <a:pt x="94" y="237"/>
                      <a:pt x="96" y="235"/>
                    </a:cubicBezTo>
                    <a:cubicBezTo>
                      <a:pt x="97" y="233"/>
                      <a:pt x="99" y="232"/>
                      <a:pt x="97" y="231"/>
                    </a:cubicBezTo>
                    <a:cubicBezTo>
                      <a:pt x="96" y="229"/>
                      <a:pt x="98" y="228"/>
                      <a:pt x="99" y="227"/>
                    </a:cubicBezTo>
                    <a:cubicBezTo>
                      <a:pt x="99" y="226"/>
                      <a:pt x="101" y="223"/>
                      <a:pt x="101" y="224"/>
                    </a:cubicBezTo>
                    <a:cubicBezTo>
                      <a:pt x="102" y="225"/>
                      <a:pt x="103" y="227"/>
                      <a:pt x="104" y="228"/>
                    </a:cubicBezTo>
                    <a:cubicBezTo>
                      <a:pt x="106" y="228"/>
                      <a:pt x="107" y="227"/>
                      <a:pt x="107" y="226"/>
                    </a:cubicBezTo>
                    <a:cubicBezTo>
                      <a:pt x="106" y="224"/>
                      <a:pt x="106" y="223"/>
                      <a:pt x="108" y="222"/>
                    </a:cubicBezTo>
                    <a:cubicBezTo>
                      <a:pt x="110" y="221"/>
                      <a:pt x="110" y="219"/>
                      <a:pt x="112" y="219"/>
                    </a:cubicBezTo>
                    <a:cubicBezTo>
                      <a:pt x="114" y="218"/>
                      <a:pt x="116" y="215"/>
                      <a:pt x="118" y="216"/>
                    </a:cubicBezTo>
                    <a:cubicBezTo>
                      <a:pt x="120" y="216"/>
                      <a:pt x="120" y="218"/>
                      <a:pt x="122" y="216"/>
                    </a:cubicBezTo>
                    <a:cubicBezTo>
                      <a:pt x="124" y="215"/>
                      <a:pt x="124" y="216"/>
                      <a:pt x="126" y="217"/>
                    </a:cubicBezTo>
                    <a:cubicBezTo>
                      <a:pt x="128" y="217"/>
                      <a:pt x="130" y="217"/>
                      <a:pt x="132" y="218"/>
                    </a:cubicBezTo>
                    <a:cubicBezTo>
                      <a:pt x="134" y="219"/>
                      <a:pt x="134" y="221"/>
                      <a:pt x="136" y="223"/>
                    </a:cubicBezTo>
                    <a:cubicBezTo>
                      <a:pt x="136" y="223"/>
                      <a:pt x="136" y="220"/>
                      <a:pt x="138" y="221"/>
                    </a:cubicBezTo>
                    <a:cubicBezTo>
                      <a:pt x="139" y="221"/>
                      <a:pt x="140" y="223"/>
                      <a:pt x="142" y="223"/>
                    </a:cubicBezTo>
                    <a:cubicBezTo>
                      <a:pt x="143" y="224"/>
                      <a:pt x="144" y="222"/>
                      <a:pt x="145" y="221"/>
                    </a:cubicBezTo>
                    <a:cubicBezTo>
                      <a:pt x="147" y="219"/>
                      <a:pt x="148" y="221"/>
                      <a:pt x="150" y="221"/>
                    </a:cubicBezTo>
                    <a:cubicBezTo>
                      <a:pt x="152" y="221"/>
                      <a:pt x="153" y="219"/>
                      <a:pt x="155" y="220"/>
                    </a:cubicBezTo>
                    <a:cubicBezTo>
                      <a:pt x="157" y="221"/>
                      <a:pt x="158" y="222"/>
                      <a:pt x="160" y="223"/>
                    </a:cubicBezTo>
                    <a:cubicBezTo>
                      <a:pt x="162" y="224"/>
                      <a:pt x="161" y="223"/>
                      <a:pt x="163" y="222"/>
                    </a:cubicBezTo>
                    <a:cubicBezTo>
                      <a:pt x="164" y="221"/>
                      <a:pt x="168" y="222"/>
                      <a:pt x="169" y="222"/>
                    </a:cubicBezTo>
                    <a:cubicBezTo>
                      <a:pt x="170" y="222"/>
                      <a:pt x="172" y="220"/>
                      <a:pt x="172" y="219"/>
                    </a:cubicBezTo>
                    <a:cubicBezTo>
                      <a:pt x="172" y="217"/>
                      <a:pt x="169" y="217"/>
                      <a:pt x="168" y="216"/>
                    </a:cubicBezTo>
                    <a:cubicBezTo>
                      <a:pt x="161" y="213"/>
                      <a:pt x="171" y="214"/>
                      <a:pt x="169" y="210"/>
                    </a:cubicBezTo>
                    <a:cubicBezTo>
                      <a:pt x="168" y="209"/>
                      <a:pt x="166" y="209"/>
                      <a:pt x="169" y="208"/>
                    </a:cubicBezTo>
                    <a:cubicBezTo>
                      <a:pt x="170" y="207"/>
                      <a:pt x="172" y="208"/>
                      <a:pt x="173" y="207"/>
                    </a:cubicBezTo>
                    <a:cubicBezTo>
                      <a:pt x="177" y="207"/>
                      <a:pt x="166" y="202"/>
                      <a:pt x="171" y="200"/>
                    </a:cubicBezTo>
                    <a:cubicBezTo>
                      <a:pt x="172" y="200"/>
                      <a:pt x="174" y="200"/>
                      <a:pt x="175" y="200"/>
                    </a:cubicBezTo>
                    <a:cubicBezTo>
                      <a:pt x="178" y="200"/>
                      <a:pt x="180" y="200"/>
                      <a:pt x="183" y="199"/>
                    </a:cubicBezTo>
                    <a:cubicBezTo>
                      <a:pt x="185" y="198"/>
                      <a:pt x="187" y="198"/>
                      <a:pt x="189" y="198"/>
                    </a:cubicBezTo>
                    <a:cubicBezTo>
                      <a:pt x="191" y="197"/>
                      <a:pt x="193" y="196"/>
                      <a:pt x="196" y="196"/>
                    </a:cubicBezTo>
                    <a:cubicBezTo>
                      <a:pt x="200" y="195"/>
                      <a:pt x="204" y="194"/>
                      <a:pt x="208" y="192"/>
                    </a:cubicBezTo>
                    <a:cubicBezTo>
                      <a:pt x="211" y="190"/>
                      <a:pt x="217" y="190"/>
                      <a:pt x="219" y="194"/>
                    </a:cubicBezTo>
                    <a:cubicBezTo>
                      <a:pt x="220" y="196"/>
                      <a:pt x="219" y="196"/>
                      <a:pt x="220" y="198"/>
                    </a:cubicBezTo>
                    <a:cubicBezTo>
                      <a:pt x="220" y="201"/>
                      <a:pt x="224" y="198"/>
                      <a:pt x="226" y="199"/>
                    </a:cubicBezTo>
                    <a:cubicBezTo>
                      <a:pt x="227" y="199"/>
                      <a:pt x="226" y="200"/>
                      <a:pt x="227" y="200"/>
                    </a:cubicBezTo>
                    <a:cubicBezTo>
                      <a:pt x="228" y="201"/>
                      <a:pt x="228" y="200"/>
                      <a:pt x="228" y="200"/>
                    </a:cubicBezTo>
                    <a:cubicBezTo>
                      <a:pt x="229" y="199"/>
                      <a:pt x="230" y="200"/>
                      <a:pt x="231" y="201"/>
                    </a:cubicBezTo>
                    <a:cubicBezTo>
                      <a:pt x="232" y="201"/>
                      <a:pt x="232" y="201"/>
                      <a:pt x="231" y="202"/>
                    </a:cubicBezTo>
                    <a:cubicBezTo>
                      <a:pt x="230" y="205"/>
                      <a:pt x="237" y="203"/>
                      <a:pt x="239" y="202"/>
                    </a:cubicBezTo>
                    <a:cubicBezTo>
                      <a:pt x="239" y="202"/>
                      <a:pt x="248" y="197"/>
                      <a:pt x="248" y="198"/>
                    </a:cubicBezTo>
                    <a:cubicBezTo>
                      <a:pt x="248" y="199"/>
                      <a:pt x="246" y="201"/>
                      <a:pt x="248" y="202"/>
                    </a:cubicBezTo>
                    <a:cubicBezTo>
                      <a:pt x="250" y="202"/>
                      <a:pt x="251" y="203"/>
                      <a:pt x="252" y="204"/>
                    </a:cubicBezTo>
                    <a:cubicBezTo>
                      <a:pt x="255" y="207"/>
                      <a:pt x="256" y="210"/>
                      <a:pt x="258" y="213"/>
                    </a:cubicBezTo>
                    <a:cubicBezTo>
                      <a:pt x="260" y="216"/>
                      <a:pt x="261" y="219"/>
                      <a:pt x="263" y="221"/>
                    </a:cubicBezTo>
                    <a:cubicBezTo>
                      <a:pt x="266" y="224"/>
                      <a:pt x="266" y="217"/>
                      <a:pt x="269" y="220"/>
                    </a:cubicBezTo>
                    <a:cubicBezTo>
                      <a:pt x="273" y="224"/>
                      <a:pt x="275" y="222"/>
                      <a:pt x="280" y="221"/>
                    </a:cubicBezTo>
                    <a:cubicBezTo>
                      <a:pt x="282" y="220"/>
                      <a:pt x="283" y="223"/>
                      <a:pt x="284" y="224"/>
                    </a:cubicBezTo>
                    <a:cubicBezTo>
                      <a:pt x="285" y="226"/>
                      <a:pt x="287" y="226"/>
                      <a:pt x="288" y="228"/>
                    </a:cubicBezTo>
                    <a:cubicBezTo>
                      <a:pt x="289" y="230"/>
                      <a:pt x="291" y="230"/>
                      <a:pt x="293" y="230"/>
                    </a:cubicBezTo>
                    <a:cubicBezTo>
                      <a:pt x="296" y="229"/>
                      <a:pt x="295" y="230"/>
                      <a:pt x="296" y="231"/>
                    </a:cubicBezTo>
                    <a:cubicBezTo>
                      <a:pt x="298" y="235"/>
                      <a:pt x="304" y="230"/>
                      <a:pt x="307" y="230"/>
                    </a:cubicBezTo>
                    <a:cubicBezTo>
                      <a:pt x="310" y="229"/>
                      <a:pt x="313" y="226"/>
                      <a:pt x="316" y="225"/>
                    </a:cubicBezTo>
                    <a:cubicBezTo>
                      <a:pt x="320" y="222"/>
                      <a:pt x="322" y="222"/>
                      <a:pt x="327" y="223"/>
                    </a:cubicBezTo>
                    <a:cubicBezTo>
                      <a:pt x="329" y="223"/>
                      <a:pt x="329" y="224"/>
                      <a:pt x="331" y="226"/>
                    </a:cubicBezTo>
                    <a:cubicBezTo>
                      <a:pt x="332" y="227"/>
                      <a:pt x="334" y="227"/>
                      <a:pt x="336" y="227"/>
                    </a:cubicBezTo>
                    <a:cubicBezTo>
                      <a:pt x="338" y="227"/>
                      <a:pt x="339" y="228"/>
                      <a:pt x="341" y="228"/>
                    </a:cubicBezTo>
                    <a:cubicBezTo>
                      <a:pt x="343" y="230"/>
                      <a:pt x="344" y="228"/>
                      <a:pt x="346" y="227"/>
                    </a:cubicBezTo>
                    <a:cubicBezTo>
                      <a:pt x="349" y="224"/>
                      <a:pt x="344" y="222"/>
                      <a:pt x="346" y="219"/>
                    </a:cubicBezTo>
                    <a:cubicBezTo>
                      <a:pt x="347" y="217"/>
                      <a:pt x="351" y="213"/>
                      <a:pt x="353" y="214"/>
                    </a:cubicBezTo>
                    <a:cubicBezTo>
                      <a:pt x="357" y="216"/>
                      <a:pt x="362" y="216"/>
                      <a:pt x="366" y="218"/>
                    </a:cubicBezTo>
                    <a:cubicBezTo>
                      <a:pt x="368" y="219"/>
                      <a:pt x="367" y="221"/>
                      <a:pt x="368" y="222"/>
                    </a:cubicBezTo>
                    <a:cubicBezTo>
                      <a:pt x="369" y="225"/>
                      <a:pt x="371" y="225"/>
                      <a:pt x="374" y="226"/>
                    </a:cubicBezTo>
                    <a:cubicBezTo>
                      <a:pt x="378" y="227"/>
                      <a:pt x="382" y="224"/>
                      <a:pt x="386" y="225"/>
                    </a:cubicBezTo>
                    <a:cubicBezTo>
                      <a:pt x="387" y="225"/>
                      <a:pt x="389" y="225"/>
                      <a:pt x="390" y="226"/>
                    </a:cubicBezTo>
                    <a:cubicBezTo>
                      <a:pt x="392" y="227"/>
                      <a:pt x="394" y="227"/>
                      <a:pt x="396" y="229"/>
                    </a:cubicBezTo>
                    <a:cubicBezTo>
                      <a:pt x="401" y="233"/>
                      <a:pt x="409" y="233"/>
                      <a:pt x="415" y="231"/>
                    </a:cubicBezTo>
                    <a:cubicBezTo>
                      <a:pt x="419" y="230"/>
                      <a:pt x="422" y="228"/>
                      <a:pt x="426" y="227"/>
                    </a:cubicBezTo>
                    <a:cubicBezTo>
                      <a:pt x="428" y="225"/>
                      <a:pt x="431" y="227"/>
                      <a:pt x="433" y="227"/>
                    </a:cubicBezTo>
                    <a:cubicBezTo>
                      <a:pt x="435" y="228"/>
                      <a:pt x="436" y="226"/>
                      <a:pt x="438" y="227"/>
                    </a:cubicBezTo>
                    <a:cubicBezTo>
                      <a:pt x="439" y="228"/>
                      <a:pt x="443" y="231"/>
                      <a:pt x="445" y="230"/>
                    </a:cubicBezTo>
                    <a:cubicBezTo>
                      <a:pt x="446" y="230"/>
                      <a:pt x="448" y="229"/>
                      <a:pt x="449" y="228"/>
                    </a:cubicBezTo>
                    <a:cubicBezTo>
                      <a:pt x="452" y="227"/>
                      <a:pt x="453" y="227"/>
                      <a:pt x="453" y="225"/>
                    </a:cubicBezTo>
                    <a:cubicBezTo>
                      <a:pt x="453" y="221"/>
                      <a:pt x="456" y="217"/>
                      <a:pt x="458" y="215"/>
                    </a:cubicBezTo>
                    <a:cubicBezTo>
                      <a:pt x="459" y="214"/>
                      <a:pt x="460" y="212"/>
                      <a:pt x="459" y="211"/>
                    </a:cubicBezTo>
                    <a:cubicBezTo>
                      <a:pt x="458" y="210"/>
                      <a:pt x="455" y="210"/>
                      <a:pt x="457" y="208"/>
                    </a:cubicBezTo>
                    <a:cubicBezTo>
                      <a:pt x="460" y="205"/>
                      <a:pt x="465" y="205"/>
                      <a:pt x="470" y="204"/>
                    </a:cubicBezTo>
                    <a:cubicBezTo>
                      <a:pt x="472" y="204"/>
                      <a:pt x="474" y="204"/>
                      <a:pt x="476" y="205"/>
                    </a:cubicBezTo>
                    <a:cubicBezTo>
                      <a:pt x="478" y="206"/>
                      <a:pt x="481" y="206"/>
                      <a:pt x="483" y="207"/>
                    </a:cubicBezTo>
                    <a:cubicBezTo>
                      <a:pt x="486" y="208"/>
                      <a:pt x="487" y="212"/>
                      <a:pt x="489" y="215"/>
                    </a:cubicBezTo>
                    <a:cubicBezTo>
                      <a:pt x="490" y="218"/>
                      <a:pt x="492" y="221"/>
                      <a:pt x="493" y="224"/>
                    </a:cubicBezTo>
                    <a:cubicBezTo>
                      <a:pt x="493" y="225"/>
                      <a:pt x="493" y="227"/>
                      <a:pt x="494" y="229"/>
                    </a:cubicBezTo>
                    <a:cubicBezTo>
                      <a:pt x="494" y="230"/>
                      <a:pt x="497" y="230"/>
                      <a:pt x="498" y="230"/>
                    </a:cubicBezTo>
                    <a:cubicBezTo>
                      <a:pt x="502" y="231"/>
                      <a:pt x="507" y="233"/>
                      <a:pt x="508" y="237"/>
                    </a:cubicBezTo>
                    <a:cubicBezTo>
                      <a:pt x="509" y="240"/>
                      <a:pt x="510" y="242"/>
                      <a:pt x="514" y="242"/>
                    </a:cubicBezTo>
                    <a:cubicBezTo>
                      <a:pt x="515" y="242"/>
                      <a:pt x="517" y="242"/>
                      <a:pt x="518" y="242"/>
                    </a:cubicBezTo>
                    <a:cubicBezTo>
                      <a:pt x="520" y="242"/>
                      <a:pt x="520" y="240"/>
                      <a:pt x="522" y="240"/>
                    </a:cubicBezTo>
                    <a:cubicBezTo>
                      <a:pt x="525" y="240"/>
                      <a:pt x="528" y="237"/>
                      <a:pt x="530" y="241"/>
                    </a:cubicBezTo>
                    <a:cubicBezTo>
                      <a:pt x="530" y="243"/>
                      <a:pt x="530" y="243"/>
                      <a:pt x="529" y="244"/>
                    </a:cubicBezTo>
                    <a:cubicBezTo>
                      <a:pt x="527" y="246"/>
                      <a:pt x="527" y="247"/>
                      <a:pt x="526" y="249"/>
                    </a:cubicBezTo>
                    <a:cubicBezTo>
                      <a:pt x="525" y="252"/>
                      <a:pt x="523" y="255"/>
                      <a:pt x="521" y="258"/>
                    </a:cubicBezTo>
                    <a:cubicBezTo>
                      <a:pt x="520" y="260"/>
                      <a:pt x="519" y="259"/>
                      <a:pt x="518" y="258"/>
                    </a:cubicBezTo>
                    <a:cubicBezTo>
                      <a:pt x="516" y="257"/>
                      <a:pt x="516" y="258"/>
                      <a:pt x="514" y="259"/>
                    </a:cubicBezTo>
                    <a:cubicBezTo>
                      <a:pt x="513" y="259"/>
                      <a:pt x="511" y="260"/>
                      <a:pt x="511" y="260"/>
                    </a:cubicBezTo>
                    <a:cubicBezTo>
                      <a:pt x="510" y="261"/>
                      <a:pt x="513" y="265"/>
                      <a:pt x="513" y="267"/>
                    </a:cubicBezTo>
                    <a:cubicBezTo>
                      <a:pt x="512" y="268"/>
                      <a:pt x="512" y="270"/>
                      <a:pt x="512" y="271"/>
                    </a:cubicBezTo>
                    <a:cubicBezTo>
                      <a:pt x="511" y="273"/>
                      <a:pt x="509" y="272"/>
                      <a:pt x="509" y="274"/>
                    </a:cubicBezTo>
                    <a:cubicBezTo>
                      <a:pt x="511" y="273"/>
                      <a:pt x="512" y="274"/>
                      <a:pt x="514" y="272"/>
                    </a:cubicBezTo>
                    <a:cubicBezTo>
                      <a:pt x="515" y="270"/>
                      <a:pt x="517" y="272"/>
                      <a:pt x="519" y="272"/>
                    </a:cubicBezTo>
                    <a:cubicBezTo>
                      <a:pt x="523" y="274"/>
                      <a:pt x="527" y="272"/>
                      <a:pt x="531" y="269"/>
                    </a:cubicBezTo>
                    <a:cubicBezTo>
                      <a:pt x="534" y="266"/>
                      <a:pt x="537" y="262"/>
                      <a:pt x="540" y="259"/>
                    </a:cubicBezTo>
                    <a:cubicBezTo>
                      <a:pt x="543" y="255"/>
                      <a:pt x="546" y="251"/>
                      <a:pt x="549" y="247"/>
                    </a:cubicBezTo>
                    <a:cubicBezTo>
                      <a:pt x="554" y="240"/>
                      <a:pt x="559" y="235"/>
                      <a:pt x="558" y="226"/>
                    </a:cubicBezTo>
                    <a:cubicBezTo>
                      <a:pt x="558" y="222"/>
                      <a:pt x="559" y="220"/>
                      <a:pt x="561" y="217"/>
                    </a:cubicBezTo>
                    <a:cubicBezTo>
                      <a:pt x="562" y="215"/>
                      <a:pt x="562" y="214"/>
                      <a:pt x="563" y="212"/>
                    </a:cubicBezTo>
                    <a:cubicBezTo>
                      <a:pt x="563" y="212"/>
                      <a:pt x="563" y="211"/>
                      <a:pt x="563" y="210"/>
                    </a:cubicBezTo>
                    <a:cubicBezTo>
                      <a:pt x="563" y="209"/>
                      <a:pt x="561" y="208"/>
                      <a:pt x="561" y="207"/>
                    </a:cubicBezTo>
                    <a:cubicBezTo>
                      <a:pt x="561" y="207"/>
                      <a:pt x="563" y="208"/>
                      <a:pt x="563" y="207"/>
                    </a:cubicBezTo>
                    <a:cubicBezTo>
                      <a:pt x="562" y="206"/>
                      <a:pt x="562" y="205"/>
                      <a:pt x="561" y="205"/>
                    </a:cubicBezTo>
                    <a:cubicBezTo>
                      <a:pt x="560" y="204"/>
                      <a:pt x="558" y="201"/>
                      <a:pt x="557" y="200"/>
                    </a:cubicBezTo>
                    <a:cubicBezTo>
                      <a:pt x="556" y="200"/>
                      <a:pt x="551" y="198"/>
                      <a:pt x="550" y="199"/>
                    </a:cubicBezTo>
                    <a:cubicBezTo>
                      <a:pt x="550" y="200"/>
                      <a:pt x="551" y="201"/>
                      <a:pt x="550" y="201"/>
                    </a:cubicBezTo>
                    <a:cubicBezTo>
                      <a:pt x="548" y="201"/>
                      <a:pt x="548" y="203"/>
                      <a:pt x="547" y="203"/>
                    </a:cubicBezTo>
                    <a:cubicBezTo>
                      <a:pt x="545" y="205"/>
                      <a:pt x="544" y="202"/>
                      <a:pt x="544" y="201"/>
                    </a:cubicBezTo>
                    <a:cubicBezTo>
                      <a:pt x="544" y="199"/>
                      <a:pt x="546" y="198"/>
                      <a:pt x="543" y="199"/>
                    </a:cubicBezTo>
                    <a:cubicBezTo>
                      <a:pt x="540" y="200"/>
                      <a:pt x="544" y="202"/>
                      <a:pt x="540" y="202"/>
                    </a:cubicBezTo>
                    <a:cubicBezTo>
                      <a:pt x="539" y="202"/>
                      <a:pt x="541" y="197"/>
                      <a:pt x="540" y="196"/>
                    </a:cubicBezTo>
                    <a:cubicBezTo>
                      <a:pt x="540" y="197"/>
                      <a:pt x="529" y="197"/>
                      <a:pt x="534" y="194"/>
                    </a:cubicBezTo>
                    <a:cubicBezTo>
                      <a:pt x="538" y="191"/>
                      <a:pt x="542" y="188"/>
                      <a:pt x="546" y="185"/>
                    </a:cubicBezTo>
                    <a:cubicBezTo>
                      <a:pt x="547" y="184"/>
                      <a:pt x="548" y="182"/>
                      <a:pt x="549" y="181"/>
                    </a:cubicBezTo>
                    <a:cubicBezTo>
                      <a:pt x="552" y="179"/>
                      <a:pt x="555" y="177"/>
                      <a:pt x="557" y="175"/>
                    </a:cubicBezTo>
                    <a:cubicBezTo>
                      <a:pt x="558" y="174"/>
                      <a:pt x="559" y="172"/>
                      <a:pt x="561" y="171"/>
                    </a:cubicBezTo>
                    <a:cubicBezTo>
                      <a:pt x="563" y="169"/>
                      <a:pt x="565" y="167"/>
                      <a:pt x="567" y="165"/>
                    </a:cubicBezTo>
                    <a:cubicBezTo>
                      <a:pt x="571" y="162"/>
                      <a:pt x="577" y="162"/>
                      <a:pt x="582" y="162"/>
                    </a:cubicBezTo>
                    <a:cubicBezTo>
                      <a:pt x="583" y="162"/>
                      <a:pt x="584" y="162"/>
                      <a:pt x="585" y="162"/>
                    </a:cubicBezTo>
                    <a:cubicBezTo>
                      <a:pt x="586" y="163"/>
                      <a:pt x="586" y="164"/>
                      <a:pt x="587" y="164"/>
                    </a:cubicBezTo>
                    <a:cubicBezTo>
                      <a:pt x="588" y="163"/>
                      <a:pt x="590" y="163"/>
                      <a:pt x="591" y="162"/>
                    </a:cubicBezTo>
                    <a:cubicBezTo>
                      <a:pt x="592" y="162"/>
                      <a:pt x="593" y="163"/>
                      <a:pt x="594" y="163"/>
                    </a:cubicBezTo>
                    <a:cubicBezTo>
                      <a:pt x="595" y="163"/>
                      <a:pt x="596" y="163"/>
                      <a:pt x="597" y="163"/>
                    </a:cubicBezTo>
                    <a:cubicBezTo>
                      <a:pt x="597" y="162"/>
                      <a:pt x="598" y="163"/>
                      <a:pt x="599" y="163"/>
                    </a:cubicBezTo>
                    <a:cubicBezTo>
                      <a:pt x="601" y="163"/>
                      <a:pt x="601" y="160"/>
                      <a:pt x="604" y="160"/>
                    </a:cubicBezTo>
                    <a:cubicBezTo>
                      <a:pt x="605" y="160"/>
                      <a:pt x="607" y="160"/>
                      <a:pt x="608" y="160"/>
                    </a:cubicBezTo>
                    <a:cubicBezTo>
                      <a:pt x="609" y="161"/>
                      <a:pt x="610" y="162"/>
                      <a:pt x="611" y="162"/>
                    </a:cubicBezTo>
                    <a:cubicBezTo>
                      <a:pt x="612" y="163"/>
                      <a:pt x="616" y="161"/>
                      <a:pt x="616" y="164"/>
                    </a:cubicBezTo>
                    <a:cubicBezTo>
                      <a:pt x="616" y="164"/>
                      <a:pt x="613" y="164"/>
                      <a:pt x="613" y="165"/>
                    </a:cubicBezTo>
                    <a:cubicBezTo>
                      <a:pt x="612" y="167"/>
                      <a:pt x="616" y="166"/>
                      <a:pt x="616" y="166"/>
                    </a:cubicBezTo>
                    <a:cubicBezTo>
                      <a:pt x="618" y="166"/>
                      <a:pt x="620" y="166"/>
                      <a:pt x="621" y="166"/>
                    </a:cubicBezTo>
                    <a:cubicBezTo>
                      <a:pt x="622" y="165"/>
                      <a:pt x="622" y="165"/>
                      <a:pt x="623" y="164"/>
                    </a:cubicBezTo>
                    <a:cubicBezTo>
                      <a:pt x="624" y="164"/>
                      <a:pt x="625" y="165"/>
                      <a:pt x="627" y="165"/>
                    </a:cubicBezTo>
                    <a:cubicBezTo>
                      <a:pt x="628" y="165"/>
                      <a:pt x="635" y="163"/>
                      <a:pt x="631" y="162"/>
                    </a:cubicBezTo>
                    <a:cubicBezTo>
                      <a:pt x="629" y="162"/>
                      <a:pt x="628" y="163"/>
                      <a:pt x="628" y="160"/>
                    </a:cubicBezTo>
                    <a:cubicBezTo>
                      <a:pt x="628" y="159"/>
                      <a:pt x="630" y="156"/>
                      <a:pt x="631" y="155"/>
                    </a:cubicBezTo>
                    <a:cubicBezTo>
                      <a:pt x="633" y="154"/>
                      <a:pt x="634" y="153"/>
                      <a:pt x="636" y="151"/>
                    </a:cubicBezTo>
                    <a:cubicBezTo>
                      <a:pt x="637" y="150"/>
                      <a:pt x="639" y="150"/>
                      <a:pt x="640" y="148"/>
                    </a:cubicBezTo>
                    <a:cubicBezTo>
                      <a:pt x="641" y="146"/>
                      <a:pt x="642" y="145"/>
                      <a:pt x="644" y="145"/>
                    </a:cubicBezTo>
                    <a:cubicBezTo>
                      <a:pt x="646" y="145"/>
                      <a:pt x="649" y="144"/>
                      <a:pt x="651" y="144"/>
                    </a:cubicBezTo>
                    <a:cubicBezTo>
                      <a:pt x="653" y="144"/>
                      <a:pt x="654" y="146"/>
                      <a:pt x="655" y="146"/>
                    </a:cubicBezTo>
                    <a:cubicBezTo>
                      <a:pt x="656" y="145"/>
                      <a:pt x="657" y="143"/>
                      <a:pt x="658" y="144"/>
                    </a:cubicBezTo>
                    <a:cubicBezTo>
                      <a:pt x="659" y="145"/>
                      <a:pt x="656" y="148"/>
                      <a:pt x="656" y="149"/>
                    </a:cubicBezTo>
                    <a:cubicBezTo>
                      <a:pt x="656" y="151"/>
                      <a:pt x="657" y="149"/>
                      <a:pt x="659" y="150"/>
                    </a:cubicBezTo>
                    <a:cubicBezTo>
                      <a:pt x="659" y="150"/>
                      <a:pt x="657" y="152"/>
                      <a:pt x="657" y="153"/>
                    </a:cubicBezTo>
                    <a:cubicBezTo>
                      <a:pt x="657" y="154"/>
                      <a:pt x="664" y="149"/>
                      <a:pt x="664" y="149"/>
                    </a:cubicBezTo>
                    <a:cubicBezTo>
                      <a:pt x="665" y="148"/>
                      <a:pt x="666" y="147"/>
                      <a:pt x="668" y="146"/>
                    </a:cubicBezTo>
                    <a:cubicBezTo>
                      <a:pt x="669" y="145"/>
                      <a:pt x="672" y="147"/>
                      <a:pt x="672" y="145"/>
                    </a:cubicBezTo>
                    <a:cubicBezTo>
                      <a:pt x="671" y="143"/>
                      <a:pt x="672" y="139"/>
                      <a:pt x="675" y="139"/>
                    </a:cubicBezTo>
                    <a:cubicBezTo>
                      <a:pt x="676" y="138"/>
                      <a:pt x="678" y="137"/>
                      <a:pt x="679" y="138"/>
                    </a:cubicBezTo>
                    <a:cubicBezTo>
                      <a:pt x="680" y="138"/>
                      <a:pt x="682" y="140"/>
                      <a:pt x="683" y="139"/>
                    </a:cubicBezTo>
                    <a:cubicBezTo>
                      <a:pt x="681" y="140"/>
                      <a:pt x="678" y="139"/>
                      <a:pt x="677" y="142"/>
                    </a:cubicBezTo>
                    <a:cubicBezTo>
                      <a:pt x="677" y="143"/>
                      <a:pt x="677" y="144"/>
                      <a:pt x="677" y="145"/>
                    </a:cubicBezTo>
                    <a:cubicBezTo>
                      <a:pt x="677" y="146"/>
                      <a:pt x="675" y="146"/>
                      <a:pt x="676" y="147"/>
                    </a:cubicBezTo>
                    <a:cubicBezTo>
                      <a:pt x="676" y="148"/>
                      <a:pt x="677" y="148"/>
                      <a:pt x="676" y="149"/>
                    </a:cubicBezTo>
                    <a:cubicBezTo>
                      <a:pt x="675" y="149"/>
                      <a:pt x="674" y="150"/>
                      <a:pt x="675" y="151"/>
                    </a:cubicBezTo>
                    <a:cubicBezTo>
                      <a:pt x="675" y="151"/>
                      <a:pt x="669" y="153"/>
                      <a:pt x="669" y="154"/>
                    </a:cubicBezTo>
                    <a:cubicBezTo>
                      <a:pt x="667" y="155"/>
                      <a:pt x="666" y="157"/>
                      <a:pt x="664" y="158"/>
                    </a:cubicBezTo>
                    <a:cubicBezTo>
                      <a:pt x="662" y="160"/>
                      <a:pt x="660" y="161"/>
                      <a:pt x="658" y="163"/>
                    </a:cubicBezTo>
                    <a:cubicBezTo>
                      <a:pt x="654" y="166"/>
                      <a:pt x="651" y="173"/>
                      <a:pt x="646" y="173"/>
                    </a:cubicBezTo>
                    <a:cubicBezTo>
                      <a:pt x="645" y="173"/>
                      <a:pt x="641" y="174"/>
                      <a:pt x="641" y="175"/>
                    </a:cubicBezTo>
                    <a:cubicBezTo>
                      <a:pt x="641" y="178"/>
                      <a:pt x="641" y="179"/>
                      <a:pt x="638" y="181"/>
                    </a:cubicBezTo>
                    <a:cubicBezTo>
                      <a:pt x="634" y="184"/>
                      <a:pt x="634" y="190"/>
                      <a:pt x="635" y="195"/>
                    </a:cubicBezTo>
                    <a:cubicBezTo>
                      <a:pt x="636" y="200"/>
                      <a:pt x="635" y="206"/>
                      <a:pt x="638" y="210"/>
                    </a:cubicBezTo>
                    <a:cubicBezTo>
                      <a:pt x="639" y="212"/>
                      <a:pt x="639" y="215"/>
                      <a:pt x="639" y="217"/>
                    </a:cubicBezTo>
                    <a:cubicBezTo>
                      <a:pt x="639" y="217"/>
                      <a:pt x="639" y="219"/>
                      <a:pt x="640" y="219"/>
                    </a:cubicBezTo>
                    <a:cubicBezTo>
                      <a:pt x="641" y="219"/>
                      <a:pt x="639" y="222"/>
                      <a:pt x="640" y="222"/>
                    </a:cubicBezTo>
                    <a:cubicBezTo>
                      <a:pt x="640" y="222"/>
                      <a:pt x="645" y="218"/>
                      <a:pt x="645" y="217"/>
                    </a:cubicBezTo>
                    <a:cubicBezTo>
                      <a:pt x="647" y="215"/>
                      <a:pt x="648" y="213"/>
                      <a:pt x="649" y="210"/>
                    </a:cubicBezTo>
                    <a:cubicBezTo>
                      <a:pt x="650" y="208"/>
                      <a:pt x="654" y="206"/>
                      <a:pt x="655" y="206"/>
                    </a:cubicBezTo>
                    <a:cubicBezTo>
                      <a:pt x="658" y="208"/>
                      <a:pt x="655" y="202"/>
                      <a:pt x="656" y="201"/>
                    </a:cubicBezTo>
                    <a:cubicBezTo>
                      <a:pt x="658" y="198"/>
                      <a:pt x="659" y="197"/>
                      <a:pt x="662" y="197"/>
                    </a:cubicBezTo>
                    <a:cubicBezTo>
                      <a:pt x="665" y="197"/>
                      <a:pt x="669" y="197"/>
                      <a:pt x="667" y="194"/>
                    </a:cubicBezTo>
                    <a:cubicBezTo>
                      <a:pt x="664" y="191"/>
                      <a:pt x="666" y="188"/>
                      <a:pt x="669" y="186"/>
                    </a:cubicBezTo>
                    <a:cubicBezTo>
                      <a:pt x="670" y="185"/>
                      <a:pt x="670" y="187"/>
                      <a:pt x="671" y="187"/>
                    </a:cubicBezTo>
                    <a:cubicBezTo>
                      <a:pt x="673" y="187"/>
                      <a:pt x="673" y="184"/>
                      <a:pt x="673" y="183"/>
                    </a:cubicBezTo>
                    <a:cubicBezTo>
                      <a:pt x="671" y="181"/>
                      <a:pt x="669" y="180"/>
                      <a:pt x="671" y="177"/>
                    </a:cubicBezTo>
                    <a:cubicBezTo>
                      <a:pt x="671" y="177"/>
                      <a:pt x="674" y="176"/>
                      <a:pt x="673" y="175"/>
                    </a:cubicBezTo>
                    <a:cubicBezTo>
                      <a:pt x="672" y="175"/>
                      <a:pt x="671" y="173"/>
                      <a:pt x="670" y="173"/>
                    </a:cubicBezTo>
                    <a:cubicBezTo>
                      <a:pt x="669" y="173"/>
                      <a:pt x="670" y="174"/>
                      <a:pt x="669" y="174"/>
                    </a:cubicBezTo>
                    <a:cubicBezTo>
                      <a:pt x="667" y="174"/>
                      <a:pt x="666" y="173"/>
                      <a:pt x="667" y="171"/>
                    </a:cubicBezTo>
                    <a:cubicBezTo>
                      <a:pt x="668" y="169"/>
                      <a:pt x="670" y="168"/>
                      <a:pt x="672" y="165"/>
                    </a:cubicBezTo>
                    <a:cubicBezTo>
                      <a:pt x="673" y="163"/>
                      <a:pt x="673" y="160"/>
                      <a:pt x="676" y="158"/>
                    </a:cubicBezTo>
                    <a:cubicBezTo>
                      <a:pt x="677" y="157"/>
                      <a:pt x="677" y="159"/>
                      <a:pt x="677" y="159"/>
                    </a:cubicBezTo>
                    <a:cubicBezTo>
                      <a:pt x="679" y="159"/>
                      <a:pt x="679" y="157"/>
                      <a:pt x="680" y="158"/>
                    </a:cubicBezTo>
                    <a:cubicBezTo>
                      <a:pt x="681" y="158"/>
                      <a:pt x="681" y="159"/>
                      <a:pt x="682" y="158"/>
                    </a:cubicBezTo>
                    <a:cubicBezTo>
                      <a:pt x="684" y="157"/>
                      <a:pt x="685" y="156"/>
                      <a:pt x="687" y="155"/>
                    </a:cubicBezTo>
                    <a:cubicBezTo>
                      <a:pt x="690" y="154"/>
                      <a:pt x="686" y="158"/>
                      <a:pt x="688" y="159"/>
                    </a:cubicBezTo>
                    <a:cubicBezTo>
                      <a:pt x="688" y="160"/>
                      <a:pt x="692" y="156"/>
                      <a:pt x="693" y="156"/>
                    </a:cubicBezTo>
                    <a:cubicBezTo>
                      <a:pt x="695" y="155"/>
                      <a:pt x="697" y="154"/>
                      <a:pt x="700" y="154"/>
                    </a:cubicBezTo>
                    <a:cubicBezTo>
                      <a:pt x="702" y="154"/>
                      <a:pt x="704" y="154"/>
                      <a:pt x="705" y="156"/>
                    </a:cubicBezTo>
                    <a:cubicBezTo>
                      <a:pt x="706" y="156"/>
                      <a:pt x="707" y="157"/>
                      <a:pt x="708" y="158"/>
                    </a:cubicBezTo>
                    <a:cubicBezTo>
                      <a:pt x="709" y="159"/>
                      <a:pt x="709" y="156"/>
                      <a:pt x="710" y="156"/>
                    </a:cubicBezTo>
                    <a:cubicBezTo>
                      <a:pt x="718" y="149"/>
                      <a:pt x="727" y="146"/>
                      <a:pt x="736" y="142"/>
                    </a:cubicBezTo>
                    <a:cubicBezTo>
                      <a:pt x="738" y="141"/>
                      <a:pt x="741" y="140"/>
                      <a:pt x="742" y="138"/>
                    </a:cubicBezTo>
                    <a:cubicBezTo>
                      <a:pt x="743" y="136"/>
                      <a:pt x="743" y="139"/>
                      <a:pt x="745" y="139"/>
                    </a:cubicBezTo>
                    <a:cubicBezTo>
                      <a:pt x="746" y="139"/>
                      <a:pt x="748" y="139"/>
                      <a:pt x="749" y="139"/>
                    </a:cubicBezTo>
                    <a:cubicBezTo>
                      <a:pt x="750" y="140"/>
                      <a:pt x="751" y="141"/>
                      <a:pt x="752" y="141"/>
                    </a:cubicBezTo>
                    <a:cubicBezTo>
                      <a:pt x="755" y="141"/>
                      <a:pt x="755" y="137"/>
                      <a:pt x="754" y="135"/>
                    </a:cubicBezTo>
                    <a:cubicBezTo>
                      <a:pt x="754" y="134"/>
                      <a:pt x="750" y="132"/>
                      <a:pt x="751" y="131"/>
                    </a:cubicBezTo>
                    <a:cubicBezTo>
                      <a:pt x="751" y="130"/>
                      <a:pt x="749" y="125"/>
                      <a:pt x="748" y="126"/>
                    </a:cubicBezTo>
                    <a:cubicBezTo>
                      <a:pt x="748" y="127"/>
                      <a:pt x="746" y="125"/>
                      <a:pt x="745" y="125"/>
                    </a:cubicBezTo>
                    <a:cubicBezTo>
                      <a:pt x="744" y="124"/>
                      <a:pt x="745" y="123"/>
                      <a:pt x="744" y="122"/>
                    </a:cubicBezTo>
                    <a:cubicBezTo>
                      <a:pt x="744" y="121"/>
                      <a:pt x="741" y="122"/>
                      <a:pt x="741" y="122"/>
                    </a:cubicBezTo>
                    <a:cubicBezTo>
                      <a:pt x="740" y="123"/>
                      <a:pt x="737" y="122"/>
                      <a:pt x="738" y="121"/>
                    </a:cubicBezTo>
                    <a:cubicBezTo>
                      <a:pt x="738" y="120"/>
                      <a:pt x="741" y="121"/>
                      <a:pt x="742" y="121"/>
                    </a:cubicBezTo>
                    <a:cubicBezTo>
                      <a:pt x="742" y="120"/>
                      <a:pt x="739" y="120"/>
                      <a:pt x="739" y="120"/>
                    </a:cubicBezTo>
                    <a:cubicBezTo>
                      <a:pt x="739" y="117"/>
                      <a:pt x="747" y="122"/>
                      <a:pt x="748" y="122"/>
                    </a:cubicBezTo>
                    <a:cubicBezTo>
                      <a:pt x="750" y="123"/>
                      <a:pt x="756" y="121"/>
                      <a:pt x="758" y="119"/>
                    </a:cubicBezTo>
                    <a:cubicBezTo>
                      <a:pt x="759" y="118"/>
                      <a:pt x="757" y="118"/>
                      <a:pt x="757" y="117"/>
                    </a:cubicBezTo>
                    <a:cubicBezTo>
                      <a:pt x="757" y="117"/>
                      <a:pt x="761" y="117"/>
                      <a:pt x="761" y="115"/>
                    </a:cubicBezTo>
                    <a:cubicBezTo>
                      <a:pt x="760" y="114"/>
                      <a:pt x="758" y="113"/>
                      <a:pt x="759" y="112"/>
                    </a:cubicBezTo>
                    <a:cubicBezTo>
                      <a:pt x="759" y="111"/>
                      <a:pt x="761" y="109"/>
                      <a:pt x="761" y="109"/>
                    </a:cubicBezTo>
                    <a:cubicBezTo>
                      <a:pt x="762" y="109"/>
                      <a:pt x="766" y="110"/>
                      <a:pt x="766" y="109"/>
                    </a:cubicBezTo>
                    <a:cubicBezTo>
                      <a:pt x="765" y="110"/>
                      <a:pt x="762" y="111"/>
                      <a:pt x="763" y="112"/>
                    </a:cubicBezTo>
                    <a:cubicBezTo>
                      <a:pt x="764" y="113"/>
                      <a:pt x="765" y="114"/>
                      <a:pt x="765" y="114"/>
                    </a:cubicBezTo>
                    <a:cubicBezTo>
                      <a:pt x="765" y="115"/>
                      <a:pt x="764" y="116"/>
                      <a:pt x="765" y="116"/>
                    </a:cubicBezTo>
                    <a:cubicBezTo>
                      <a:pt x="767" y="116"/>
                      <a:pt x="769" y="115"/>
                      <a:pt x="771" y="115"/>
                    </a:cubicBezTo>
                    <a:cubicBezTo>
                      <a:pt x="773" y="115"/>
                      <a:pt x="775" y="115"/>
                      <a:pt x="777" y="116"/>
                    </a:cubicBezTo>
                    <a:cubicBezTo>
                      <a:pt x="778" y="117"/>
                      <a:pt x="778" y="117"/>
                      <a:pt x="778" y="119"/>
                    </a:cubicBezTo>
                    <a:cubicBezTo>
                      <a:pt x="778" y="120"/>
                      <a:pt x="782" y="121"/>
                      <a:pt x="783" y="121"/>
                    </a:cubicBezTo>
                    <a:cubicBezTo>
                      <a:pt x="784" y="122"/>
                      <a:pt x="790" y="126"/>
                      <a:pt x="791" y="124"/>
                    </a:cubicBezTo>
                    <a:cubicBezTo>
                      <a:pt x="790" y="127"/>
                      <a:pt x="796" y="124"/>
                      <a:pt x="796" y="124"/>
                    </a:cubicBezTo>
                    <a:cubicBezTo>
                      <a:pt x="796" y="123"/>
                      <a:pt x="792" y="123"/>
                      <a:pt x="793" y="122"/>
                    </a:cubicBezTo>
                    <a:cubicBezTo>
                      <a:pt x="793" y="120"/>
                      <a:pt x="796" y="122"/>
                      <a:pt x="796" y="122"/>
                    </a:cubicBezTo>
                    <a:cubicBezTo>
                      <a:pt x="796" y="120"/>
                      <a:pt x="795" y="122"/>
                      <a:pt x="796" y="119"/>
                    </a:cubicBezTo>
                    <a:cubicBezTo>
                      <a:pt x="796" y="118"/>
                      <a:pt x="796" y="117"/>
                      <a:pt x="796" y="116"/>
                    </a:cubicBezTo>
                    <a:cubicBezTo>
                      <a:pt x="795" y="115"/>
                      <a:pt x="794" y="115"/>
                      <a:pt x="794" y="114"/>
                    </a:cubicBezTo>
                    <a:cubicBezTo>
                      <a:pt x="794" y="114"/>
                      <a:pt x="801" y="116"/>
                      <a:pt x="802" y="115"/>
                    </a:cubicBezTo>
                    <a:cubicBezTo>
                      <a:pt x="802" y="115"/>
                      <a:pt x="801" y="114"/>
                      <a:pt x="800" y="114"/>
                    </a:cubicBezTo>
                    <a:cubicBezTo>
                      <a:pt x="801" y="114"/>
                      <a:pt x="804" y="115"/>
                      <a:pt x="805" y="114"/>
                    </a:cubicBezTo>
                    <a:cubicBezTo>
                      <a:pt x="805" y="113"/>
                      <a:pt x="805" y="112"/>
                      <a:pt x="806" y="111"/>
                    </a:cubicBezTo>
                    <a:cubicBezTo>
                      <a:pt x="806" y="111"/>
                      <a:pt x="809" y="111"/>
                      <a:pt x="809" y="111"/>
                    </a:cubicBezTo>
                    <a:cubicBezTo>
                      <a:pt x="809" y="111"/>
                      <a:pt x="808" y="111"/>
                      <a:pt x="808" y="111"/>
                    </a:cubicBezTo>
                    <a:cubicBezTo>
                      <a:pt x="807" y="110"/>
                      <a:pt x="810" y="111"/>
                      <a:pt x="808" y="111"/>
                    </a:cubicBezTo>
                    <a:close/>
                    <a:moveTo>
                      <a:pt x="405" y="192"/>
                    </a:moveTo>
                    <a:cubicBezTo>
                      <a:pt x="404" y="195"/>
                      <a:pt x="404" y="198"/>
                      <a:pt x="403" y="201"/>
                    </a:cubicBezTo>
                    <a:cubicBezTo>
                      <a:pt x="402" y="203"/>
                      <a:pt x="399" y="202"/>
                      <a:pt x="399" y="204"/>
                    </a:cubicBezTo>
                    <a:cubicBezTo>
                      <a:pt x="399" y="204"/>
                      <a:pt x="401" y="204"/>
                      <a:pt x="402" y="204"/>
                    </a:cubicBezTo>
                    <a:cubicBezTo>
                      <a:pt x="402" y="204"/>
                      <a:pt x="393" y="210"/>
                      <a:pt x="392" y="210"/>
                    </a:cubicBezTo>
                    <a:cubicBezTo>
                      <a:pt x="391" y="211"/>
                      <a:pt x="390" y="212"/>
                      <a:pt x="388" y="212"/>
                    </a:cubicBezTo>
                    <a:cubicBezTo>
                      <a:pt x="387" y="213"/>
                      <a:pt x="386" y="215"/>
                      <a:pt x="385" y="216"/>
                    </a:cubicBezTo>
                    <a:cubicBezTo>
                      <a:pt x="384" y="217"/>
                      <a:pt x="377" y="219"/>
                      <a:pt x="376" y="217"/>
                    </a:cubicBezTo>
                    <a:cubicBezTo>
                      <a:pt x="376" y="216"/>
                      <a:pt x="383" y="214"/>
                      <a:pt x="384" y="213"/>
                    </a:cubicBezTo>
                    <a:cubicBezTo>
                      <a:pt x="387" y="211"/>
                      <a:pt x="390" y="208"/>
                      <a:pt x="393" y="206"/>
                    </a:cubicBezTo>
                    <a:cubicBezTo>
                      <a:pt x="395" y="205"/>
                      <a:pt x="395" y="202"/>
                      <a:pt x="397" y="201"/>
                    </a:cubicBezTo>
                    <a:cubicBezTo>
                      <a:pt x="399" y="198"/>
                      <a:pt x="401" y="195"/>
                      <a:pt x="402" y="192"/>
                    </a:cubicBezTo>
                    <a:cubicBezTo>
                      <a:pt x="402" y="190"/>
                      <a:pt x="402" y="190"/>
                      <a:pt x="404" y="189"/>
                    </a:cubicBezTo>
                    <a:cubicBezTo>
                      <a:pt x="406" y="188"/>
                      <a:pt x="405" y="191"/>
                      <a:pt x="405" y="192"/>
                    </a:cubicBezTo>
                    <a:cubicBezTo>
                      <a:pt x="404" y="193"/>
                      <a:pt x="405" y="190"/>
                      <a:pt x="405" y="19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8" name="Freeform 721">
                <a:extLst>
                  <a:ext uri="{FF2B5EF4-FFF2-40B4-BE49-F238E27FC236}">
                    <a16:creationId xmlns:a16="http://schemas.microsoft.com/office/drawing/2014/main" id="{B693FA48-ECB5-DA46-847C-3265DF602F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93809" y="6226607"/>
                <a:ext cx="140127" cy="299442"/>
              </a:xfrm>
              <a:custGeom>
                <a:avLst/>
                <a:gdLst>
                  <a:gd name="T0" fmla="*/ 13 w 15"/>
                  <a:gd name="T1" fmla="*/ 26 h 32"/>
                  <a:gd name="T2" fmla="*/ 10 w 15"/>
                  <a:gd name="T3" fmla="*/ 13 h 32"/>
                  <a:gd name="T4" fmla="*/ 9 w 15"/>
                  <a:gd name="T5" fmla="*/ 4 h 32"/>
                  <a:gd name="T6" fmla="*/ 9 w 15"/>
                  <a:gd name="T7" fmla="*/ 1 h 32"/>
                  <a:gd name="T8" fmla="*/ 6 w 15"/>
                  <a:gd name="T9" fmla="*/ 0 h 32"/>
                  <a:gd name="T10" fmla="*/ 7 w 15"/>
                  <a:gd name="T11" fmla="*/ 3 h 32"/>
                  <a:gd name="T12" fmla="*/ 6 w 15"/>
                  <a:gd name="T13" fmla="*/ 5 h 32"/>
                  <a:gd name="T14" fmla="*/ 4 w 15"/>
                  <a:gd name="T15" fmla="*/ 7 h 32"/>
                  <a:gd name="T16" fmla="*/ 4 w 15"/>
                  <a:gd name="T17" fmla="*/ 9 h 32"/>
                  <a:gd name="T18" fmla="*/ 2 w 15"/>
                  <a:gd name="T19" fmla="*/ 14 h 32"/>
                  <a:gd name="T20" fmla="*/ 5 w 15"/>
                  <a:gd name="T21" fmla="*/ 20 h 32"/>
                  <a:gd name="T22" fmla="*/ 6 w 15"/>
                  <a:gd name="T23" fmla="*/ 32 h 32"/>
                  <a:gd name="T24" fmla="*/ 15 w 15"/>
                  <a:gd name="T25" fmla="*/ 32 h 32"/>
                  <a:gd name="T26" fmla="*/ 13 w 15"/>
                  <a:gd name="T27" fmla="*/ 26 h 32"/>
                  <a:gd name="T28" fmla="*/ 13 w 15"/>
                  <a:gd name="T29" fmla="*/ 2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32">
                    <a:moveTo>
                      <a:pt x="13" y="26"/>
                    </a:moveTo>
                    <a:cubicBezTo>
                      <a:pt x="13" y="22"/>
                      <a:pt x="9" y="17"/>
                      <a:pt x="10" y="13"/>
                    </a:cubicBezTo>
                    <a:cubicBezTo>
                      <a:pt x="11" y="10"/>
                      <a:pt x="10" y="7"/>
                      <a:pt x="9" y="4"/>
                    </a:cubicBezTo>
                    <a:cubicBezTo>
                      <a:pt x="9" y="3"/>
                      <a:pt x="9" y="2"/>
                      <a:pt x="9" y="1"/>
                    </a:cubicBezTo>
                    <a:cubicBezTo>
                      <a:pt x="9" y="0"/>
                      <a:pt x="6" y="0"/>
                      <a:pt x="6" y="0"/>
                    </a:cubicBezTo>
                    <a:cubicBezTo>
                      <a:pt x="6" y="1"/>
                      <a:pt x="7" y="2"/>
                      <a:pt x="7" y="3"/>
                    </a:cubicBezTo>
                    <a:cubicBezTo>
                      <a:pt x="8" y="4"/>
                      <a:pt x="7" y="5"/>
                      <a:pt x="6" y="5"/>
                    </a:cubicBezTo>
                    <a:cubicBezTo>
                      <a:pt x="5" y="6"/>
                      <a:pt x="4" y="5"/>
                      <a:pt x="4" y="7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3" y="11"/>
                      <a:pt x="3" y="13"/>
                      <a:pt x="2" y="14"/>
                    </a:cubicBezTo>
                    <a:cubicBezTo>
                      <a:pt x="0" y="15"/>
                      <a:pt x="4" y="18"/>
                      <a:pt x="5" y="20"/>
                    </a:cubicBezTo>
                    <a:cubicBezTo>
                      <a:pt x="6" y="22"/>
                      <a:pt x="4" y="32"/>
                      <a:pt x="6" y="32"/>
                    </a:cubicBezTo>
                    <a:cubicBezTo>
                      <a:pt x="9" y="32"/>
                      <a:pt x="12" y="32"/>
                      <a:pt x="15" y="32"/>
                    </a:cubicBezTo>
                    <a:cubicBezTo>
                      <a:pt x="15" y="30"/>
                      <a:pt x="14" y="28"/>
                      <a:pt x="13" y="26"/>
                    </a:cubicBezTo>
                    <a:cubicBezTo>
                      <a:pt x="13" y="24"/>
                      <a:pt x="13" y="27"/>
                      <a:pt x="13" y="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9" name="Freeform 722">
                <a:extLst>
                  <a:ext uri="{FF2B5EF4-FFF2-40B4-BE49-F238E27FC236}">
                    <a16:creationId xmlns:a16="http://schemas.microsoft.com/office/drawing/2014/main" id="{2A022774-E2A8-DA4E-B1B5-A25420DEC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2471" y="6516489"/>
                <a:ext cx="140127" cy="216615"/>
              </a:xfrm>
              <a:custGeom>
                <a:avLst/>
                <a:gdLst>
                  <a:gd name="T0" fmla="*/ 12 w 15"/>
                  <a:gd name="T1" fmla="*/ 1 h 23"/>
                  <a:gd name="T2" fmla="*/ 7 w 15"/>
                  <a:gd name="T3" fmla="*/ 1 h 23"/>
                  <a:gd name="T4" fmla="*/ 2 w 15"/>
                  <a:gd name="T5" fmla="*/ 2 h 23"/>
                  <a:gd name="T6" fmla="*/ 1 w 15"/>
                  <a:gd name="T7" fmla="*/ 7 h 23"/>
                  <a:gd name="T8" fmla="*/ 2 w 15"/>
                  <a:gd name="T9" fmla="*/ 11 h 23"/>
                  <a:gd name="T10" fmla="*/ 1 w 15"/>
                  <a:gd name="T11" fmla="*/ 23 h 23"/>
                  <a:gd name="T12" fmla="*/ 4 w 15"/>
                  <a:gd name="T13" fmla="*/ 20 h 23"/>
                  <a:gd name="T14" fmla="*/ 7 w 15"/>
                  <a:gd name="T15" fmla="*/ 20 h 23"/>
                  <a:gd name="T16" fmla="*/ 9 w 15"/>
                  <a:gd name="T17" fmla="*/ 23 h 23"/>
                  <a:gd name="T18" fmla="*/ 9 w 15"/>
                  <a:gd name="T19" fmla="*/ 20 h 23"/>
                  <a:gd name="T20" fmla="*/ 6 w 15"/>
                  <a:gd name="T21" fmla="*/ 16 h 23"/>
                  <a:gd name="T22" fmla="*/ 4 w 15"/>
                  <a:gd name="T23" fmla="*/ 7 h 23"/>
                  <a:gd name="T24" fmla="*/ 9 w 15"/>
                  <a:gd name="T25" fmla="*/ 3 h 23"/>
                  <a:gd name="T26" fmla="*/ 15 w 15"/>
                  <a:gd name="T27" fmla="*/ 6 h 23"/>
                  <a:gd name="T28" fmla="*/ 12 w 15"/>
                  <a:gd name="T2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3">
                    <a:moveTo>
                      <a:pt x="12" y="1"/>
                    </a:moveTo>
                    <a:cubicBezTo>
                      <a:pt x="11" y="1"/>
                      <a:pt x="9" y="1"/>
                      <a:pt x="7" y="1"/>
                    </a:cubicBezTo>
                    <a:cubicBezTo>
                      <a:pt x="5" y="1"/>
                      <a:pt x="3" y="0"/>
                      <a:pt x="2" y="2"/>
                    </a:cubicBezTo>
                    <a:cubicBezTo>
                      <a:pt x="2" y="4"/>
                      <a:pt x="1" y="5"/>
                      <a:pt x="1" y="7"/>
                    </a:cubicBezTo>
                    <a:cubicBezTo>
                      <a:pt x="1" y="8"/>
                      <a:pt x="2" y="9"/>
                      <a:pt x="2" y="11"/>
                    </a:cubicBezTo>
                    <a:cubicBezTo>
                      <a:pt x="2" y="12"/>
                      <a:pt x="0" y="23"/>
                      <a:pt x="1" y="23"/>
                    </a:cubicBezTo>
                    <a:cubicBezTo>
                      <a:pt x="3" y="22"/>
                      <a:pt x="1" y="19"/>
                      <a:pt x="4" y="20"/>
                    </a:cubicBezTo>
                    <a:cubicBezTo>
                      <a:pt x="5" y="20"/>
                      <a:pt x="7" y="19"/>
                      <a:pt x="7" y="20"/>
                    </a:cubicBezTo>
                    <a:cubicBezTo>
                      <a:pt x="8" y="20"/>
                      <a:pt x="8" y="23"/>
                      <a:pt x="9" y="23"/>
                    </a:cubicBezTo>
                    <a:cubicBezTo>
                      <a:pt x="9" y="23"/>
                      <a:pt x="9" y="20"/>
                      <a:pt x="9" y="20"/>
                    </a:cubicBezTo>
                    <a:cubicBezTo>
                      <a:pt x="9" y="18"/>
                      <a:pt x="7" y="17"/>
                      <a:pt x="6" y="16"/>
                    </a:cubicBezTo>
                    <a:cubicBezTo>
                      <a:pt x="5" y="14"/>
                      <a:pt x="2" y="9"/>
                      <a:pt x="4" y="7"/>
                    </a:cubicBezTo>
                    <a:cubicBezTo>
                      <a:pt x="7" y="5"/>
                      <a:pt x="6" y="4"/>
                      <a:pt x="9" y="3"/>
                    </a:cubicBezTo>
                    <a:cubicBezTo>
                      <a:pt x="11" y="2"/>
                      <a:pt x="14" y="4"/>
                      <a:pt x="15" y="6"/>
                    </a:cubicBezTo>
                    <a:cubicBezTo>
                      <a:pt x="14" y="4"/>
                      <a:pt x="13" y="2"/>
                      <a:pt x="1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0" name="Freeform 723">
                <a:extLst>
                  <a:ext uri="{FF2B5EF4-FFF2-40B4-BE49-F238E27FC236}">
                    <a16:creationId xmlns:a16="http://schemas.microsoft.com/office/drawing/2014/main" id="{271EB677-7F08-414A-95F2-B04D5B4D5E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83619" y="7153601"/>
                <a:ext cx="197453" cy="235731"/>
              </a:xfrm>
              <a:custGeom>
                <a:avLst/>
                <a:gdLst>
                  <a:gd name="T0" fmla="*/ 5 w 21"/>
                  <a:gd name="T1" fmla="*/ 1 h 25"/>
                  <a:gd name="T2" fmla="*/ 4 w 21"/>
                  <a:gd name="T3" fmla="*/ 7 h 25"/>
                  <a:gd name="T4" fmla="*/ 1 w 21"/>
                  <a:gd name="T5" fmla="*/ 9 h 25"/>
                  <a:gd name="T6" fmla="*/ 3 w 21"/>
                  <a:gd name="T7" fmla="*/ 11 h 25"/>
                  <a:gd name="T8" fmla="*/ 2 w 21"/>
                  <a:gd name="T9" fmla="*/ 14 h 25"/>
                  <a:gd name="T10" fmla="*/ 3 w 21"/>
                  <a:gd name="T11" fmla="*/ 16 h 25"/>
                  <a:gd name="T12" fmla="*/ 1 w 21"/>
                  <a:gd name="T13" fmla="*/ 20 h 25"/>
                  <a:gd name="T14" fmla="*/ 3 w 21"/>
                  <a:gd name="T15" fmla="*/ 21 h 25"/>
                  <a:gd name="T16" fmla="*/ 0 w 21"/>
                  <a:gd name="T17" fmla="*/ 24 h 25"/>
                  <a:gd name="T18" fmla="*/ 2 w 21"/>
                  <a:gd name="T19" fmla="*/ 23 h 25"/>
                  <a:gd name="T20" fmla="*/ 3 w 21"/>
                  <a:gd name="T21" fmla="*/ 24 h 25"/>
                  <a:gd name="T22" fmla="*/ 6 w 21"/>
                  <a:gd name="T23" fmla="*/ 22 h 25"/>
                  <a:gd name="T24" fmla="*/ 8 w 21"/>
                  <a:gd name="T25" fmla="*/ 22 h 25"/>
                  <a:gd name="T26" fmla="*/ 9 w 21"/>
                  <a:gd name="T27" fmla="*/ 22 h 25"/>
                  <a:gd name="T28" fmla="*/ 12 w 21"/>
                  <a:gd name="T29" fmla="*/ 21 h 25"/>
                  <a:gd name="T30" fmla="*/ 14 w 21"/>
                  <a:gd name="T31" fmla="*/ 20 h 25"/>
                  <a:gd name="T32" fmla="*/ 17 w 21"/>
                  <a:gd name="T33" fmla="*/ 18 h 25"/>
                  <a:gd name="T34" fmla="*/ 20 w 21"/>
                  <a:gd name="T35" fmla="*/ 20 h 25"/>
                  <a:gd name="T36" fmla="*/ 19 w 21"/>
                  <a:gd name="T37" fmla="*/ 16 h 25"/>
                  <a:gd name="T38" fmla="*/ 17 w 21"/>
                  <a:gd name="T39" fmla="*/ 12 h 25"/>
                  <a:gd name="T40" fmla="*/ 12 w 21"/>
                  <a:gd name="T41" fmla="*/ 0 h 25"/>
                  <a:gd name="T42" fmla="*/ 5 w 21"/>
                  <a:gd name="T43" fmla="*/ 1 h 25"/>
                  <a:gd name="T44" fmla="*/ 5 w 21"/>
                  <a:gd name="T45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25">
                    <a:moveTo>
                      <a:pt x="5" y="1"/>
                    </a:moveTo>
                    <a:cubicBezTo>
                      <a:pt x="3" y="2"/>
                      <a:pt x="2" y="6"/>
                      <a:pt x="4" y="7"/>
                    </a:cubicBezTo>
                    <a:cubicBezTo>
                      <a:pt x="7" y="10"/>
                      <a:pt x="2" y="9"/>
                      <a:pt x="1" y="9"/>
                    </a:cubicBezTo>
                    <a:cubicBezTo>
                      <a:pt x="1" y="9"/>
                      <a:pt x="3" y="11"/>
                      <a:pt x="3" y="11"/>
                    </a:cubicBezTo>
                    <a:cubicBezTo>
                      <a:pt x="3" y="13"/>
                      <a:pt x="3" y="13"/>
                      <a:pt x="2" y="14"/>
                    </a:cubicBezTo>
                    <a:cubicBezTo>
                      <a:pt x="2" y="14"/>
                      <a:pt x="3" y="15"/>
                      <a:pt x="3" y="16"/>
                    </a:cubicBezTo>
                    <a:cubicBezTo>
                      <a:pt x="2" y="17"/>
                      <a:pt x="1" y="20"/>
                      <a:pt x="1" y="20"/>
                    </a:cubicBezTo>
                    <a:cubicBezTo>
                      <a:pt x="1" y="20"/>
                      <a:pt x="3" y="20"/>
                      <a:pt x="3" y="21"/>
                    </a:cubicBezTo>
                    <a:cubicBezTo>
                      <a:pt x="3" y="21"/>
                      <a:pt x="0" y="23"/>
                      <a:pt x="0" y="24"/>
                    </a:cubicBezTo>
                    <a:cubicBezTo>
                      <a:pt x="0" y="24"/>
                      <a:pt x="1" y="23"/>
                      <a:pt x="2" y="23"/>
                    </a:cubicBezTo>
                    <a:cubicBezTo>
                      <a:pt x="2" y="23"/>
                      <a:pt x="2" y="25"/>
                      <a:pt x="3" y="24"/>
                    </a:cubicBezTo>
                    <a:cubicBezTo>
                      <a:pt x="3" y="23"/>
                      <a:pt x="5" y="22"/>
                      <a:pt x="6" y="22"/>
                    </a:cubicBezTo>
                    <a:cubicBezTo>
                      <a:pt x="7" y="21"/>
                      <a:pt x="6" y="25"/>
                      <a:pt x="8" y="22"/>
                    </a:cubicBezTo>
                    <a:cubicBezTo>
                      <a:pt x="9" y="20"/>
                      <a:pt x="8" y="21"/>
                      <a:pt x="9" y="22"/>
                    </a:cubicBezTo>
                    <a:cubicBezTo>
                      <a:pt x="9" y="22"/>
                      <a:pt x="12" y="21"/>
                      <a:pt x="12" y="21"/>
                    </a:cubicBezTo>
                    <a:cubicBezTo>
                      <a:pt x="14" y="21"/>
                      <a:pt x="13" y="20"/>
                      <a:pt x="14" y="20"/>
                    </a:cubicBezTo>
                    <a:cubicBezTo>
                      <a:pt x="16" y="20"/>
                      <a:pt x="16" y="19"/>
                      <a:pt x="17" y="18"/>
                    </a:cubicBezTo>
                    <a:cubicBezTo>
                      <a:pt x="18" y="16"/>
                      <a:pt x="19" y="19"/>
                      <a:pt x="20" y="20"/>
                    </a:cubicBezTo>
                    <a:cubicBezTo>
                      <a:pt x="21" y="20"/>
                      <a:pt x="19" y="16"/>
                      <a:pt x="19" y="16"/>
                    </a:cubicBezTo>
                    <a:cubicBezTo>
                      <a:pt x="18" y="15"/>
                      <a:pt x="17" y="14"/>
                      <a:pt x="17" y="12"/>
                    </a:cubicBezTo>
                    <a:cubicBezTo>
                      <a:pt x="17" y="7"/>
                      <a:pt x="14" y="4"/>
                      <a:pt x="12" y="0"/>
                    </a:cubicBezTo>
                    <a:cubicBezTo>
                      <a:pt x="10" y="2"/>
                      <a:pt x="8" y="1"/>
                      <a:pt x="5" y="1"/>
                    </a:cubicBezTo>
                    <a:cubicBezTo>
                      <a:pt x="5" y="2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1" name="Freeform 724">
                <a:extLst>
                  <a:ext uri="{FF2B5EF4-FFF2-40B4-BE49-F238E27FC236}">
                    <a16:creationId xmlns:a16="http://schemas.microsoft.com/office/drawing/2014/main" id="{4A6C0F68-218C-E041-921A-D6D44202FA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0818" y="6901941"/>
                <a:ext cx="299364" cy="289887"/>
              </a:xfrm>
              <a:custGeom>
                <a:avLst/>
                <a:gdLst>
                  <a:gd name="T0" fmla="*/ 32 w 32"/>
                  <a:gd name="T1" fmla="*/ 3 h 31"/>
                  <a:gd name="T2" fmla="*/ 29 w 32"/>
                  <a:gd name="T3" fmla="*/ 1 h 31"/>
                  <a:gd name="T4" fmla="*/ 27 w 32"/>
                  <a:gd name="T5" fmla="*/ 4 h 31"/>
                  <a:gd name="T6" fmla="*/ 25 w 32"/>
                  <a:gd name="T7" fmla="*/ 5 h 31"/>
                  <a:gd name="T8" fmla="*/ 20 w 32"/>
                  <a:gd name="T9" fmla="*/ 6 h 31"/>
                  <a:gd name="T10" fmla="*/ 20 w 32"/>
                  <a:gd name="T11" fmla="*/ 10 h 31"/>
                  <a:gd name="T12" fmla="*/ 13 w 32"/>
                  <a:gd name="T13" fmla="*/ 9 h 31"/>
                  <a:gd name="T14" fmla="*/ 10 w 32"/>
                  <a:gd name="T15" fmla="*/ 12 h 31"/>
                  <a:gd name="T16" fmla="*/ 0 w 32"/>
                  <a:gd name="T17" fmla="*/ 19 h 31"/>
                  <a:gd name="T18" fmla="*/ 6 w 32"/>
                  <a:gd name="T19" fmla="*/ 21 h 31"/>
                  <a:gd name="T20" fmla="*/ 5 w 32"/>
                  <a:gd name="T21" fmla="*/ 24 h 31"/>
                  <a:gd name="T22" fmla="*/ 6 w 32"/>
                  <a:gd name="T23" fmla="*/ 26 h 31"/>
                  <a:gd name="T24" fmla="*/ 3 w 32"/>
                  <a:gd name="T25" fmla="*/ 29 h 31"/>
                  <a:gd name="T26" fmla="*/ 5 w 32"/>
                  <a:gd name="T27" fmla="*/ 30 h 31"/>
                  <a:gd name="T28" fmla="*/ 5 w 32"/>
                  <a:gd name="T29" fmla="*/ 31 h 31"/>
                  <a:gd name="T30" fmla="*/ 9 w 32"/>
                  <a:gd name="T31" fmla="*/ 31 h 31"/>
                  <a:gd name="T32" fmla="*/ 12 w 32"/>
                  <a:gd name="T33" fmla="*/ 31 h 31"/>
                  <a:gd name="T34" fmla="*/ 14 w 32"/>
                  <a:gd name="T35" fmla="*/ 28 h 31"/>
                  <a:gd name="T36" fmla="*/ 21 w 32"/>
                  <a:gd name="T37" fmla="*/ 27 h 31"/>
                  <a:gd name="T38" fmla="*/ 16 w 32"/>
                  <a:gd name="T39" fmla="*/ 22 h 31"/>
                  <a:gd name="T40" fmla="*/ 20 w 32"/>
                  <a:gd name="T41" fmla="*/ 19 h 31"/>
                  <a:gd name="T42" fmla="*/ 27 w 32"/>
                  <a:gd name="T43" fmla="*/ 14 h 31"/>
                  <a:gd name="T44" fmla="*/ 27 w 32"/>
                  <a:gd name="T45" fmla="*/ 8 h 31"/>
                  <a:gd name="T46" fmla="*/ 32 w 32"/>
                  <a:gd name="T47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" h="31">
                    <a:moveTo>
                      <a:pt x="32" y="3"/>
                    </a:moveTo>
                    <a:cubicBezTo>
                      <a:pt x="31" y="2"/>
                      <a:pt x="30" y="0"/>
                      <a:pt x="29" y="1"/>
                    </a:cubicBezTo>
                    <a:cubicBezTo>
                      <a:pt x="28" y="1"/>
                      <a:pt x="28" y="3"/>
                      <a:pt x="27" y="4"/>
                    </a:cubicBezTo>
                    <a:cubicBezTo>
                      <a:pt x="27" y="4"/>
                      <a:pt x="26" y="3"/>
                      <a:pt x="25" y="5"/>
                    </a:cubicBezTo>
                    <a:cubicBezTo>
                      <a:pt x="24" y="6"/>
                      <a:pt x="22" y="6"/>
                      <a:pt x="20" y="6"/>
                    </a:cubicBezTo>
                    <a:cubicBezTo>
                      <a:pt x="18" y="7"/>
                      <a:pt x="22" y="9"/>
                      <a:pt x="20" y="10"/>
                    </a:cubicBezTo>
                    <a:cubicBezTo>
                      <a:pt x="17" y="11"/>
                      <a:pt x="16" y="9"/>
                      <a:pt x="13" y="9"/>
                    </a:cubicBezTo>
                    <a:cubicBezTo>
                      <a:pt x="12" y="8"/>
                      <a:pt x="10" y="11"/>
                      <a:pt x="10" y="12"/>
                    </a:cubicBezTo>
                    <a:cubicBezTo>
                      <a:pt x="7" y="15"/>
                      <a:pt x="1" y="15"/>
                      <a:pt x="0" y="19"/>
                    </a:cubicBezTo>
                    <a:cubicBezTo>
                      <a:pt x="0" y="19"/>
                      <a:pt x="6" y="21"/>
                      <a:pt x="6" y="21"/>
                    </a:cubicBezTo>
                    <a:cubicBezTo>
                      <a:pt x="6" y="22"/>
                      <a:pt x="5" y="24"/>
                      <a:pt x="5" y="24"/>
                    </a:cubicBezTo>
                    <a:cubicBezTo>
                      <a:pt x="5" y="26"/>
                      <a:pt x="6" y="25"/>
                      <a:pt x="6" y="26"/>
                    </a:cubicBezTo>
                    <a:cubicBezTo>
                      <a:pt x="6" y="25"/>
                      <a:pt x="2" y="28"/>
                      <a:pt x="3" y="29"/>
                    </a:cubicBezTo>
                    <a:cubicBezTo>
                      <a:pt x="3" y="29"/>
                      <a:pt x="5" y="30"/>
                      <a:pt x="5" y="30"/>
                    </a:cubicBezTo>
                    <a:cubicBezTo>
                      <a:pt x="6" y="30"/>
                      <a:pt x="5" y="30"/>
                      <a:pt x="5" y="31"/>
                    </a:cubicBezTo>
                    <a:cubicBezTo>
                      <a:pt x="5" y="30"/>
                      <a:pt x="9" y="30"/>
                      <a:pt x="9" y="31"/>
                    </a:cubicBezTo>
                    <a:cubicBezTo>
                      <a:pt x="10" y="31"/>
                      <a:pt x="11" y="31"/>
                      <a:pt x="12" y="31"/>
                    </a:cubicBezTo>
                    <a:cubicBezTo>
                      <a:pt x="12" y="31"/>
                      <a:pt x="13" y="29"/>
                      <a:pt x="14" y="28"/>
                    </a:cubicBezTo>
                    <a:cubicBezTo>
                      <a:pt x="17" y="28"/>
                      <a:pt x="19" y="29"/>
                      <a:pt x="21" y="27"/>
                    </a:cubicBezTo>
                    <a:cubicBezTo>
                      <a:pt x="21" y="25"/>
                      <a:pt x="16" y="23"/>
                      <a:pt x="16" y="22"/>
                    </a:cubicBezTo>
                    <a:cubicBezTo>
                      <a:pt x="17" y="21"/>
                      <a:pt x="18" y="20"/>
                      <a:pt x="20" y="19"/>
                    </a:cubicBezTo>
                    <a:cubicBezTo>
                      <a:pt x="22" y="17"/>
                      <a:pt x="24" y="15"/>
                      <a:pt x="27" y="14"/>
                    </a:cubicBezTo>
                    <a:cubicBezTo>
                      <a:pt x="29" y="12"/>
                      <a:pt x="26" y="9"/>
                      <a:pt x="27" y="8"/>
                    </a:cubicBezTo>
                    <a:cubicBezTo>
                      <a:pt x="29" y="6"/>
                      <a:pt x="30" y="4"/>
                      <a:pt x="3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2" name="Freeform 725">
                <a:extLst>
                  <a:ext uri="{FF2B5EF4-FFF2-40B4-BE49-F238E27FC236}">
                    <a16:creationId xmlns:a16="http://schemas.microsoft.com/office/drawing/2014/main" id="{DE7B2043-3E2C-AB44-A11C-045A16C745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09737" y="6162893"/>
                <a:ext cx="222932" cy="232543"/>
              </a:xfrm>
              <a:custGeom>
                <a:avLst/>
                <a:gdLst>
                  <a:gd name="T0" fmla="*/ 21 w 24"/>
                  <a:gd name="T1" fmla="*/ 8 h 25"/>
                  <a:gd name="T2" fmla="*/ 18 w 24"/>
                  <a:gd name="T3" fmla="*/ 5 h 25"/>
                  <a:gd name="T4" fmla="*/ 15 w 24"/>
                  <a:gd name="T5" fmla="*/ 6 h 25"/>
                  <a:gd name="T6" fmla="*/ 16 w 24"/>
                  <a:gd name="T7" fmla="*/ 1 h 25"/>
                  <a:gd name="T8" fmla="*/ 10 w 24"/>
                  <a:gd name="T9" fmla="*/ 1 h 25"/>
                  <a:gd name="T10" fmla="*/ 10 w 24"/>
                  <a:gd name="T11" fmla="*/ 2 h 25"/>
                  <a:gd name="T12" fmla="*/ 9 w 24"/>
                  <a:gd name="T13" fmla="*/ 3 h 25"/>
                  <a:gd name="T14" fmla="*/ 11 w 24"/>
                  <a:gd name="T15" fmla="*/ 4 h 25"/>
                  <a:gd name="T16" fmla="*/ 9 w 24"/>
                  <a:gd name="T17" fmla="*/ 5 h 25"/>
                  <a:gd name="T18" fmla="*/ 2 w 24"/>
                  <a:gd name="T19" fmla="*/ 6 h 25"/>
                  <a:gd name="T20" fmla="*/ 3 w 24"/>
                  <a:gd name="T21" fmla="*/ 7 h 25"/>
                  <a:gd name="T22" fmla="*/ 2 w 24"/>
                  <a:gd name="T23" fmla="*/ 8 h 25"/>
                  <a:gd name="T24" fmla="*/ 2 w 24"/>
                  <a:gd name="T25" fmla="*/ 8 h 25"/>
                  <a:gd name="T26" fmla="*/ 1 w 24"/>
                  <a:gd name="T27" fmla="*/ 8 h 25"/>
                  <a:gd name="T28" fmla="*/ 3 w 24"/>
                  <a:gd name="T29" fmla="*/ 10 h 25"/>
                  <a:gd name="T30" fmla="*/ 6 w 24"/>
                  <a:gd name="T31" fmla="*/ 13 h 25"/>
                  <a:gd name="T32" fmla="*/ 5 w 24"/>
                  <a:gd name="T33" fmla="*/ 17 h 25"/>
                  <a:gd name="T34" fmla="*/ 1 w 24"/>
                  <a:gd name="T35" fmla="*/ 20 h 25"/>
                  <a:gd name="T36" fmla="*/ 3 w 24"/>
                  <a:gd name="T37" fmla="*/ 20 h 25"/>
                  <a:gd name="T38" fmla="*/ 0 w 24"/>
                  <a:gd name="T39" fmla="*/ 22 h 25"/>
                  <a:gd name="T40" fmla="*/ 3 w 24"/>
                  <a:gd name="T41" fmla="*/ 21 h 25"/>
                  <a:gd name="T42" fmla="*/ 2 w 24"/>
                  <a:gd name="T43" fmla="*/ 24 h 25"/>
                  <a:gd name="T44" fmla="*/ 4 w 24"/>
                  <a:gd name="T45" fmla="*/ 23 h 25"/>
                  <a:gd name="T46" fmla="*/ 4 w 24"/>
                  <a:gd name="T47" fmla="*/ 25 h 25"/>
                  <a:gd name="T48" fmla="*/ 8 w 24"/>
                  <a:gd name="T49" fmla="*/ 24 h 25"/>
                  <a:gd name="T50" fmla="*/ 17 w 24"/>
                  <a:gd name="T51" fmla="*/ 20 h 25"/>
                  <a:gd name="T52" fmla="*/ 22 w 24"/>
                  <a:gd name="T53" fmla="*/ 16 h 25"/>
                  <a:gd name="T54" fmla="*/ 21 w 24"/>
                  <a:gd name="T55" fmla="*/ 8 h 25"/>
                  <a:gd name="T56" fmla="*/ 21 w 24"/>
                  <a:gd name="T57" fmla="*/ 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" h="25">
                    <a:moveTo>
                      <a:pt x="21" y="8"/>
                    </a:moveTo>
                    <a:cubicBezTo>
                      <a:pt x="20" y="8"/>
                      <a:pt x="19" y="5"/>
                      <a:pt x="18" y="5"/>
                    </a:cubicBezTo>
                    <a:cubicBezTo>
                      <a:pt x="16" y="6"/>
                      <a:pt x="17" y="7"/>
                      <a:pt x="15" y="6"/>
                    </a:cubicBezTo>
                    <a:cubicBezTo>
                      <a:pt x="11" y="5"/>
                      <a:pt x="15" y="3"/>
                      <a:pt x="16" y="1"/>
                    </a:cubicBezTo>
                    <a:cubicBezTo>
                      <a:pt x="14" y="1"/>
                      <a:pt x="11" y="0"/>
                      <a:pt x="10" y="1"/>
                    </a:cubicBezTo>
                    <a:cubicBezTo>
                      <a:pt x="10" y="1"/>
                      <a:pt x="12" y="1"/>
                      <a:pt x="10" y="2"/>
                    </a:cubicBezTo>
                    <a:cubicBezTo>
                      <a:pt x="10" y="2"/>
                      <a:pt x="8" y="3"/>
                      <a:pt x="9" y="3"/>
                    </a:cubicBezTo>
                    <a:cubicBezTo>
                      <a:pt x="9" y="4"/>
                      <a:pt x="11" y="3"/>
                      <a:pt x="11" y="4"/>
                    </a:cubicBezTo>
                    <a:cubicBezTo>
                      <a:pt x="12" y="5"/>
                      <a:pt x="9" y="5"/>
                      <a:pt x="9" y="5"/>
                    </a:cubicBezTo>
                    <a:cubicBezTo>
                      <a:pt x="7" y="6"/>
                      <a:pt x="3" y="5"/>
                      <a:pt x="2" y="6"/>
                    </a:cubicBezTo>
                    <a:cubicBezTo>
                      <a:pt x="2" y="6"/>
                      <a:pt x="3" y="6"/>
                      <a:pt x="3" y="7"/>
                    </a:cubicBezTo>
                    <a:cubicBezTo>
                      <a:pt x="3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1" y="8"/>
                      <a:pt x="1" y="8"/>
                    </a:cubicBezTo>
                    <a:cubicBezTo>
                      <a:pt x="1" y="9"/>
                      <a:pt x="5" y="9"/>
                      <a:pt x="3" y="10"/>
                    </a:cubicBezTo>
                    <a:cubicBezTo>
                      <a:pt x="0" y="12"/>
                      <a:pt x="4" y="13"/>
                      <a:pt x="6" y="13"/>
                    </a:cubicBezTo>
                    <a:cubicBezTo>
                      <a:pt x="7" y="13"/>
                      <a:pt x="5" y="16"/>
                      <a:pt x="5" y="17"/>
                    </a:cubicBezTo>
                    <a:cubicBezTo>
                      <a:pt x="4" y="17"/>
                      <a:pt x="2" y="21"/>
                      <a:pt x="1" y="20"/>
                    </a:cubicBezTo>
                    <a:cubicBezTo>
                      <a:pt x="1" y="20"/>
                      <a:pt x="3" y="20"/>
                      <a:pt x="3" y="20"/>
                    </a:cubicBezTo>
                    <a:cubicBezTo>
                      <a:pt x="2" y="21"/>
                      <a:pt x="1" y="20"/>
                      <a:pt x="0" y="22"/>
                    </a:cubicBezTo>
                    <a:cubicBezTo>
                      <a:pt x="0" y="22"/>
                      <a:pt x="3" y="21"/>
                      <a:pt x="3" y="21"/>
                    </a:cubicBezTo>
                    <a:cubicBezTo>
                      <a:pt x="3" y="21"/>
                      <a:pt x="2" y="23"/>
                      <a:pt x="2" y="24"/>
                    </a:cubicBezTo>
                    <a:cubicBezTo>
                      <a:pt x="2" y="24"/>
                      <a:pt x="4" y="23"/>
                      <a:pt x="4" y="23"/>
                    </a:cubicBezTo>
                    <a:cubicBezTo>
                      <a:pt x="4" y="23"/>
                      <a:pt x="4" y="24"/>
                      <a:pt x="4" y="25"/>
                    </a:cubicBezTo>
                    <a:cubicBezTo>
                      <a:pt x="5" y="25"/>
                      <a:pt x="7" y="24"/>
                      <a:pt x="8" y="24"/>
                    </a:cubicBezTo>
                    <a:cubicBezTo>
                      <a:pt x="11" y="23"/>
                      <a:pt x="14" y="20"/>
                      <a:pt x="17" y="20"/>
                    </a:cubicBezTo>
                    <a:cubicBezTo>
                      <a:pt x="21" y="20"/>
                      <a:pt x="20" y="19"/>
                      <a:pt x="22" y="16"/>
                    </a:cubicBezTo>
                    <a:cubicBezTo>
                      <a:pt x="24" y="13"/>
                      <a:pt x="21" y="11"/>
                      <a:pt x="21" y="8"/>
                    </a:cubicBezTo>
                    <a:cubicBezTo>
                      <a:pt x="20" y="8"/>
                      <a:pt x="21" y="9"/>
                      <a:pt x="21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3" name="Freeform 726">
                <a:extLst>
                  <a:ext uri="{FF2B5EF4-FFF2-40B4-BE49-F238E27FC236}">
                    <a16:creationId xmlns:a16="http://schemas.microsoft.com/office/drawing/2014/main" id="{06C0F1FB-5F43-084D-8D4E-C2D752156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21199" y="6153340"/>
                <a:ext cx="149682" cy="92380"/>
              </a:xfrm>
              <a:custGeom>
                <a:avLst/>
                <a:gdLst>
                  <a:gd name="T0" fmla="*/ 1 w 16"/>
                  <a:gd name="T1" fmla="*/ 6 h 10"/>
                  <a:gd name="T2" fmla="*/ 4 w 16"/>
                  <a:gd name="T3" fmla="*/ 8 h 10"/>
                  <a:gd name="T4" fmla="*/ 5 w 16"/>
                  <a:gd name="T5" fmla="*/ 7 h 10"/>
                  <a:gd name="T6" fmla="*/ 8 w 16"/>
                  <a:gd name="T7" fmla="*/ 8 h 10"/>
                  <a:gd name="T8" fmla="*/ 11 w 16"/>
                  <a:gd name="T9" fmla="*/ 4 h 10"/>
                  <a:gd name="T10" fmla="*/ 11 w 16"/>
                  <a:gd name="T11" fmla="*/ 2 h 10"/>
                  <a:gd name="T12" fmla="*/ 7 w 16"/>
                  <a:gd name="T13" fmla="*/ 1 h 10"/>
                  <a:gd name="T14" fmla="*/ 4 w 16"/>
                  <a:gd name="T15" fmla="*/ 2 h 10"/>
                  <a:gd name="T16" fmla="*/ 1 w 16"/>
                  <a:gd name="T17" fmla="*/ 6 h 10"/>
                  <a:gd name="T18" fmla="*/ 1 w 16"/>
                  <a:gd name="T1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0">
                    <a:moveTo>
                      <a:pt x="1" y="6"/>
                    </a:moveTo>
                    <a:cubicBezTo>
                      <a:pt x="0" y="7"/>
                      <a:pt x="3" y="8"/>
                      <a:pt x="4" y="8"/>
                    </a:cubicBezTo>
                    <a:cubicBezTo>
                      <a:pt x="4" y="8"/>
                      <a:pt x="5" y="7"/>
                      <a:pt x="5" y="7"/>
                    </a:cubicBezTo>
                    <a:cubicBezTo>
                      <a:pt x="6" y="6"/>
                      <a:pt x="7" y="7"/>
                      <a:pt x="8" y="8"/>
                    </a:cubicBezTo>
                    <a:cubicBezTo>
                      <a:pt x="10" y="10"/>
                      <a:pt x="16" y="5"/>
                      <a:pt x="11" y="4"/>
                    </a:cubicBezTo>
                    <a:cubicBezTo>
                      <a:pt x="12" y="4"/>
                      <a:pt x="11" y="2"/>
                      <a:pt x="11" y="2"/>
                    </a:cubicBezTo>
                    <a:cubicBezTo>
                      <a:pt x="10" y="0"/>
                      <a:pt x="9" y="0"/>
                      <a:pt x="7" y="1"/>
                    </a:cubicBezTo>
                    <a:cubicBezTo>
                      <a:pt x="6" y="1"/>
                      <a:pt x="4" y="1"/>
                      <a:pt x="4" y="2"/>
                    </a:cubicBezTo>
                    <a:cubicBezTo>
                      <a:pt x="3" y="3"/>
                      <a:pt x="1" y="4"/>
                      <a:pt x="1" y="6"/>
                    </a:cubicBezTo>
                    <a:cubicBezTo>
                      <a:pt x="1" y="6"/>
                      <a:pt x="1" y="5"/>
                      <a:pt x="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4" name="Freeform 727">
                <a:extLst>
                  <a:ext uri="{FF2B5EF4-FFF2-40B4-BE49-F238E27FC236}">
                    <a16:creationId xmlns:a16="http://schemas.microsoft.com/office/drawing/2014/main" id="{F8133B07-7B29-9C4B-A718-9FBC1C44B8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7060" y="6854158"/>
                <a:ext cx="585987" cy="430050"/>
              </a:xfrm>
              <a:custGeom>
                <a:avLst/>
                <a:gdLst>
                  <a:gd name="T0" fmla="*/ 58 w 63"/>
                  <a:gd name="T1" fmla="*/ 8 h 46"/>
                  <a:gd name="T2" fmla="*/ 52 w 63"/>
                  <a:gd name="T3" fmla="*/ 6 h 46"/>
                  <a:gd name="T4" fmla="*/ 49 w 63"/>
                  <a:gd name="T5" fmla="*/ 6 h 46"/>
                  <a:gd name="T6" fmla="*/ 45 w 63"/>
                  <a:gd name="T7" fmla="*/ 6 h 46"/>
                  <a:gd name="T8" fmla="*/ 40 w 63"/>
                  <a:gd name="T9" fmla="*/ 4 h 46"/>
                  <a:gd name="T10" fmla="*/ 38 w 63"/>
                  <a:gd name="T11" fmla="*/ 2 h 46"/>
                  <a:gd name="T12" fmla="*/ 35 w 63"/>
                  <a:gd name="T13" fmla="*/ 2 h 46"/>
                  <a:gd name="T14" fmla="*/ 31 w 63"/>
                  <a:gd name="T15" fmla="*/ 2 h 46"/>
                  <a:gd name="T16" fmla="*/ 27 w 63"/>
                  <a:gd name="T17" fmla="*/ 2 h 46"/>
                  <a:gd name="T18" fmla="*/ 17 w 63"/>
                  <a:gd name="T19" fmla="*/ 1 h 46"/>
                  <a:gd name="T20" fmla="*/ 8 w 63"/>
                  <a:gd name="T21" fmla="*/ 0 h 46"/>
                  <a:gd name="T22" fmla="*/ 2 w 63"/>
                  <a:gd name="T23" fmla="*/ 3 h 46"/>
                  <a:gd name="T24" fmla="*/ 2 w 63"/>
                  <a:gd name="T25" fmla="*/ 6 h 46"/>
                  <a:gd name="T26" fmla="*/ 2 w 63"/>
                  <a:gd name="T27" fmla="*/ 11 h 46"/>
                  <a:gd name="T28" fmla="*/ 5 w 63"/>
                  <a:gd name="T29" fmla="*/ 10 h 46"/>
                  <a:gd name="T30" fmla="*/ 7 w 63"/>
                  <a:gd name="T31" fmla="*/ 12 h 46"/>
                  <a:gd name="T32" fmla="*/ 12 w 63"/>
                  <a:gd name="T33" fmla="*/ 11 h 46"/>
                  <a:gd name="T34" fmla="*/ 14 w 63"/>
                  <a:gd name="T35" fmla="*/ 14 h 46"/>
                  <a:gd name="T36" fmla="*/ 13 w 63"/>
                  <a:gd name="T37" fmla="*/ 20 h 46"/>
                  <a:gd name="T38" fmla="*/ 12 w 63"/>
                  <a:gd name="T39" fmla="*/ 25 h 46"/>
                  <a:gd name="T40" fmla="*/ 12 w 63"/>
                  <a:gd name="T41" fmla="*/ 28 h 46"/>
                  <a:gd name="T42" fmla="*/ 10 w 63"/>
                  <a:gd name="T43" fmla="*/ 33 h 46"/>
                  <a:gd name="T44" fmla="*/ 10 w 63"/>
                  <a:gd name="T45" fmla="*/ 38 h 46"/>
                  <a:gd name="T46" fmla="*/ 17 w 63"/>
                  <a:gd name="T47" fmla="*/ 44 h 46"/>
                  <a:gd name="T48" fmla="*/ 20 w 63"/>
                  <a:gd name="T49" fmla="*/ 45 h 46"/>
                  <a:gd name="T50" fmla="*/ 21 w 63"/>
                  <a:gd name="T51" fmla="*/ 43 h 46"/>
                  <a:gd name="T52" fmla="*/ 24 w 63"/>
                  <a:gd name="T53" fmla="*/ 42 h 46"/>
                  <a:gd name="T54" fmla="*/ 36 w 63"/>
                  <a:gd name="T55" fmla="*/ 41 h 46"/>
                  <a:gd name="T56" fmla="*/ 39 w 63"/>
                  <a:gd name="T57" fmla="*/ 38 h 46"/>
                  <a:gd name="T58" fmla="*/ 43 w 63"/>
                  <a:gd name="T59" fmla="*/ 35 h 46"/>
                  <a:gd name="T60" fmla="*/ 47 w 63"/>
                  <a:gd name="T61" fmla="*/ 30 h 46"/>
                  <a:gd name="T62" fmla="*/ 45 w 63"/>
                  <a:gd name="T63" fmla="*/ 26 h 46"/>
                  <a:gd name="T64" fmla="*/ 48 w 63"/>
                  <a:gd name="T65" fmla="*/ 21 h 46"/>
                  <a:gd name="T66" fmla="*/ 50 w 63"/>
                  <a:gd name="T67" fmla="*/ 19 h 46"/>
                  <a:gd name="T68" fmla="*/ 51 w 63"/>
                  <a:gd name="T69" fmla="*/ 17 h 46"/>
                  <a:gd name="T70" fmla="*/ 60 w 63"/>
                  <a:gd name="T71" fmla="*/ 13 h 46"/>
                  <a:gd name="T72" fmla="*/ 63 w 63"/>
                  <a:gd name="T73" fmla="*/ 9 h 46"/>
                  <a:gd name="T74" fmla="*/ 58 w 63"/>
                  <a:gd name="T75" fmla="*/ 8 h 46"/>
                  <a:gd name="T76" fmla="*/ 58 w 63"/>
                  <a:gd name="T77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46">
                    <a:moveTo>
                      <a:pt x="58" y="8"/>
                    </a:moveTo>
                    <a:cubicBezTo>
                      <a:pt x="55" y="8"/>
                      <a:pt x="54" y="7"/>
                      <a:pt x="52" y="6"/>
                    </a:cubicBezTo>
                    <a:cubicBezTo>
                      <a:pt x="51" y="5"/>
                      <a:pt x="50" y="6"/>
                      <a:pt x="49" y="6"/>
                    </a:cubicBezTo>
                    <a:cubicBezTo>
                      <a:pt x="48" y="6"/>
                      <a:pt x="46" y="6"/>
                      <a:pt x="45" y="6"/>
                    </a:cubicBezTo>
                    <a:cubicBezTo>
                      <a:pt x="43" y="5"/>
                      <a:pt x="41" y="4"/>
                      <a:pt x="40" y="4"/>
                    </a:cubicBezTo>
                    <a:cubicBezTo>
                      <a:pt x="39" y="3"/>
                      <a:pt x="39" y="3"/>
                      <a:pt x="38" y="2"/>
                    </a:cubicBezTo>
                    <a:cubicBezTo>
                      <a:pt x="37" y="3"/>
                      <a:pt x="36" y="2"/>
                      <a:pt x="35" y="2"/>
                    </a:cubicBezTo>
                    <a:cubicBezTo>
                      <a:pt x="33" y="1"/>
                      <a:pt x="32" y="2"/>
                      <a:pt x="31" y="2"/>
                    </a:cubicBezTo>
                    <a:cubicBezTo>
                      <a:pt x="29" y="2"/>
                      <a:pt x="28" y="2"/>
                      <a:pt x="27" y="2"/>
                    </a:cubicBezTo>
                    <a:cubicBezTo>
                      <a:pt x="24" y="2"/>
                      <a:pt x="21" y="1"/>
                      <a:pt x="17" y="1"/>
                    </a:cubicBezTo>
                    <a:cubicBezTo>
                      <a:pt x="15" y="1"/>
                      <a:pt x="11" y="0"/>
                      <a:pt x="8" y="0"/>
                    </a:cubicBezTo>
                    <a:cubicBezTo>
                      <a:pt x="7" y="1"/>
                      <a:pt x="4" y="2"/>
                      <a:pt x="2" y="3"/>
                    </a:cubicBezTo>
                    <a:cubicBezTo>
                      <a:pt x="0" y="4"/>
                      <a:pt x="1" y="5"/>
                      <a:pt x="2" y="6"/>
                    </a:cubicBezTo>
                    <a:cubicBezTo>
                      <a:pt x="2" y="8"/>
                      <a:pt x="2" y="9"/>
                      <a:pt x="2" y="11"/>
                    </a:cubicBezTo>
                    <a:cubicBezTo>
                      <a:pt x="3" y="11"/>
                      <a:pt x="5" y="10"/>
                      <a:pt x="5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2"/>
                      <a:pt x="10" y="11"/>
                      <a:pt x="12" y="11"/>
                    </a:cubicBezTo>
                    <a:cubicBezTo>
                      <a:pt x="14" y="10"/>
                      <a:pt x="16" y="13"/>
                      <a:pt x="14" y="14"/>
                    </a:cubicBezTo>
                    <a:cubicBezTo>
                      <a:pt x="12" y="16"/>
                      <a:pt x="13" y="17"/>
                      <a:pt x="13" y="20"/>
                    </a:cubicBezTo>
                    <a:cubicBezTo>
                      <a:pt x="12" y="21"/>
                      <a:pt x="13" y="24"/>
                      <a:pt x="12" y="25"/>
                    </a:cubicBezTo>
                    <a:cubicBezTo>
                      <a:pt x="9" y="25"/>
                      <a:pt x="10" y="26"/>
                      <a:pt x="12" y="28"/>
                    </a:cubicBezTo>
                    <a:cubicBezTo>
                      <a:pt x="13" y="29"/>
                      <a:pt x="10" y="31"/>
                      <a:pt x="10" y="33"/>
                    </a:cubicBezTo>
                    <a:cubicBezTo>
                      <a:pt x="12" y="35"/>
                      <a:pt x="10" y="36"/>
                      <a:pt x="10" y="38"/>
                    </a:cubicBezTo>
                    <a:cubicBezTo>
                      <a:pt x="13" y="37"/>
                      <a:pt x="15" y="42"/>
                      <a:pt x="17" y="44"/>
                    </a:cubicBezTo>
                    <a:cubicBezTo>
                      <a:pt x="17" y="45"/>
                      <a:pt x="19" y="46"/>
                      <a:pt x="20" y="45"/>
                    </a:cubicBezTo>
                    <a:cubicBezTo>
                      <a:pt x="20" y="45"/>
                      <a:pt x="21" y="44"/>
                      <a:pt x="21" y="43"/>
                    </a:cubicBezTo>
                    <a:cubicBezTo>
                      <a:pt x="22" y="43"/>
                      <a:pt x="24" y="42"/>
                      <a:pt x="24" y="42"/>
                    </a:cubicBezTo>
                    <a:cubicBezTo>
                      <a:pt x="28" y="41"/>
                      <a:pt x="32" y="42"/>
                      <a:pt x="36" y="41"/>
                    </a:cubicBezTo>
                    <a:cubicBezTo>
                      <a:pt x="37" y="40"/>
                      <a:pt x="37" y="39"/>
                      <a:pt x="39" y="38"/>
                    </a:cubicBezTo>
                    <a:cubicBezTo>
                      <a:pt x="41" y="37"/>
                      <a:pt x="42" y="36"/>
                      <a:pt x="43" y="35"/>
                    </a:cubicBezTo>
                    <a:cubicBezTo>
                      <a:pt x="44" y="32"/>
                      <a:pt x="45" y="31"/>
                      <a:pt x="47" y="30"/>
                    </a:cubicBezTo>
                    <a:cubicBezTo>
                      <a:pt x="48" y="29"/>
                      <a:pt x="46" y="27"/>
                      <a:pt x="45" y="26"/>
                    </a:cubicBezTo>
                    <a:cubicBezTo>
                      <a:pt x="45" y="25"/>
                      <a:pt x="47" y="22"/>
                      <a:pt x="48" y="21"/>
                    </a:cubicBezTo>
                    <a:cubicBezTo>
                      <a:pt x="48" y="21"/>
                      <a:pt x="49" y="20"/>
                      <a:pt x="50" y="19"/>
                    </a:cubicBezTo>
                    <a:cubicBezTo>
                      <a:pt x="50" y="19"/>
                      <a:pt x="50" y="17"/>
                      <a:pt x="51" y="17"/>
                    </a:cubicBezTo>
                    <a:cubicBezTo>
                      <a:pt x="54" y="15"/>
                      <a:pt x="57" y="14"/>
                      <a:pt x="60" y="13"/>
                    </a:cubicBezTo>
                    <a:cubicBezTo>
                      <a:pt x="61" y="12"/>
                      <a:pt x="63" y="11"/>
                      <a:pt x="63" y="9"/>
                    </a:cubicBezTo>
                    <a:cubicBezTo>
                      <a:pt x="62" y="7"/>
                      <a:pt x="60" y="9"/>
                      <a:pt x="58" y="8"/>
                    </a:cubicBezTo>
                    <a:cubicBezTo>
                      <a:pt x="55" y="8"/>
                      <a:pt x="60" y="9"/>
                      <a:pt x="5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5" name="Freeform 728">
                <a:extLst>
                  <a:ext uri="{FF2B5EF4-FFF2-40B4-BE49-F238E27FC236}">
                    <a16:creationId xmlns:a16="http://schemas.microsoft.com/office/drawing/2014/main" id="{F78C9D1C-7C27-3347-9008-043B7CE0A8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7060" y="6946541"/>
                <a:ext cx="149682" cy="283516"/>
              </a:xfrm>
              <a:custGeom>
                <a:avLst/>
                <a:gdLst>
                  <a:gd name="T0" fmla="*/ 11 w 16"/>
                  <a:gd name="T1" fmla="*/ 25 h 30"/>
                  <a:gd name="T2" fmla="*/ 11 w 16"/>
                  <a:gd name="T3" fmla="*/ 21 h 30"/>
                  <a:gd name="T4" fmla="*/ 10 w 16"/>
                  <a:gd name="T5" fmla="*/ 16 h 30"/>
                  <a:gd name="T6" fmla="*/ 12 w 16"/>
                  <a:gd name="T7" fmla="*/ 14 h 30"/>
                  <a:gd name="T8" fmla="*/ 13 w 16"/>
                  <a:gd name="T9" fmla="*/ 9 h 30"/>
                  <a:gd name="T10" fmla="*/ 14 w 16"/>
                  <a:gd name="T11" fmla="*/ 4 h 30"/>
                  <a:gd name="T12" fmla="*/ 12 w 16"/>
                  <a:gd name="T13" fmla="*/ 1 h 30"/>
                  <a:gd name="T14" fmla="*/ 7 w 16"/>
                  <a:gd name="T15" fmla="*/ 2 h 30"/>
                  <a:gd name="T16" fmla="*/ 5 w 16"/>
                  <a:gd name="T17" fmla="*/ 0 h 30"/>
                  <a:gd name="T18" fmla="*/ 4 w 16"/>
                  <a:gd name="T19" fmla="*/ 0 h 30"/>
                  <a:gd name="T20" fmla="*/ 3 w 16"/>
                  <a:gd name="T21" fmla="*/ 4 h 30"/>
                  <a:gd name="T22" fmla="*/ 3 w 16"/>
                  <a:gd name="T23" fmla="*/ 8 h 30"/>
                  <a:gd name="T24" fmla="*/ 2 w 16"/>
                  <a:gd name="T25" fmla="*/ 13 h 30"/>
                  <a:gd name="T26" fmla="*/ 0 w 16"/>
                  <a:gd name="T27" fmla="*/ 20 h 30"/>
                  <a:gd name="T28" fmla="*/ 2 w 16"/>
                  <a:gd name="T29" fmla="*/ 22 h 30"/>
                  <a:gd name="T30" fmla="*/ 2 w 16"/>
                  <a:gd name="T31" fmla="*/ 28 h 30"/>
                  <a:gd name="T32" fmla="*/ 6 w 16"/>
                  <a:gd name="T33" fmla="*/ 30 h 30"/>
                  <a:gd name="T34" fmla="*/ 11 w 16"/>
                  <a:gd name="T35" fmla="*/ 25 h 30"/>
                  <a:gd name="T36" fmla="*/ 11 w 16"/>
                  <a:gd name="T37" fmla="*/ 2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30">
                    <a:moveTo>
                      <a:pt x="11" y="25"/>
                    </a:moveTo>
                    <a:cubicBezTo>
                      <a:pt x="12" y="23"/>
                      <a:pt x="10" y="22"/>
                      <a:pt x="11" y="21"/>
                    </a:cubicBezTo>
                    <a:cubicBezTo>
                      <a:pt x="12" y="18"/>
                      <a:pt x="12" y="18"/>
                      <a:pt x="10" y="16"/>
                    </a:cubicBezTo>
                    <a:cubicBezTo>
                      <a:pt x="9" y="14"/>
                      <a:pt x="11" y="15"/>
                      <a:pt x="12" y="14"/>
                    </a:cubicBezTo>
                    <a:cubicBezTo>
                      <a:pt x="13" y="13"/>
                      <a:pt x="13" y="10"/>
                      <a:pt x="13" y="9"/>
                    </a:cubicBezTo>
                    <a:cubicBezTo>
                      <a:pt x="13" y="6"/>
                      <a:pt x="12" y="6"/>
                      <a:pt x="14" y="4"/>
                    </a:cubicBezTo>
                    <a:cubicBezTo>
                      <a:pt x="16" y="3"/>
                      <a:pt x="14" y="0"/>
                      <a:pt x="12" y="1"/>
                    </a:cubicBezTo>
                    <a:cubicBezTo>
                      <a:pt x="10" y="1"/>
                      <a:pt x="9" y="2"/>
                      <a:pt x="7" y="2"/>
                    </a:cubicBezTo>
                    <a:cubicBezTo>
                      <a:pt x="5" y="2"/>
                      <a:pt x="6" y="0"/>
                      <a:pt x="5" y="0"/>
                    </a:cubicBezTo>
                    <a:cubicBezTo>
                      <a:pt x="6" y="0"/>
                      <a:pt x="3" y="0"/>
                      <a:pt x="4" y="0"/>
                    </a:cubicBezTo>
                    <a:cubicBezTo>
                      <a:pt x="2" y="1"/>
                      <a:pt x="3" y="2"/>
                      <a:pt x="3" y="4"/>
                    </a:cubicBezTo>
                    <a:cubicBezTo>
                      <a:pt x="3" y="5"/>
                      <a:pt x="3" y="7"/>
                      <a:pt x="3" y="8"/>
                    </a:cubicBezTo>
                    <a:cubicBezTo>
                      <a:pt x="2" y="10"/>
                      <a:pt x="2" y="12"/>
                      <a:pt x="2" y="13"/>
                    </a:cubicBezTo>
                    <a:cubicBezTo>
                      <a:pt x="1" y="16"/>
                      <a:pt x="0" y="17"/>
                      <a:pt x="0" y="20"/>
                    </a:cubicBezTo>
                    <a:cubicBezTo>
                      <a:pt x="1" y="21"/>
                      <a:pt x="2" y="20"/>
                      <a:pt x="2" y="22"/>
                    </a:cubicBezTo>
                    <a:cubicBezTo>
                      <a:pt x="3" y="23"/>
                      <a:pt x="2" y="26"/>
                      <a:pt x="2" y="28"/>
                    </a:cubicBezTo>
                    <a:cubicBezTo>
                      <a:pt x="2" y="30"/>
                      <a:pt x="4" y="30"/>
                      <a:pt x="6" y="30"/>
                    </a:cubicBezTo>
                    <a:cubicBezTo>
                      <a:pt x="10" y="30"/>
                      <a:pt x="9" y="27"/>
                      <a:pt x="11" y="25"/>
                    </a:cubicBezTo>
                    <a:cubicBezTo>
                      <a:pt x="12" y="23"/>
                      <a:pt x="10" y="26"/>
                      <a:pt x="11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6" name="Freeform 729">
                <a:extLst>
                  <a:ext uri="{FF2B5EF4-FFF2-40B4-BE49-F238E27FC236}">
                    <a16:creationId xmlns:a16="http://schemas.microsoft.com/office/drawing/2014/main" id="{685D637A-2F25-1549-AEA9-422491C0E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9607" y="9510902"/>
                <a:ext cx="493632" cy="825058"/>
              </a:xfrm>
              <a:custGeom>
                <a:avLst/>
                <a:gdLst>
                  <a:gd name="T0" fmla="*/ 52 w 53"/>
                  <a:gd name="T1" fmla="*/ 23 h 88"/>
                  <a:gd name="T2" fmla="*/ 50 w 53"/>
                  <a:gd name="T3" fmla="*/ 3 h 88"/>
                  <a:gd name="T4" fmla="*/ 46 w 53"/>
                  <a:gd name="T5" fmla="*/ 3 h 88"/>
                  <a:gd name="T6" fmla="*/ 41 w 53"/>
                  <a:gd name="T7" fmla="*/ 6 h 88"/>
                  <a:gd name="T8" fmla="*/ 38 w 53"/>
                  <a:gd name="T9" fmla="*/ 7 h 88"/>
                  <a:gd name="T10" fmla="*/ 32 w 53"/>
                  <a:gd name="T11" fmla="*/ 7 h 88"/>
                  <a:gd name="T12" fmla="*/ 28 w 53"/>
                  <a:gd name="T13" fmla="*/ 7 h 88"/>
                  <a:gd name="T14" fmla="*/ 23 w 53"/>
                  <a:gd name="T15" fmla="*/ 7 h 88"/>
                  <a:gd name="T16" fmla="*/ 24 w 53"/>
                  <a:gd name="T17" fmla="*/ 18 h 88"/>
                  <a:gd name="T18" fmla="*/ 25 w 53"/>
                  <a:gd name="T19" fmla="*/ 20 h 88"/>
                  <a:gd name="T20" fmla="*/ 27 w 53"/>
                  <a:gd name="T21" fmla="*/ 22 h 88"/>
                  <a:gd name="T22" fmla="*/ 27 w 53"/>
                  <a:gd name="T23" fmla="*/ 28 h 88"/>
                  <a:gd name="T24" fmla="*/ 25 w 53"/>
                  <a:gd name="T25" fmla="*/ 31 h 88"/>
                  <a:gd name="T26" fmla="*/ 24 w 53"/>
                  <a:gd name="T27" fmla="*/ 35 h 88"/>
                  <a:gd name="T28" fmla="*/ 20 w 53"/>
                  <a:gd name="T29" fmla="*/ 31 h 88"/>
                  <a:gd name="T30" fmla="*/ 21 w 53"/>
                  <a:gd name="T31" fmla="*/ 25 h 88"/>
                  <a:gd name="T32" fmla="*/ 16 w 53"/>
                  <a:gd name="T33" fmla="*/ 22 h 88"/>
                  <a:gd name="T34" fmla="*/ 13 w 53"/>
                  <a:gd name="T35" fmla="*/ 20 h 88"/>
                  <a:gd name="T36" fmla="*/ 2 w 53"/>
                  <a:gd name="T37" fmla="*/ 24 h 88"/>
                  <a:gd name="T38" fmla="*/ 0 w 53"/>
                  <a:gd name="T39" fmla="*/ 26 h 88"/>
                  <a:gd name="T40" fmla="*/ 1 w 53"/>
                  <a:gd name="T41" fmla="*/ 30 h 88"/>
                  <a:gd name="T42" fmla="*/ 12 w 53"/>
                  <a:gd name="T43" fmla="*/ 35 h 88"/>
                  <a:gd name="T44" fmla="*/ 13 w 53"/>
                  <a:gd name="T45" fmla="*/ 44 h 88"/>
                  <a:gd name="T46" fmla="*/ 12 w 53"/>
                  <a:gd name="T47" fmla="*/ 52 h 88"/>
                  <a:gd name="T48" fmla="*/ 6 w 53"/>
                  <a:gd name="T49" fmla="*/ 62 h 88"/>
                  <a:gd name="T50" fmla="*/ 6 w 53"/>
                  <a:gd name="T51" fmla="*/ 69 h 88"/>
                  <a:gd name="T52" fmla="*/ 8 w 53"/>
                  <a:gd name="T53" fmla="*/ 78 h 88"/>
                  <a:gd name="T54" fmla="*/ 9 w 53"/>
                  <a:gd name="T55" fmla="*/ 87 h 88"/>
                  <a:gd name="T56" fmla="*/ 12 w 53"/>
                  <a:gd name="T57" fmla="*/ 86 h 88"/>
                  <a:gd name="T58" fmla="*/ 13 w 53"/>
                  <a:gd name="T59" fmla="*/ 83 h 88"/>
                  <a:gd name="T60" fmla="*/ 11 w 53"/>
                  <a:gd name="T61" fmla="*/ 83 h 88"/>
                  <a:gd name="T62" fmla="*/ 16 w 53"/>
                  <a:gd name="T63" fmla="*/ 77 h 88"/>
                  <a:gd name="T64" fmla="*/ 25 w 53"/>
                  <a:gd name="T65" fmla="*/ 72 h 88"/>
                  <a:gd name="T66" fmla="*/ 25 w 53"/>
                  <a:gd name="T67" fmla="*/ 64 h 88"/>
                  <a:gd name="T68" fmla="*/ 21 w 53"/>
                  <a:gd name="T69" fmla="*/ 48 h 88"/>
                  <a:gd name="T70" fmla="*/ 24 w 53"/>
                  <a:gd name="T71" fmla="*/ 48 h 88"/>
                  <a:gd name="T72" fmla="*/ 29 w 53"/>
                  <a:gd name="T73" fmla="*/ 44 h 88"/>
                  <a:gd name="T74" fmla="*/ 35 w 53"/>
                  <a:gd name="T75" fmla="*/ 38 h 88"/>
                  <a:gd name="T76" fmla="*/ 40 w 53"/>
                  <a:gd name="T77" fmla="*/ 36 h 88"/>
                  <a:gd name="T78" fmla="*/ 46 w 53"/>
                  <a:gd name="T79" fmla="*/ 32 h 88"/>
                  <a:gd name="T80" fmla="*/ 52 w 53"/>
                  <a:gd name="T81" fmla="*/ 23 h 88"/>
                  <a:gd name="T82" fmla="*/ 52 w 53"/>
                  <a:gd name="T83" fmla="*/ 23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3" h="88">
                    <a:moveTo>
                      <a:pt x="52" y="23"/>
                    </a:moveTo>
                    <a:cubicBezTo>
                      <a:pt x="49" y="17"/>
                      <a:pt x="50" y="9"/>
                      <a:pt x="50" y="3"/>
                    </a:cubicBezTo>
                    <a:cubicBezTo>
                      <a:pt x="50" y="0"/>
                      <a:pt x="48" y="2"/>
                      <a:pt x="46" y="3"/>
                    </a:cubicBezTo>
                    <a:cubicBezTo>
                      <a:pt x="45" y="4"/>
                      <a:pt x="43" y="6"/>
                      <a:pt x="41" y="6"/>
                    </a:cubicBezTo>
                    <a:cubicBezTo>
                      <a:pt x="40" y="6"/>
                      <a:pt x="38" y="5"/>
                      <a:pt x="38" y="7"/>
                    </a:cubicBezTo>
                    <a:cubicBezTo>
                      <a:pt x="36" y="10"/>
                      <a:pt x="34" y="7"/>
                      <a:pt x="32" y="7"/>
                    </a:cubicBezTo>
                    <a:cubicBezTo>
                      <a:pt x="30" y="7"/>
                      <a:pt x="30" y="9"/>
                      <a:pt x="28" y="7"/>
                    </a:cubicBezTo>
                    <a:cubicBezTo>
                      <a:pt x="27" y="7"/>
                      <a:pt x="24" y="7"/>
                      <a:pt x="23" y="7"/>
                    </a:cubicBezTo>
                    <a:cubicBezTo>
                      <a:pt x="20" y="7"/>
                      <a:pt x="21" y="16"/>
                      <a:pt x="24" y="18"/>
                    </a:cubicBezTo>
                    <a:cubicBezTo>
                      <a:pt x="24" y="18"/>
                      <a:pt x="24" y="20"/>
                      <a:pt x="25" y="20"/>
                    </a:cubicBezTo>
                    <a:cubicBezTo>
                      <a:pt x="25" y="21"/>
                      <a:pt x="26" y="21"/>
                      <a:pt x="27" y="22"/>
                    </a:cubicBezTo>
                    <a:cubicBezTo>
                      <a:pt x="27" y="24"/>
                      <a:pt x="27" y="27"/>
                      <a:pt x="27" y="28"/>
                    </a:cubicBezTo>
                    <a:cubicBezTo>
                      <a:pt x="27" y="30"/>
                      <a:pt x="28" y="31"/>
                      <a:pt x="25" y="31"/>
                    </a:cubicBezTo>
                    <a:cubicBezTo>
                      <a:pt x="24" y="31"/>
                      <a:pt x="24" y="34"/>
                      <a:pt x="24" y="35"/>
                    </a:cubicBezTo>
                    <a:cubicBezTo>
                      <a:pt x="23" y="34"/>
                      <a:pt x="21" y="32"/>
                      <a:pt x="20" y="31"/>
                    </a:cubicBezTo>
                    <a:cubicBezTo>
                      <a:pt x="19" y="29"/>
                      <a:pt x="21" y="27"/>
                      <a:pt x="21" y="25"/>
                    </a:cubicBezTo>
                    <a:cubicBezTo>
                      <a:pt x="22" y="20"/>
                      <a:pt x="19" y="24"/>
                      <a:pt x="16" y="22"/>
                    </a:cubicBezTo>
                    <a:cubicBezTo>
                      <a:pt x="15" y="21"/>
                      <a:pt x="15" y="19"/>
                      <a:pt x="13" y="20"/>
                    </a:cubicBezTo>
                    <a:cubicBezTo>
                      <a:pt x="9" y="22"/>
                      <a:pt x="6" y="23"/>
                      <a:pt x="2" y="24"/>
                    </a:cubicBezTo>
                    <a:cubicBezTo>
                      <a:pt x="1" y="25"/>
                      <a:pt x="0" y="25"/>
                      <a:pt x="0" y="26"/>
                    </a:cubicBezTo>
                    <a:cubicBezTo>
                      <a:pt x="0" y="27"/>
                      <a:pt x="1" y="29"/>
                      <a:pt x="1" y="30"/>
                    </a:cubicBezTo>
                    <a:cubicBezTo>
                      <a:pt x="4" y="30"/>
                      <a:pt x="12" y="32"/>
                      <a:pt x="12" y="35"/>
                    </a:cubicBezTo>
                    <a:cubicBezTo>
                      <a:pt x="13" y="38"/>
                      <a:pt x="13" y="41"/>
                      <a:pt x="13" y="44"/>
                    </a:cubicBezTo>
                    <a:cubicBezTo>
                      <a:pt x="12" y="46"/>
                      <a:pt x="14" y="49"/>
                      <a:pt x="12" y="52"/>
                    </a:cubicBezTo>
                    <a:cubicBezTo>
                      <a:pt x="10" y="55"/>
                      <a:pt x="8" y="59"/>
                      <a:pt x="6" y="62"/>
                    </a:cubicBezTo>
                    <a:cubicBezTo>
                      <a:pt x="4" y="64"/>
                      <a:pt x="6" y="68"/>
                      <a:pt x="6" y="69"/>
                    </a:cubicBezTo>
                    <a:cubicBezTo>
                      <a:pt x="8" y="73"/>
                      <a:pt x="8" y="75"/>
                      <a:pt x="8" y="78"/>
                    </a:cubicBezTo>
                    <a:cubicBezTo>
                      <a:pt x="8" y="81"/>
                      <a:pt x="8" y="84"/>
                      <a:pt x="9" y="87"/>
                    </a:cubicBezTo>
                    <a:cubicBezTo>
                      <a:pt x="9" y="88"/>
                      <a:pt x="12" y="87"/>
                      <a:pt x="12" y="86"/>
                    </a:cubicBezTo>
                    <a:cubicBezTo>
                      <a:pt x="13" y="85"/>
                      <a:pt x="13" y="83"/>
                      <a:pt x="13" y="83"/>
                    </a:cubicBezTo>
                    <a:cubicBezTo>
                      <a:pt x="12" y="83"/>
                      <a:pt x="11" y="83"/>
                      <a:pt x="11" y="83"/>
                    </a:cubicBezTo>
                    <a:cubicBezTo>
                      <a:pt x="11" y="80"/>
                      <a:pt x="14" y="78"/>
                      <a:pt x="16" y="77"/>
                    </a:cubicBezTo>
                    <a:cubicBezTo>
                      <a:pt x="19" y="76"/>
                      <a:pt x="23" y="75"/>
                      <a:pt x="25" y="72"/>
                    </a:cubicBezTo>
                    <a:cubicBezTo>
                      <a:pt x="25" y="71"/>
                      <a:pt x="25" y="66"/>
                      <a:pt x="25" y="64"/>
                    </a:cubicBezTo>
                    <a:cubicBezTo>
                      <a:pt x="25" y="62"/>
                      <a:pt x="21" y="48"/>
                      <a:pt x="21" y="48"/>
                    </a:cubicBezTo>
                    <a:cubicBezTo>
                      <a:pt x="22" y="47"/>
                      <a:pt x="22" y="50"/>
                      <a:pt x="24" y="48"/>
                    </a:cubicBezTo>
                    <a:cubicBezTo>
                      <a:pt x="26" y="46"/>
                      <a:pt x="27" y="45"/>
                      <a:pt x="29" y="44"/>
                    </a:cubicBezTo>
                    <a:cubicBezTo>
                      <a:pt x="31" y="43"/>
                      <a:pt x="32" y="37"/>
                      <a:pt x="35" y="38"/>
                    </a:cubicBezTo>
                    <a:cubicBezTo>
                      <a:pt x="36" y="38"/>
                      <a:pt x="38" y="36"/>
                      <a:pt x="40" y="36"/>
                    </a:cubicBezTo>
                    <a:cubicBezTo>
                      <a:pt x="42" y="35"/>
                      <a:pt x="44" y="34"/>
                      <a:pt x="46" y="32"/>
                    </a:cubicBezTo>
                    <a:cubicBezTo>
                      <a:pt x="47" y="31"/>
                      <a:pt x="53" y="25"/>
                      <a:pt x="52" y="23"/>
                    </a:cubicBezTo>
                    <a:cubicBezTo>
                      <a:pt x="51" y="22"/>
                      <a:pt x="52" y="24"/>
                      <a:pt x="52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7" name="Freeform 730">
                <a:extLst>
                  <a:ext uri="{FF2B5EF4-FFF2-40B4-BE49-F238E27FC236}">
                    <a16:creationId xmlns:a16="http://schemas.microsoft.com/office/drawing/2014/main" id="{0BB8BFA8-CF0A-F64D-8B55-1FBC59B979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1072" y="9485418"/>
                <a:ext cx="149682" cy="353598"/>
              </a:xfrm>
              <a:custGeom>
                <a:avLst/>
                <a:gdLst>
                  <a:gd name="T0" fmla="*/ 4 w 16"/>
                  <a:gd name="T1" fmla="*/ 25 h 38"/>
                  <a:gd name="T2" fmla="*/ 9 w 16"/>
                  <a:gd name="T3" fmla="*/ 26 h 38"/>
                  <a:gd name="T4" fmla="*/ 8 w 16"/>
                  <a:gd name="T5" fmla="*/ 31 h 38"/>
                  <a:gd name="T6" fmla="*/ 12 w 16"/>
                  <a:gd name="T7" fmla="*/ 38 h 38"/>
                  <a:gd name="T8" fmla="*/ 12 w 16"/>
                  <a:gd name="T9" fmla="*/ 34 h 38"/>
                  <a:gd name="T10" fmla="*/ 15 w 16"/>
                  <a:gd name="T11" fmla="*/ 33 h 38"/>
                  <a:gd name="T12" fmla="*/ 15 w 16"/>
                  <a:gd name="T13" fmla="*/ 27 h 38"/>
                  <a:gd name="T14" fmla="*/ 12 w 16"/>
                  <a:gd name="T15" fmla="*/ 22 h 38"/>
                  <a:gd name="T16" fmla="*/ 8 w 16"/>
                  <a:gd name="T17" fmla="*/ 20 h 38"/>
                  <a:gd name="T18" fmla="*/ 8 w 16"/>
                  <a:gd name="T19" fmla="*/ 16 h 38"/>
                  <a:gd name="T20" fmla="*/ 7 w 16"/>
                  <a:gd name="T21" fmla="*/ 14 h 38"/>
                  <a:gd name="T22" fmla="*/ 8 w 16"/>
                  <a:gd name="T23" fmla="*/ 8 h 38"/>
                  <a:gd name="T24" fmla="*/ 7 w 16"/>
                  <a:gd name="T25" fmla="*/ 3 h 38"/>
                  <a:gd name="T26" fmla="*/ 7 w 16"/>
                  <a:gd name="T27" fmla="*/ 1 h 38"/>
                  <a:gd name="T28" fmla="*/ 2 w 16"/>
                  <a:gd name="T29" fmla="*/ 0 h 38"/>
                  <a:gd name="T30" fmla="*/ 4 w 16"/>
                  <a:gd name="T31" fmla="*/ 6 h 38"/>
                  <a:gd name="T32" fmla="*/ 4 w 16"/>
                  <a:gd name="T33" fmla="*/ 14 h 38"/>
                  <a:gd name="T34" fmla="*/ 2 w 16"/>
                  <a:gd name="T35" fmla="*/ 16 h 38"/>
                  <a:gd name="T36" fmla="*/ 1 w 16"/>
                  <a:gd name="T37" fmla="*/ 20 h 38"/>
                  <a:gd name="T38" fmla="*/ 4 w 16"/>
                  <a:gd name="T39" fmla="*/ 25 h 38"/>
                  <a:gd name="T40" fmla="*/ 4 w 16"/>
                  <a:gd name="T41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" h="38">
                    <a:moveTo>
                      <a:pt x="4" y="25"/>
                    </a:moveTo>
                    <a:cubicBezTo>
                      <a:pt x="6" y="26"/>
                      <a:pt x="9" y="24"/>
                      <a:pt x="9" y="26"/>
                    </a:cubicBezTo>
                    <a:cubicBezTo>
                      <a:pt x="10" y="28"/>
                      <a:pt x="9" y="29"/>
                      <a:pt x="8" y="31"/>
                    </a:cubicBezTo>
                    <a:cubicBezTo>
                      <a:pt x="6" y="33"/>
                      <a:pt x="10" y="36"/>
                      <a:pt x="12" y="38"/>
                    </a:cubicBezTo>
                    <a:cubicBezTo>
                      <a:pt x="13" y="37"/>
                      <a:pt x="12" y="35"/>
                      <a:pt x="12" y="34"/>
                    </a:cubicBezTo>
                    <a:cubicBezTo>
                      <a:pt x="13" y="33"/>
                      <a:pt x="16" y="35"/>
                      <a:pt x="15" y="33"/>
                    </a:cubicBezTo>
                    <a:cubicBezTo>
                      <a:pt x="15" y="31"/>
                      <a:pt x="15" y="29"/>
                      <a:pt x="15" y="27"/>
                    </a:cubicBezTo>
                    <a:cubicBezTo>
                      <a:pt x="14" y="25"/>
                      <a:pt x="13" y="24"/>
                      <a:pt x="12" y="22"/>
                    </a:cubicBezTo>
                    <a:cubicBezTo>
                      <a:pt x="11" y="25"/>
                      <a:pt x="8" y="21"/>
                      <a:pt x="8" y="20"/>
                    </a:cubicBezTo>
                    <a:cubicBezTo>
                      <a:pt x="8" y="18"/>
                      <a:pt x="8" y="17"/>
                      <a:pt x="8" y="16"/>
                    </a:cubicBezTo>
                    <a:cubicBezTo>
                      <a:pt x="8" y="14"/>
                      <a:pt x="8" y="15"/>
                      <a:pt x="7" y="14"/>
                    </a:cubicBezTo>
                    <a:cubicBezTo>
                      <a:pt x="6" y="14"/>
                      <a:pt x="8" y="8"/>
                      <a:pt x="8" y="8"/>
                    </a:cubicBezTo>
                    <a:cubicBezTo>
                      <a:pt x="8" y="6"/>
                      <a:pt x="7" y="5"/>
                      <a:pt x="7" y="3"/>
                    </a:cubicBezTo>
                    <a:cubicBezTo>
                      <a:pt x="6" y="2"/>
                      <a:pt x="5" y="0"/>
                      <a:pt x="7" y="1"/>
                    </a:cubicBezTo>
                    <a:cubicBezTo>
                      <a:pt x="6" y="0"/>
                      <a:pt x="3" y="0"/>
                      <a:pt x="2" y="0"/>
                    </a:cubicBezTo>
                    <a:cubicBezTo>
                      <a:pt x="2" y="1"/>
                      <a:pt x="6" y="5"/>
                      <a:pt x="4" y="6"/>
                    </a:cubicBezTo>
                    <a:cubicBezTo>
                      <a:pt x="1" y="7"/>
                      <a:pt x="2" y="12"/>
                      <a:pt x="4" y="14"/>
                    </a:cubicBezTo>
                    <a:cubicBezTo>
                      <a:pt x="4" y="15"/>
                      <a:pt x="2" y="15"/>
                      <a:pt x="2" y="16"/>
                    </a:cubicBezTo>
                    <a:cubicBezTo>
                      <a:pt x="1" y="16"/>
                      <a:pt x="1" y="19"/>
                      <a:pt x="1" y="20"/>
                    </a:cubicBezTo>
                    <a:cubicBezTo>
                      <a:pt x="0" y="22"/>
                      <a:pt x="3" y="24"/>
                      <a:pt x="4" y="25"/>
                    </a:cubicBezTo>
                    <a:cubicBezTo>
                      <a:pt x="5" y="26"/>
                      <a:pt x="4" y="24"/>
                      <a:pt x="4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8" name="Freeform 731">
                <a:extLst>
                  <a:ext uri="{FF2B5EF4-FFF2-40B4-BE49-F238E27FC236}">
                    <a16:creationId xmlns:a16="http://schemas.microsoft.com/office/drawing/2014/main" id="{62D8C6CC-C082-3B4E-9FEB-E9957794A4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74702" y="9418522"/>
                <a:ext cx="560508" cy="468277"/>
              </a:xfrm>
              <a:custGeom>
                <a:avLst/>
                <a:gdLst>
                  <a:gd name="T0" fmla="*/ 56 w 60"/>
                  <a:gd name="T1" fmla="*/ 30 h 50"/>
                  <a:gd name="T2" fmla="*/ 55 w 60"/>
                  <a:gd name="T3" fmla="*/ 24 h 50"/>
                  <a:gd name="T4" fmla="*/ 57 w 60"/>
                  <a:gd name="T5" fmla="*/ 22 h 50"/>
                  <a:gd name="T6" fmla="*/ 57 w 60"/>
                  <a:gd name="T7" fmla="*/ 19 h 50"/>
                  <a:gd name="T8" fmla="*/ 58 w 60"/>
                  <a:gd name="T9" fmla="*/ 13 h 50"/>
                  <a:gd name="T10" fmla="*/ 56 w 60"/>
                  <a:gd name="T11" fmla="*/ 8 h 50"/>
                  <a:gd name="T12" fmla="*/ 51 w 60"/>
                  <a:gd name="T13" fmla="*/ 5 h 50"/>
                  <a:gd name="T14" fmla="*/ 48 w 60"/>
                  <a:gd name="T15" fmla="*/ 3 h 50"/>
                  <a:gd name="T16" fmla="*/ 45 w 60"/>
                  <a:gd name="T17" fmla="*/ 0 h 50"/>
                  <a:gd name="T18" fmla="*/ 38 w 60"/>
                  <a:gd name="T19" fmla="*/ 1 h 50"/>
                  <a:gd name="T20" fmla="*/ 34 w 60"/>
                  <a:gd name="T21" fmla="*/ 4 h 50"/>
                  <a:gd name="T22" fmla="*/ 35 w 60"/>
                  <a:gd name="T23" fmla="*/ 10 h 50"/>
                  <a:gd name="T24" fmla="*/ 33 w 60"/>
                  <a:gd name="T25" fmla="*/ 17 h 50"/>
                  <a:gd name="T26" fmla="*/ 37 w 60"/>
                  <a:gd name="T27" fmla="*/ 21 h 50"/>
                  <a:gd name="T28" fmla="*/ 40 w 60"/>
                  <a:gd name="T29" fmla="*/ 23 h 50"/>
                  <a:gd name="T30" fmla="*/ 39 w 60"/>
                  <a:gd name="T31" fmla="*/ 26 h 50"/>
                  <a:gd name="T32" fmla="*/ 35 w 60"/>
                  <a:gd name="T33" fmla="*/ 26 h 50"/>
                  <a:gd name="T34" fmla="*/ 31 w 60"/>
                  <a:gd name="T35" fmla="*/ 22 h 50"/>
                  <a:gd name="T36" fmla="*/ 27 w 60"/>
                  <a:gd name="T37" fmla="*/ 17 h 50"/>
                  <a:gd name="T38" fmla="*/ 20 w 60"/>
                  <a:gd name="T39" fmla="*/ 18 h 50"/>
                  <a:gd name="T40" fmla="*/ 16 w 60"/>
                  <a:gd name="T41" fmla="*/ 16 h 50"/>
                  <a:gd name="T42" fmla="*/ 14 w 60"/>
                  <a:gd name="T43" fmla="*/ 16 h 50"/>
                  <a:gd name="T44" fmla="*/ 11 w 60"/>
                  <a:gd name="T45" fmla="*/ 14 h 50"/>
                  <a:gd name="T46" fmla="*/ 11 w 60"/>
                  <a:gd name="T47" fmla="*/ 20 h 50"/>
                  <a:gd name="T48" fmla="*/ 10 w 60"/>
                  <a:gd name="T49" fmla="*/ 24 h 50"/>
                  <a:gd name="T50" fmla="*/ 2 w 60"/>
                  <a:gd name="T51" fmla="*/ 24 h 50"/>
                  <a:gd name="T52" fmla="*/ 1 w 60"/>
                  <a:gd name="T53" fmla="*/ 29 h 50"/>
                  <a:gd name="T54" fmla="*/ 3 w 60"/>
                  <a:gd name="T55" fmla="*/ 43 h 50"/>
                  <a:gd name="T56" fmla="*/ 8 w 60"/>
                  <a:gd name="T57" fmla="*/ 48 h 50"/>
                  <a:gd name="T58" fmla="*/ 16 w 60"/>
                  <a:gd name="T59" fmla="*/ 50 h 50"/>
                  <a:gd name="T60" fmla="*/ 18 w 60"/>
                  <a:gd name="T61" fmla="*/ 50 h 50"/>
                  <a:gd name="T62" fmla="*/ 22 w 60"/>
                  <a:gd name="T63" fmla="*/ 50 h 50"/>
                  <a:gd name="T64" fmla="*/ 28 w 60"/>
                  <a:gd name="T65" fmla="*/ 47 h 50"/>
                  <a:gd name="T66" fmla="*/ 31 w 60"/>
                  <a:gd name="T67" fmla="*/ 44 h 50"/>
                  <a:gd name="T68" fmla="*/ 35 w 60"/>
                  <a:gd name="T69" fmla="*/ 41 h 50"/>
                  <a:gd name="T70" fmla="*/ 37 w 60"/>
                  <a:gd name="T71" fmla="*/ 38 h 50"/>
                  <a:gd name="T72" fmla="*/ 43 w 60"/>
                  <a:gd name="T73" fmla="*/ 38 h 50"/>
                  <a:gd name="T74" fmla="*/ 42 w 60"/>
                  <a:gd name="T75" fmla="*/ 35 h 50"/>
                  <a:gd name="T76" fmla="*/ 46 w 60"/>
                  <a:gd name="T77" fmla="*/ 33 h 50"/>
                  <a:gd name="T78" fmla="*/ 56 w 60"/>
                  <a:gd name="T79" fmla="*/ 30 h 50"/>
                  <a:gd name="T80" fmla="*/ 56 w 60"/>
                  <a:gd name="T81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0" h="50">
                    <a:moveTo>
                      <a:pt x="56" y="30"/>
                    </a:moveTo>
                    <a:cubicBezTo>
                      <a:pt x="54" y="27"/>
                      <a:pt x="56" y="27"/>
                      <a:pt x="55" y="24"/>
                    </a:cubicBezTo>
                    <a:cubicBezTo>
                      <a:pt x="55" y="23"/>
                      <a:pt x="56" y="23"/>
                      <a:pt x="57" y="22"/>
                    </a:cubicBezTo>
                    <a:cubicBezTo>
                      <a:pt x="58" y="21"/>
                      <a:pt x="57" y="20"/>
                      <a:pt x="57" y="19"/>
                    </a:cubicBezTo>
                    <a:cubicBezTo>
                      <a:pt x="56" y="17"/>
                      <a:pt x="56" y="14"/>
                      <a:pt x="58" y="13"/>
                    </a:cubicBezTo>
                    <a:cubicBezTo>
                      <a:pt x="60" y="12"/>
                      <a:pt x="57" y="9"/>
                      <a:pt x="56" y="8"/>
                    </a:cubicBezTo>
                    <a:cubicBezTo>
                      <a:pt x="55" y="6"/>
                      <a:pt x="53" y="5"/>
                      <a:pt x="51" y="5"/>
                    </a:cubicBezTo>
                    <a:cubicBezTo>
                      <a:pt x="50" y="4"/>
                      <a:pt x="49" y="3"/>
                      <a:pt x="48" y="3"/>
                    </a:cubicBezTo>
                    <a:cubicBezTo>
                      <a:pt x="47" y="2"/>
                      <a:pt x="46" y="1"/>
                      <a:pt x="45" y="0"/>
                    </a:cubicBezTo>
                    <a:cubicBezTo>
                      <a:pt x="45" y="0"/>
                      <a:pt x="39" y="1"/>
                      <a:pt x="38" y="1"/>
                    </a:cubicBezTo>
                    <a:cubicBezTo>
                      <a:pt x="36" y="1"/>
                      <a:pt x="36" y="3"/>
                      <a:pt x="34" y="4"/>
                    </a:cubicBezTo>
                    <a:cubicBezTo>
                      <a:pt x="33" y="6"/>
                      <a:pt x="34" y="9"/>
                      <a:pt x="35" y="10"/>
                    </a:cubicBezTo>
                    <a:cubicBezTo>
                      <a:pt x="35" y="13"/>
                      <a:pt x="33" y="14"/>
                      <a:pt x="33" y="17"/>
                    </a:cubicBezTo>
                    <a:cubicBezTo>
                      <a:pt x="33" y="18"/>
                      <a:pt x="35" y="21"/>
                      <a:pt x="37" y="21"/>
                    </a:cubicBezTo>
                    <a:cubicBezTo>
                      <a:pt x="39" y="21"/>
                      <a:pt x="40" y="20"/>
                      <a:pt x="40" y="23"/>
                    </a:cubicBezTo>
                    <a:cubicBezTo>
                      <a:pt x="40" y="25"/>
                      <a:pt x="40" y="26"/>
                      <a:pt x="39" y="26"/>
                    </a:cubicBezTo>
                    <a:cubicBezTo>
                      <a:pt x="37" y="27"/>
                      <a:pt x="36" y="28"/>
                      <a:pt x="35" y="26"/>
                    </a:cubicBezTo>
                    <a:cubicBezTo>
                      <a:pt x="34" y="24"/>
                      <a:pt x="33" y="22"/>
                      <a:pt x="31" y="22"/>
                    </a:cubicBezTo>
                    <a:cubicBezTo>
                      <a:pt x="29" y="21"/>
                      <a:pt x="28" y="19"/>
                      <a:pt x="27" y="17"/>
                    </a:cubicBezTo>
                    <a:cubicBezTo>
                      <a:pt x="25" y="21"/>
                      <a:pt x="23" y="19"/>
                      <a:pt x="20" y="18"/>
                    </a:cubicBezTo>
                    <a:cubicBezTo>
                      <a:pt x="18" y="18"/>
                      <a:pt x="18" y="16"/>
                      <a:pt x="16" y="16"/>
                    </a:cubicBezTo>
                    <a:cubicBezTo>
                      <a:pt x="16" y="16"/>
                      <a:pt x="15" y="17"/>
                      <a:pt x="14" y="16"/>
                    </a:cubicBezTo>
                    <a:cubicBezTo>
                      <a:pt x="13" y="16"/>
                      <a:pt x="13" y="14"/>
                      <a:pt x="11" y="14"/>
                    </a:cubicBezTo>
                    <a:cubicBezTo>
                      <a:pt x="11" y="16"/>
                      <a:pt x="11" y="18"/>
                      <a:pt x="11" y="20"/>
                    </a:cubicBezTo>
                    <a:cubicBezTo>
                      <a:pt x="11" y="22"/>
                      <a:pt x="12" y="24"/>
                      <a:pt x="10" y="24"/>
                    </a:cubicBezTo>
                    <a:cubicBezTo>
                      <a:pt x="7" y="24"/>
                      <a:pt x="4" y="24"/>
                      <a:pt x="2" y="24"/>
                    </a:cubicBezTo>
                    <a:cubicBezTo>
                      <a:pt x="1" y="24"/>
                      <a:pt x="1" y="28"/>
                      <a:pt x="1" y="29"/>
                    </a:cubicBezTo>
                    <a:cubicBezTo>
                      <a:pt x="1" y="33"/>
                      <a:pt x="0" y="40"/>
                      <a:pt x="3" y="43"/>
                    </a:cubicBezTo>
                    <a:cubicBezTo>
                      <a:pt x="4" y="44"/>
                      <a:pt x="7" y="48"/>
                      <a:pt x="8" y="48"/>
                    </a:cubicBezTo>
                    <a:cubicBezTo>
                      <a:pt x="10" y="47"/>
                      <a:pt x="19" y="47"/>
                      <a:pt x="16" y="50"/>
                    </a:cubicBezTo>
                    <a:cubicBezTo>
                      <a:pt x="18" y="50"/>
                      <a:pt x="17" y="50"/>
                      <a:pt x="18" y="50"/>
                    </a:cubicBezTo>
                    <a:cubicBezTo>
                      <a:pt x="20" y="49"/>
                      <a:pt x="21" y="50"/>
                      <a:pt x="22" y="50"/>
                    </a:cubicBezTo>
                    <a:cubicBezTo>
                      <a:pt x="25" y="50"/>
                      <a:pt x="27" y="50"/>
                      <a:pt x="28" y="47"/>
                    </a:cubicBezTo>
                    <a:cubicBezTo>
                      <a:pt x="29" y="46"/>
                      <a:pt x="30" y="45"/>
                      <a:pt x="31" y="44"/>
                    </a:cubicBezTo>
                    <a:cubicBezTo>
                      <a:pt x="32" y="43"/>
                      <a:pt x="34" y="43"/>
                      <a:pt x="35" y="41"/>
                    </a:cubicBezTo>
                    <a:cubicBezTo>
                      <a:pt x="36" y="40"/>
                      <a:pt x="36" y="39"/>
                      <a:pt x="37" y="38"/>
                    </a:cubicBezTo>
                    <a:cubicBezTo>
                      <a:pt x="39" y="38"/>
                      <a:pt x="41" y="38"/>
                      <a:pt x="43" y="38"/>
                    </a:cubicBezTo>
                    <a:cubicBezTo>
                      <a:pt x="42" y="37"/>
                      <a:pt x="42" y="35"/>
                      <a:pt x="42" y="35"/>
                    </a:cubicBezTo>
                    <a:cubicBezTo>
                      <a:pt x="44" y="34"/>
                      <a:pt x="45" y="34"/>
                      <a:pt x="46" y="33"/>
                    </a:cubicBezTo>
                    <a:cubicBezTo>
                      <a:pt x="49" y="32"/>
                      <a:pt x="53" y="31"/>
                      <a:pt x="56" y="30"/>
                    </a:cubicBezTo>
                    <a:cubicBezTo>
                      <a:pt x="55" y="29"/>
                      <a:pt x="55" y="30"/>
                      <a:pt x="56" y="3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9" name="Freeform 732">
                <a:extLst>
                  <a:ext uri="{FF2B5EF4-FFF2-40B4-BE49-F238E27FC236}">
                    <a16:creationId xmlns:a16="http://schemas.microsoft.com/office/drawing/2014/main" id="{D825DB65-6199-C64D-A753-D4F2B027C3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47953" y="9839014"/>
                <a:ext cx="595541" cy="589329"/>
              </a:xfrm>
              <a:custGeom>
                <a:avLst/>
                <a:gdLst>
                  <a:gd name="T0" fmla="*/ 33 w 64"/>
                  <a:gd name="T1" fmla="*/ 5 h 63"/>
                  <a:gd name="T2" fmla="*/ 31 w 64"/>
                  <a:gd name="T3" fmla="*/ 2 h 63"/>
                  <a:gd name="T4" fmla="*/ 28 w 64"/>
                  <a:gd name="T5" fmla="*/ 2 h 63"/>
                  <a:gd name="T6" fmla="*/ 18 w 64"/>
                  <a:gd name="T7" fmla="*/ 2 h 63"/>
                  <a:gd name="T8" fmla="*/ 10 w 64"/>
                  <a:gd name="T9" fmla="*/ 2 h 63"/>
                  <a:gd name="T10" fmla="*/ 7 w 64"/>
                  <a:gd name="T11" fmla="*/ 0 h 63"/>
                  <a:gd name="T12" fmla="*/ 4 w 64"/>
                  <a:gd name="T13" fmla="*/ 2 h 63"/>
                  <a:gd name="T14" fmla="*/ 1 w 64"/>
                  <a:gd name="T15" fmla="*/ 2 h 63"/>
                  <a:gd name="T16" fmla="*/ 6 w 64"/>
                  <a:gd name="T17" fmla="*/ 14 h 63"/>
                  <a:gd name="T18" fmla="*/ 9 w 64"/>
                  <a:gd name="T19" fmla="*/ 21 h 63"/>
                  <a:gd name="T20" fmla="*/ 13 w 64"/>
                  <a:gd name="T21" fmla="*/ 29 h 63"/>
                  <a:gd name="T22" fmla="*/ 13 w 64"/>
                  <a:gd name="T23" fmla="*/ 34 h 63"/>
                  <a:gd name="T24" fmla="*/ 14 w 64"/>
                  <a:gd name="T25" fmla="*/ 42 h 63"/>
                  <a:gd name="T26" fmla="*/ 16 w 64"/>
                  <a:gd name="T27" fmla="*/ 51 h 63"/>
                  <a:gd name="T28" fmla="*/ 22 w 64"/>
                  <a:gd name="T29" fmla="*/ 61 h 63"/>
                  <a:gd name="T30" fmla="*/ 28 w 64"/>
                  <a:gd name="T31" fmla="*/ 62 h 63"/>
                  <a:gd name="T32" fmla="*/ 33 w 64"/>
                  <a:gd name="T33" fmla="*/ 62 h 63"/>
                  <a:gd name="T34" fmla="*/ 38 w 64"/>
                  <a:gd name="T35" fmla="*/ 58 h 63"/>
                  <a:gd name="T36" fmla="*/ 38 w 64"/>
                  <a:gd name="T37" fmla="*/ 40 h 63"/>
                  <a:gd name="T38" fmla="*/ 38 w 64"/>
                  <a:gd name="T39" fmla="*/ 28 h 63"/>
                  <a:gd name="T40" fmla="*/ 39 w 64"/>
                  <a:gd name="T41" fmla="*/ 26 h 63"/>
                  <a:gd name="T42" fmla="*/ 43 w 64"/>
                  <a:gd name="T43" fmla="*/ 26 h 63"/>
                  <a:gd name="T44" fmla="*/ 43 w 64"/>
                  <a:gd name="T45" fmla="*/ 7 h 63"/>
                  <a:gd name="T46" fmla="*/ 51 w 64"/>
                  <a:gd name="T47" fmla="*/ 6 h 63"/>
                  <a:gd name="T48" fmla="*/ 53 w 64"/>
                  <a:gd name="T49" fmla="*/ 5 h 63"/>
                  <a:gd name="T50" fmla="*/ 56 w 64"/>
                  <a:gd name="T51" fmla="*/ 8 h 63"/>
                  <a:gd name="T52" fmla="*/ 58 w 64"/>
                  <a:gd name="T53" fmla="*/ 6 h 63"/>
                  <a:gd name="T54" fmla="*/ 62 w 64"/>
                  <a:gd name="T55" fmla="*/ 5 h 63"/>
                  <a:gd name="T56" fmla="*/ 59 w 64"/>
                  <a:gd name="T57" fmla="*/ 2 h 63"/>
                  <a:gd name="T58" fmla="*/ 45 w 64"/>
                  <a:gd name="T59" fmla="*/ 5 h 63"/>
                  <a:gd name="T60" fmla="*/ 33 w 64"/>
                  <a:gd name="T61" fmla="*/ 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4" h="63">
                    <a:moveTo>
                      <a:pt x="33" y="5"/>
                    </a:moveTo>
                    <a:cubicBezTo>
                      <a:pt x="32" y="5"/>
                      <a:pt x="31" y="2"/>
                      <a:pt x="31" y="2"/>
                    </a:cubicBezTo>
                    <a:cubicBezTo>
                      <a:pt x="30" y="2"/>
                      <a:pt x="29" y="2"/>
                      <a:pt x="28" y="2"/>
                    </a:cubicBezTo>
                    <a:cubicBezTo>
                      <a:pt x="25" y="2"/>
                      <a:pt x="21" y="2"/>
                      <a:pt x="18" y="2"/>
                    </a:cubicBezTo>
                    <a:cubicBezTo>
                      <a:pt x="15" y="2"/>
                      <a:pt x="13" y="2"/>
                      <a:pt x="10" y="2"/>
                    </a:cubicBezTo>
                    <a:cubicBezTo>
                      <a:pt x="9" y="2"/>
                      <a:pt x="9" y="0"/>
                      <a:pt x="7" y="0"/>
                    </a:cubicBezTo>
                    <a:cubicBezTo>
                      <a:pt x="6" y="0"/>
                      <a:pt x="5" y="2"/>
                      <a:pt x="4" y="2"/>
                    </a:cubicBezTo>
                    <a:cubicBezTo>
                      <a:pt x="3" y="2"/>
                      <a:pt x="2" y="2"/>
                      <a:pt x="1" y="2"/>
                    </a:cubicBezTo>
                    <a:cubicBezTo>
                      <a:pt x="0" y="7"/>
                      <a:pt x="4" y="9"/>
                      <a:pt x="6" y="14"/>
                    </a:cubicBezTo>
                    <a:cubicBezTo>
                      <a:pt x="7" y="16"/>
                      <a:pt x="8" y="19"/>
                      <a:pt x="9" y="21"/>
                    </a:cubicBezTo>
                    <a:cubicBezTo>
                      <a:pt x="10" y="24"/>
                      <a:pt x="12" y="26"/>
                      <a:pt x="13" y="29"/>
                    </a:cubicBezTo>
                    <a:cubicBezTo>
                      <a:pt x="13" y="30"/>
                      <a:pt x="13" y="33"/>
                      <a:pt x="13" y="34"/>
                    </a:cubicBezTo>
                    <a:cubicBezTo>
                      <a:pt x="13" y="37"/>
                      <a:pt x="14" y="39"/>
                      <a:pt x="14" y="42"/>
                    </a:cubicBezTo>
                    <a:cubicBezTo>
                      <a:pt x="15" y="45"/>
                      <a:pt x="15" y="48"/>
                      <a:pt x="16" y="51"/>
                    </a:cubicBezTo>
                    <a:cubicBezTo>
                      <a:pt x="17" y="55"/>
                      <a:pt x="20" y="58"/>
                      <a:pt x="22" y="61"/>
                    </a:cubicBezTo>
                    <a:cubicBezTo>
                      <a:pt x="25" y="58"/>
                      <a:pt x="25" y="60"/>
                      <a:pt x="28" y="62"/>
                    </a:cubicBezTo>
                    <a:cubicBezTo>
                      <a:pt x="29" y="63"/>
                      <a:pt x="32" y="63"/>
                      <a:pt x="33" y="62"/>
                    </a:cubicBezTo>
                    <a:cubicBezTo>
                      <a:pt x="36" y="62"/>
                      <a:pt x="38" y="61"/>
                      <a:pt x="38" y="58"/>
                    </a:cubicBezTo>
                    <a:cubicBezTo>
                      <a:pt x="38" y="52"/>
                      <a:pt x="38" y="46"/>
                      <a:pt x="38" y="40"/>
                    </a:cubicBezTo>
                    <a:cubicBezTo>
                      <a:pt x="38" y="36"/>
                      <a:pt x="38" y="32"/>
                      <a:pt x="38" y="28"/>
                    </a:cubicBezTo>
                    <a:cubicBezTo>
                      <a:pt x="38" y="27"/>
                      <a:pt x="38" y="26"/>
                      <a:pt x="39" y="26"/>
                    </a:cubicBezTo>
                    <a:cubicBezTo>
                      <a:pt x="39" y="26"/>
                      <a:pt x="43" y="26"/>
                      <a:pt x="43" y="26"/>
                    </a:cubicBezTo>
                    <a:cubicBezTo>
                      <a:pt x="43" y="20"/>
                      <a:pt x="43" y="13"/>
                      <a:pt x="43" y="7"/>
                    </a:cubicBezTo>
                    <a:cubicBezTo>
                      <a:pt x="46" y="8"/>
                      <a:pt x="48" y="6"/>
                      <a:pt x="51" y="6"/>
                    </a:cubicBezTo>
                    <a:cubicBezTo>
                      <a:pt x="51" y="5"/>
                      <a:pt x="52" y="5"/>
                      <a:pt x="53" y="5"/>
                    </a:cubicBezTo>
                    <a:cubicBezTo>
                      <a:pt x="53" y="5"/>
                      <a:pt x="55" y="8"/>
                      <a:pt x="56" y="8"/>
                    </a:cubicBezTo>
                    <a:cubicBezTo>
                      <a:pt x="57" y="7"/>
                      <a:pt x="56" y="6"/>
                      <a:pt x="58" y="6"/>
                    </a:cubicBezTo>
                    <a:cubicBezTo>
                      <a:pt x="59" y="6"/>
                      <a:pt x="60" y="5"/>
                      <a:pt x="62" y="5"/>
                    </a:cubicBezTo>
                    <a:cubicBezTo>
                      <a:pt x="64" y="4"/>
                      <a:pt x="60" y="2"/>
                      <a:pt x="59" y="2"/>
                    </a:cubicBezTo>
                    <a:cubicBezTo>
                      <a:pt x="54" y="2"/>
                      <a:pt x="50" y="5"/>
                      <a:pt x="45" y="5"/>
                    </a:cubicBezTo>
                    <a:cubicBezTo>
                      <a:pt x="41" y="5"/>
                      <a:pt x="37" y="5"/>
                      <a:pt x="3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0" name="Freeform 733">
                <a:extLst>
                  <a:ext uri="{FF2B5EF4-FFF2-40B4-BE49-F238E27FC236}">
                    <a16:creationId xmlns:a16="http://schemas.microsoft.com/office/drawing/2014/main" id="{FC8B7C3E-A619-334E-B177-05E0BC04D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3875" y="8781415"/>
                <a:ext cx="850320" cy="888769"/>
              </a:xfrm>
              <a:custGeom>
                <a:avLst/>
                <a:gdLst>
                  <a:gd name="T0" fmla="*/ 89 w 91"/>
                  <a:gd name="T1" fmla="*/ 10 h 95"/>
                  <a:gd name="T2" fmla="*/ 83 w 91"/>
                  <a:gd name="T3" fmla="*/ 4 h 95"/>
                  <a:gd name="T4" fmla="*/ 77 w 91"/>
                  <a:gd name="T5" fmla="*/ 6 h 95"/>
                  <a:gd name="T6" fmla="*/ 72 w 91"/>
                  <a:gd name="T7" fmla="*/ 1 h 95"/>
                  <a:gd name="T8" fmla="*/ 65 w 91"/>
                  <a:gd name="T9" fmla="*/ 1 h 95"/>
                  <a:gd name="T10" fmla="*/ 57 w 91"/>
                  <a:gd name="T11" fmla="*/ 2 h 95"/>
                  <a:gd name="T12" fmla="*/ 48 w 91"/>
                  <a:gd name="T13" fmla="*/ 6 h 95"/>
                  <a:gd name="T14" fmla="*/ 35 w 91"/>
                  <a:gd name="T15" fmla="*/ 2 h 95"/>
                  <a:gd name="T16" fmla="*/ 30 w 91"/>
                  <a:gd name="T17" fmla="*/ 12 h 95"/>
                  <a:gd name="T18" fmla="*/ 19 w 91"/>
                  <a:gd name="T19" fmla="*/ 35 h 95"/>
                  <a:gd name="T20" fmla="*/ 17 w 91"/>
                  <a:gd name="T21" fmla="*/ 48 h 95"/>
                  <a:gd name="T22" fmla="*/ 10 w 91"/>
                  <a:gd name="T23" fmla="*/ 49 h 95"/>
                  <a:gd name="T24" fmla="*/ 2 w 91"/>
                  <a:gd name="T25" fmla="*/ 55 h 95"/>
                  <a:gd name="T26" fmla="*/ 1 w 91"/>
                  <a:gd name="T27" fmla="*/ 59 h 95"/>
                  <a:gd name="T28" fmla="*/ 18 w 91"/>
                  <a:gd name="T29" fmla="*/ 57 h 95"/>
                  <a:gd name="T30" fmla="*/ 26 w 91"/>
                  <a:gd name="T31" fmla="*/ 68 h 95"/>
                  <a:gd name="T32" fmla="*/ 35 w 91"/>
                  <a:gd name="T33" fmla="*/ 63 h 95"/>
                  <a:gd name="T34" fmla="*/ 41 w 91"/>
                  <a:gd name="T35" fmla="*/ 64 h 95"/>
                  <a:gd name="T36" fmla="*/ 46 w 91"/>
                  <a:gd name="T37" fmla="*/ 70 h 95"/>
                  <a:gd name="T38" fmla="*/ 47 w 91"/>
                  <a:gd name="T39" fmla="*/ 78 h 95"/>
                  <a:gd name="T40" fmla="*/ 53 w 91"/>
                  <a:gd name="T41" fmla="*/ 82 h 95"/>
                  <a:gd name="T42" fmla="*/ 60 w 91"/>
                  <a:gd name="T43" fmla="*/ 84 h 95"/>
                  <a:gd name="T44" fmla="*/ 66 w 91"/>
                  <a:gd name="T45" fmla="*/ 87 h 95"/>
                  <a:gd name="T46" fmla="*/ 76 w 91"/>
                  <a:gd name="T47" fmla="*/ 90 h 95"/>
                  <a:gd name="T48" fmla="*/ 84 w 91"/>
                  <a:gd name="T49" fmla="*/ 94 h 95"/>
                  <a:gd name="T50" fmla="*/ 77 w 91"/>
                  <a:gd name="T51" fmla="*/ 85 h 95"/>
                  <a:gd name="T52" fmla="*/ 78 w 91"/>
                  <a:gd name="T53" fmla="*/ 73 h 95"/>
                  <a:gd name="T54" fmla="*/ 80 w 91"/>
                  <a:gd name="T55" fmla="*/ 70 h 95"/>
                  <a:gd name="T56" fmla="*/ 84 w 91"/>
                  <a:gd name="T57" fmla="*/ 63 h 95"/>
                  <a:gd name="T58" fmla="*/ 81 w 91"/>
                  <a:gd name="T59" fmla="*/ 55 h 95"/>
                  <a:gd name="T60" fmla="*/ 81 w 91"/>
                  <a:gd name="T61" fmla="*/ 45 h 95"/>
                  <a:gd name="T62" fmla="*/ 83 w 91"/>
                  <a:gd name="T63" fmla="*/ 28 h 95"/>
                  <a:gd name="T64" fmla="*/ 90 w 91"/>
                  <a:gd name="T65" fmla="*/ 18 h 95"/>
                  <a:gd name="T66" fmla="*/ 90 w 91"/>
                  <a:gd name="T67" fmla="*/ 1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1" h="95">
                    <a:moveTo>
                      <a:pt x="90" y="15"/>
                    </a:moveTo>
                    <a:cubicBezTo>
                      <a:pt x="89" y="14"/>
                      <a:pt x="89" y="12"/>
                      <a:pt x="89" y="10"/>
                    </a:cubicBezTo>
                    <a:cubicBezTo>
                      <a:pt x="89" y="9"/>
                      <a:pt x="87" y="8"/>
                      <a:pt x="86" y="7"/>
                    </a:cubicBezTo>
                    <a:cubicBezTo>
                      <a:pt x="86" y="6"/>
                      <a:pt x="84" y="4"/>
                      <a:pt x="83" y="4"/>
                    </a:cubicBezTo>
                    <a:cubicBezTo>
                      <a:pt x="82" y="4"/>
                      <a:pt x="82" y="6"/>
                      <a:pt x="80" y="5"/>
                    </a:cubicBezTo>
                    <a:cubicBezTo>
                      <a:pt x="78" y="4"/>
                      <a:pt x="79" y="5"/>
                      <a:pt x="77" y="6"/>
                    </a:cubicBezTo>
                    <a:cubicBezTo>
                      <a:pt x="77" y="6"/>
                      <a:pt x="75" y="5"/>
                      <a:pt x="75" y="4"/>
                    </a:cubicBezTo>
                    <a:cubicBezTo>
                      <a:pt x="74" y="3"/>
                      <a:pt x="73" y="2"/>
                      <a:pt x="72" y="1"/>
                    </a:cubicBezTo>
                    <a:cubicBezTo>
                      <a:pt x="71" y="0"/>
                      <a:pt x="70" y="2"/>
                      <a:pt x="69" y="2"/>
                    </a:cubicBezTo>
                    <a:cubicBezTo>
                      <a:pt x="68" y="3"/>
                      <a:pt x="66" y="2"/>
                      <a:pt x="65" y="1"/>
                    </a:cubicBezTo>
                    <a:cubicBezTo>
                      <a:pt x="63" y="0"/>
                      <a:pt x="63" y="1"/>
                      <a:pt x="61" y="2"/>
                    </a:cubicBezTo>
                    <a:cubicBezTo>
                      <a:pt x="60" y="3"/>
                      <a:pt x="58" y="2"/>
                      <a:pt x="57" y="2"/>
                    </a:cubicBezTo>
                    <a:cubicBezTo>
                      <a:pt x="56" y="3"/>
                      <a:pt x="53" y="3"/>
                      <a:pt x="52" y="3"/>
                    </a:cubicBezTo>
                    <a:cubicBezTo>
                      <a:pt x="49" y="1"/>
                      <a:pt x="51" y="6"/>
                      <a:pt x="48" y="6"/>
                    </a:cubicBezTo>
                    <a:cubicBezTo>
                      <a:pt x="46" y="7"/>
                      <a:pt x="42" y="6"/>
                      <a:pt x="40" y="5"/>
                    </a:cubicBezTo>
                    <a:cubicBezTo>
                      <a:pt x="38" y="4"/>
                      <a:pt x="37" y="2"/>
                      <a:pt x="35" y="2"/>
                    </a:cubicBezTo>
                    <a:cubicBezTo>
                      <a:pt x="34" y="1"/>
                      <a:pt x="32" y="3"/>
                      <a:pt x="31" y="4"/>
                    </a:cubicBezTo>
                    <a:cubicBezTo>
                      <a:pt x="29" y="6"/>
                      <a:pt x="31" y="9"/>
                      <a:pt x="30" y="12"/>
                    </a:cubicBezTo>
                    <a:cubicBezTo>
                      <a:pt x="27" y="17"/>
                      <a:pt x="27" y="23"/>
                      <a:pt x="24" y="27"/>
                    </a:cubicBezTo>
                    <a:cubicBezTo>
                      <a:pt x="22" y="30"/>
                      <a:pt x="21" y="32"/>
                      <a:pt x="19" y="35"/>
                    </a:cubicBezTo>
                    <a:cubicBezTo>
                      <a:pt x="18" y="37"/>
                      <a:pt x="18" y="39"/>
                      <a:pt x="18" y="41"/>
                    </a:cubicBezTo>
                    <a:cubicBezTo>
                      <a:pt x="18" y="44"/>
                      <a:pt x="19" y="46"/>
                      <a:pt x="17" y="48"/>
                    </a:cubicBezTo>
                    <a:cubicBezTo>
                      <a:pt x="16" y="48"/>
                      <a:pt x="11" y="51"/>
                      <a:pt x="11" y="51"/>
                    </a:cubicBezTo>
                    <a:cubicBezTo>
                      <a:pt x="10" y="51"/>
                      <a:pt x="12" y="48"/>
                      <a:pt x="10" y="49"/>
                    </a:cubicBezTo>
                    <a:cubicBezTo>
                      <a:pt x="7" y="51"/>
                      <a:pt x="7" y="53"/>
                      <a:pt x="5" y="50"/>
                    </a:cubicBezTo>
                    <a:cubicBezTo>
                      <a:pt x="4" y="51"/>
                      <a:pt x="2" y="53"/>
                      <a:pt x="2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0" y="57"/>
                      <a:pt x="1" y="58"/>
                      <a:pt x="1" y="59"/>
                    </a:cubicBezTo>
                    <a:cubicBezTo>
                      <a:pt x="5" y="56"/>
                      <a:pt x="8" y="57"/>
                      <a:pt x="13" y="57"/>
                    </a:cubicBezTo>
                    <a:cubicBezTo>
                      <a:pt x="15" y="57"/>
                      <a:pt x="16" y="57"/>
                      <a:pt x="18" y="57"/>
                    </a:cubicBezTo>
                    <a:cubicBezTo>
                      <a:pt x="20" y="57"/>
                      <a:pt x="21" y="60"/>
                      <a:pt x="22" y="62"/>
                    </a:cubicBezTo>
                    <a:cubicBezTo>
                      <a:pt x="23" y="64"/>
                      <a:pt x="24" y="67"/>
                      <a:pt x="26" y="68"/>
                    </a:cubicBezTo>
                    <a:cubicBezTo>
                      <a:pt x="27" y="69"/>
                      <a:pt x="31" y="68"/>
                      <a:pt x="33" y="67"/>
                    </a:cubicBezTo>
                    <a:cubicBezTo>
                      <a:pt x="34" y="67"/>
                      <a:pt x="34" y="64"/>
                      <a:pt x="35" y="63"/>
                    </a:cubicBezTo>
                    <a:cubicBezTo>
                      <a:pt x="35" y="61"/>
                      <a:pt x="38" y="62"/>
                      <a:pt x="39" y="62"/>
                    </a:cubicBezTo>
                    <a:cubicBezTo>
                      <a:pt x="39" y="64"/>
                      <a:pt x="39" y="64"/>
                      <a:pt x="41" y="64"/>
                    </a:cubicBezTo>
                    <a:cubicBezTo>
                      <a:pt x="42" y="64"/>
                      <a:pt x="45" y="63"/>
                      <a:pt x="45" y="65"/>
                    </a:cubicBezTo>
                    <a:cubicBezTo>
                      <a:pt x="45" y="67"/>
                      <a:pt x="46" y="68"/>
                      <a:pt x="46" y="70"/>
                    </a:cubicBezTo>
                    <a:cubicBezTo>
                      <a:pt x="46" y="71"/>
                      <a:pt x="46" y="72"/>
                      <a:pt x="45" y="74"/>
                    </a:cubicBezTo>
                    <a:cubicBezTo>
                      <a:pt x="45" y="75"/>
                      <a:pt x="46" y="77"/>
                      <a:pt x="47" y="78"/>
                    </a:cubicBezTo>
                    <a:cubicBezTo>
                      <a:pt x="48" y="79"/>
                      <a:pt x="47" y="81"/>
                      <a:pt x="47" y="82"/>
                    </a:cubicBezTo>
                    <a:cubicBezTo>
                      <a:pt x="47" y="85"/>
                      <a:pt x="52" y="82"/>
                      <a:pt x="53" y="82"/>
                    </a:cubicBezTo>
                    <a:cubicBezTo>
                      <a:pt x="55" y="82"/>
                      <a:pt x="56" y="82"/>
                      <a:pt x="57" y="83"/>
                    </a:cubicBezTo>
                    <a:cubicBezTo>
                      <a:pt x="59" y="85"/>
                      <a:pt x="58" y="84"/>
                      <a:pt x="60" y="84"/>
                    </a:cubicBezTo>
                    <a:cubicBezTo>
                      <a:pt x="62" y="84"/>
                      <a:pt x="62" y="85"/>
                      <a:pt x="63" y="86"/>
                    </a:cubicBezTo>
                    <a:cubicBezTo>
                      <a:pt x="64" y="86"/>
                      <a:pt x="65" y="87"/>
                      <a:pt x="66" y="87"/>
                    </a:cubicBezTo>
                    <a:cubicBezTo>
                      <a:pt x="69" y="88"/>
                      <a:pt x="70" y="88"/>
                      <a:pt x="71" y="85"/>
                    </a:cubicBezTo>
                    <a:cubicBezTo>
                      <a:pt x="72" y="88"/>
                      <a:pt x="73" y="89"/>
                      <a:pt x="76" y="90"/>
                    </a:cubicBezTo>
                    <a:cubicBezTo>
                      <a:pt x="78" y="91"/>
                      <a:pt x="78" y="94"/>
                      <a:pt x="80" y="95"/>
                    </a:cubicBezTo>
                    <a:cubicBezTo>
                      <a:pt x="80" y="95"/>
                      <a:pt x="84" y="94"/>
                      <a:pt x="84" y="94"/>
                    </a:cubicBezTo>
                    <a:cubicBezTo>
                      <a:pt x="84" y="92"/>
                      <a:pt x="85" y="88"/>
                      <a:pt x="83" y="89"/>
                    </a:cubicBezTo>
                    <a:cubicBezTo>
                      <a:pt x="80" y="90"/>
                      <a:pt x="78" y="88"/>
                      <a:pt x="77" y="85"/>
                    </a:cubicBezTo>
                    <a:cubicBezTo>
                      <a:pt x="77" y="83"/>
                      <a:pt x="79" y="80"/>
                      <a:pt x="78" y="77"/>
                    </a:cubicBezTo>
                    <a:cubicBezTo>
                      <a:pt x="78" y="76"/>
                      <a:pt x="77" y="74"/>
                      <a:pt x="78" y="73"/>
                    </a:cubicBezTo>
                    <a:cubicBezTo>
                      <a:pt x="78" y="73"/>
                      <a:pt x="78" y="72"/>
                      <a:pt x="79" y="72"/>
                    </a:cubicBezTo>
                    <a:cubicBezTo>
                      <a:pt x="80" y="72"/>
                      <a:pt x="79" y="70"/>
                      <a:pt x="80" y="70"/>
                    </a:cubicBezTo>
                    <a:cubicBezTo>
                      <a:pt x="81" y="68"/>
                      <a:pt x="86" y="68"/>
                      <a:pt x="87" y="68"/>
                    </a:cubicBezTo>
                    <a:cubicBezTo>
                      <a:pt x="85" y="67"/>
                      <a:pt x="86" y="64"/>
                      <a:pt x="84" y="63"/>
                    </a:cubicBezTo>
                    <a:cubicBezTo>
                      <a:pt x="83" y="62"/>
                      <a:pt x="82" y="61"/>
                      <a:pt x="82" y="60"/>
                    </a:cubicBezTo>
                    <a:cubicBezTo>
                      <a:pt x="82" y="58"/>
                      <a:pt x="82" y="56"/>
                      <a:pt x="81" y="55"/>
                    </a:cubicBezTo>
                    <a:cubicBezTo>
                      <a:pt x="81" y="53"/>
                      <a:pt x="80" y="52"/>
                      <a:pt x="80" y="50"/>
                    </a:cubicBezTo>
                    <a:cubicBezTo>
                      <a:pt x="80" y="49"/>
                      <a:pt x="80" y="44"/>
                      <a:pt x="81" y="45"/>
                    </a:cubicBezTo>
                    <a:cubicBezTo>
                      <a:pt x="80" y="41"/>
                      <a:pt x="80" y="39"/>
                      <a:pt x="82" y="35"/>
                    </a:cubicBezTo>
                    <a:cubicBezTo>
                      <a:pt x="83" y="32"/>
                      <a:pt x="83" y="31"/>
                      <a:pt x="83" y="28"/>
                    </a:cubicBezTo>
                    <a:cubicBezTo>
                      <a:pt x="83" y="25"/>
                      <a:pt x="85" y="23"/>
                      <a:pt x="87" y="21"/>
                    </a:cubicBezTo>
                    <a:cubicBezTo>
                      <a:pt x="88" y="20"/>
                      <a:pt x="89" y="19"/>
                      <a:pt x="90" y="18"/>
                    </a:cubicBezTo>
                    <a:cubicBezTo>
                      <a:pt x="91" y="17"/>
                      <a:pt x="91" y="17"/>
                      <a:pt x="90" y="15"/>
                    </a:cubicBezTo>
                    <a:cubicBezTo>
                      <a:pt x="89" y="15"/>
                      <a:pt x="91" y="16"/>
                      <a:pt x="90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1" name="Freeform 734">
                <a:extLst>
                  <a:ext uri="{FF2B5EF4-FFF2-40B4-BE49-F238E27FC236}">
                    <a16:creationId xmlns:a16="http://schemas.microsoft.com/office/drawing/2014/main" id="{58A01966-3CEA-7F46-B450-6A089186E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54321" y="9307030"/>
                <a:ext cx="525479" cy="589329"/>
              </a:xfrm>
              <a:custGeom>
                <a:avLst/>
                <a:gdLst>
                  <a:gd name="T0" fmla="*/ 51 w 56"/>
                  <a:gd name="T1" fmla="*/ 27 h 63"/>
                  <a:gd name="T2" fmla="*/ 48 w 56"/>
                  <a:gd name="T3" fmla="*/ 26 h 63"/>
                  <a:gd name="T4" fmla="*/ 47 w 56"/>
                  <a:gd name="T5" fmla="*/ 21 h 63"/>
                  <a:gd name="T6" fmla="*/ 46 w 56"/>
                  <a:gd name="T7" fmla="*/ 12 h 63"/>
                  <a:gd name="T8" fmla="*/ 46 w 56"/>
                  <a:gd name="T9" fmla="*/ 8 h 63"/>
                  <a:gd name="T10" fmla="*/ 43 w 56"/>
                  <a:gd name="T11" fmla="*/ 8 h 63"/>
                  <a:gd name="T12" fmla="*/ 40 w 56"/>
                  <a:gd name="T13" fmla="*/ 6 h 63"/>
                  <a:gd name="T14" fmla="*/ 35 w 56"/>
                  <a:gd name="T15" fmla="*/ 8 h 63"/>
                  <a:gd name="T16" fmla="*/ 34 w 56"/>
                  <a:gd name="T17" fmla="*/ 11 h 63"/>
                  <a:gd name="T18" fmla="*/ 29 w 56"/>
                  <a:gd name="T19" fmla="*/ 12 h 63"/>
                  <a:gd name="T20" fmla="*/ 18 w 56"/>
                  <a:gd name="T21" fmla="*/ 1 h 63"/>
                  <a:gd name="T22" fmla="*/ 3 w 56"/>
                  <a:gd name="T23" fmla="*/ 2 h 63"/>
                  <a:gd name="T24" fmla="*/ 6 w 56"/>
                  <a:gd name="T25" fmla="*/ 12 h 63"/>
                  <a:gd name="T26" fmla="*/ 6 w 56"/>
                  <a:gd name="T27" fmla="*/ 16 h 63"/>
                  <a:gd name="T28" fmla="*/ 6 w 56"/>
                  <a:gd name="T29" fmla="*/ 20 h 63"/>
                  <a:gd name="T30" fmla="*/ 8 w 56"/>
                  <a:gd name="T31" fmla="*/ 33 h 63"/>
                  <a:gd name="T32" fmla="*/ 3 w 56"/>
                  <a:gd name="T33" fmla="*/ 41 h 63"/>
                  <a:gd name="T34" fmla="*/ 0 w 56"/>
                  <a:gd name="T35" fmla="*/ 50 h 63"/>
                  <a:gd name="T36" fmla="*/ 0 w 56"/>
                  <a:gd name="T37" fmla="*/ 55 h 63"/>
                  <a:gd name="T38" fmla="*/ 0 w 56"/>
                  <a:gd name="T39" fmla="*/ 59 h 63"/>
                  <a:gd name="T40" fmla="*/ 3 w 56"/>
                  <a:gd name="T41" fmla="*/ 59 h 63"/>
                  <a:gd name="T42" fmla="*/ 8 w 56"/>
                  <a:gd name="T43" fmla="*/ 58 h 63"/>
                  <a:gd name="T44" fmla="*/ 9 w 56"/>
                  <a:gd name="T45" fmla="*/ 59 h 63"/>
                  <a:gd name="T46" fmla="*/ 16 w 56"/>
                  <a:gd name="T47" fmla="*/ 59 h 63"/>
                  <a:gd name="T48" fmla="*/ 25 w 56"/>
                  <a:gd name="T49" fmla="*/ 59 h 63"/>
                  <a:gd name="T50" fmla="*/ 30 w 56"/>
                  <a:gd name="T51" fmla="*/ 59 h 63"/>
                  <a:gd name="T52" fmla="*/ 39 w 56"/>
                  <a:gd name="T53" fmla="*/ 62 h 63"/>
                  <a:gd name="T54" fmla="*/ 53 w 56"/>
                  <a:gd name="T55" fmla="*/ 60 h 63"/>
                  <a:gd name="T56" fmla="*/ 46 w 56"/>
                  <a:gd name="T57" fmla="*/ 51 h 63"/>
                  <a:gd name="T58" fmla="*/ 46 w 56"/>
                  <a:gd name="T59" fmla="*/ 37 h 63"/>
                  <a:gd name="T60" fmla="*/ 56 w 56"/>
                  <a:gd name="T61" fmla="*/ 35 h 63"/>
                  <a:gd name="T62" fmla="*/ 56 w 56"/>
                  <a:gd name="T63" fmla="*/ 27 h 63"/>
                  <a:gd name="T64" fmla="*/ 51 w 56"/>
                  <a:gd name="T65" fmla="*/ 2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6" h="63">
                    <a:moveTo>
                      <a:pt x="51" y="27"/>
                    </a:moveTo>
                    <a:cubicBezTo>
                      <a:pt x="49" y="27"/>
                      <a:pt x="48" y="28"/>
                      <a:pt x="48" y="26"/>
                    </a:cubicBezTo>
                    <a:cubicBezTo>
                      <a:pt x="48" y="24"/>
                      <a:pt x="48" y="23"/>
                      <a:pt x="47" y="21"/>
                    </a:cubicBezTo>
                    <a:cubicBezTo>
                      <a:pt x="45" y="18"/>
                      <a:pt x="48" y="15"/>
                      <a:pt x="46" y="12"/>
                    </a:cubicBezTo>
                    <a:cubicBezTo>
                      <a:pt x="46" y="11"/>
                      <a:pt x="46" y="8"/>
                      <a:pt x="46" y="8"/>
                    </a:cubicBezTo>
                    <a:cubicBezTo>
                      <a:pt x="46" y="8"/>
                      <a:pt x="43" y="8"/>
                      <a:pt x="43" y="8"/>
                    </a:cubicBezTo>
                    <a:cubicBezTo>
                      <a:pt x="40" y="8"/>
                      <a:pt x="40" y="9"/>
                      <a:pt x="40" y="6"/>
                    </a:cubicBezTo>
                    <a:cubicBezTo>
                      <a:pt x="37" y="6"/>
                      <a:pt x="36" y="5"/>
                      <a:pt x="35" y="8"/>
                    </a:cubicBezTo>
                    <a:cubicBezTo>
                      <a:pt x="35" y="8"/>
                      <a:pt x="35" y="11"/>
                      <a:pt x="34" y="11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2" y="13"/>
                      <a:pt x="24" y="1"/>
                      <a:pt x="18" y="1"/>
                    </a:cubicBezTo>
                    <a:cubicBezTo>
                      <a:pt x="13" y="1"/>
                      <a:pt x="7" y="0"/>
                      <a:pt x="3" y="2"/>
                    </a:cubicBezTo>
                    <a:cubicBezTo>
                      <a:pt x="1" y="4"/>
                      <a:pt x="6" y="10"/>
                      <a:pt x="6" y="12"/>
                    </a:cubicBezTo>
                    <a:cubicBezTo>
                      <a:pt x="7" y="13"/>
                      <a:pt x="7" y="15"/>
                      <a:pt x="6" y="16"/>
                    </a:cubicBezTo>
                    <a:cubicBezTo>
                      <a:pt x="4" y="17"/>
                      <a:pt x="6" y="19"/>
                      <a:pt x="6" y="20"/>
                    </a:cubicBezTo>
                    <a:cubicBezTo>
                      <a:pt x="9" y="24"/>
                      <a:pt x="11" y="29"/>
                      <a:pt x="8" y="33"/>
                    </a:cubicBezTo>
                    <a:cubicBezTo>
                      <a:pt x="6" y="36"/>
                      <a:pt x="4" y="38"/>
                      <a:pt x="3" y="41"/>
                    </a:cubicBezTo>
                    <a:cubicBezTo>
                      <a:pt x="2" y="44"/>
                      <a:pt x="1" y="47"/>
                      <a:pt x="0" y="50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1" y="59"/>
                      <a:pt x="2" y="59"/>
                      <a:pt x="3" y="59"/>
                    </a:cubicBezTo>
                    <a:cubicBezTo>
                      <a:pt x="5" y="59"/>
                      <a:pt x="5" y="56"/>
                      <a:pt x="8" y="58"/>
                    </a:cubicBezTo>
                    <a:cubicBezTo>
                      <a:pt x="8" y="58"/>
                      <a:pt x="9" y="59"/>
                      <a:pt x="9" y="59"/>
                    </a:cubicBezTo>
                    <a:cubicBezTo>
                      <a:pt x="12" y="59"/>
                      <a:pt x="14" y="59"/>
                      <a:pt x="16" y="59"/>
                    </a:cubicBezTo>
                    <a:cubicBezTo>
                      <a:pt x="19" y="59"/>
                      <a:pt x="22" y="59"/>
                      <a:pt x="25" y="59"/>
                    </a:cubicBezTo>
                    <a:cubicBezTo>
                      <a:pt x="26" y="59"/>
                      <a:pt x="29" y="59"/>
                      <a:pt x="30" y="59"/>
                    </a:cubicBezTo>
                    <a:cubicBezTo>
                      <a:pt x="32" y="63"/>
                      <a:pt x="36" y="62"/>
                      <a:pt x="39" y="62"/>
                    </a:cubicBezTo>
                    <a:cubicBezTo>
                      <a:pt x="44" y="62"/>
                      <a:pt x="48" y="61"/>
                      <a:pt x="53" y="60"/>
                    </a:cubicBezTo>
                    <a:cubicBezTo>
                      <a:pt x="50" y="57"/>
                      <a:pt x="46" y="55"/>
                      <a:pt x="46" y="51"/>
                    </a:cubicBezTo>
                    <a:cubicBezTo>
                      <a:pt x="46" y="46"/>
                      <a:pt x="46" y="41"/>
                      <a:pt x="46" y="37"/>
                    </a:cubicBezTo>
                    <a:cubicBezTo>
                      <a:pt x="46" y="36"/>
                      <a:pt x="56" y="38"/>
                      <a:pt x="56" y="35"/>
                    </a:cubicBezTo>
                    <a:cubicBezTo>
                      <a:pt x="56" y="33"/>
                      <a:pt x="56" y="30"/>
                      <a:pt x="56" y="27"/>
                    </a:cubicBezTo>
                    <a:cubicBezTo>
                      <a:pt x="56" y="24"/>
                      <a:pt x="53" y="27"/>
                      <a:pt x="51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2" name="Freeform 735">
                <a:extLst>
                  <a:ext uri="{FF2B5EF4-FFF2-40B4-BE49-F238E27FC236}">
                    <a16:creationId xmlns:a16="http://schemas.microsoft.com/office/drawing/2014/main" id="{21683842-913E-9C49-8D6B-EB272865B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2" y="9867685"/>
                <a:ext cx="429937" cy="449163"/>
              </a:xfrm>
              <a:custGeom>
                <a:avLst/>
                <a:gdLst>
                  <a:gd name="T0" fmla="*/ 25 w 46"/>
                  <a:gd name="T1" fmla="*/ 2 h 48"/>
                  <a:gd name="T2" fmla="*/ 21 w 46"/>
                  <a:gd name="T3" fmla="*/ 3 h 48"/>
                  <a:gd name="T4" fmla="*/ 18 w 46"/>
                  <a:gd name="T5" fmla="*/ 4 h 48"/>
                  <a:gd name="T6" fmla="*/ 6 w 46"/>
                  <a:gd name="T7" fmla="*/ 4 h 48"/>
                  <a:gd name="T8" fmla="*/ 6 w 46"/>
                  <a:gd name="T9" fmla="*/ 18 h 48"/>
                  <a:gd name="T10" fmla="*/ 6 w 46"/>
                  <a:gd name="T11" fmla="*/ 23 h 48"/>
                  <a:gd name="T12" fmla="*/ 1 w 46"/>
                  <a:gd name="T13" fmla="*/ 24 h 48"/>
                  <a:gd name="T14" fmla="*/ 1 w 46"/>
                  <a:gd name="T15" fmla="*/ 31 h 48"/>
                  <a:gd name="T16" fmla="*/ 1 w 46"/>
                  <a:gd name="T17" fmla="*/ 38 h 48"/>
                  <a:gd name="T18" fmla="*/ 4 w 46"/>
                  <a:gd name="T19" fmla="*/ 47 h 48"/>
                  <a:gd name="T20" fmla="*/ 8 w 46"/>
                  <a:gd name="T21" fmla="*/ 48 h 48"/>
                  <a:gd name="T22" fmla="*/ 13 w 46"/>
                  <a:gd name="T23" fmla="*/ 44 h 48"/>
                  <a:gd name="T24" fmla="*/ 19 w 46"/>
                  <a:gd name="T25" fmla="*/ 41 h 48"/>
                  <a:gd name="T26" fmla="*/ 29 w 46"/>
                  <a:gd name="T27" fmla="*/ 39 h 48"/>
                  <a:gd name="T28" fmla="*/ 31 w 46"/>
                  <a:gd name="T29" fmla="*/ 37 h 48"/>
                  <a:gd name="T30" fmla="*/ 34 w 46"/>
                  <a:gd name="T31" fmla="*/ 34 h 48"/>
                  <a:gd name="T32" fmla="*/ 43 w 46"/>
                  <a:gd name="T33" fmla="*/ 26 h 48"/>
                  <a:gd name="T34" fmla="*/ 44 w 46"/>
                  <a:gd name="T35" fmla="*/ 22 h 48"/>
                  <a:gd name="T36" fmla="*/ 40 w 46"/>
                  <a:gd name="T37" fmla="*/ 21 h 48"/>
                  <a:gd name="T38" fmla="*/ 38 w 46"/>
                  <a:gd name="T39" fmla="*/ 17 h 48"/>
                  <a:gd name="T40" fmla="*/ 39 w 46"/>
                  <a:gd name="T41" fmla="*/ 15 h 48"/>
                  <a:gd name="T42" fmla="*/ 36 w 46"/>
                  <a:gd name="T43" fmla="*/ 14 h 48"/>
                  <a:gd name="T44" fmla="*/ 36 w 46"/>
                  <a:gd name="T45" fmla="*/ 13 h 48"/>
                  <a:gd name="T46" fmla="*/ 34 w 46"/>
                  <a:gd name="T47" fmla="*/ 12 h 48"/>
                  <a:gd name="T48" fmla="*/ 30 w 46"/>
                  <a:gd name="T49" fmla="*/ 7 h 48"/>
                  <a:gd name="T50" fmla="*/ 25 w 46"/>
                  <a:gd name="T51" fmla="*/ 2 h 48"/>
                  <a:gd name="T52" fmla="*/ 25 w 46"/>
                  <a:gd name="T53" fmla="*/ 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6" h="48">
                    <a:moveTo>
                      <a:pt x="25" y="2"/>
                    </a:moveTo>
                    <a:cubicBezTo>
                      <a:pt x="24" y="3"/>
                      <a:pt x="22" y="3"/>
                      <a:pt x="21" y="3"/>
                    </a:cubicBezTo>
                    <a:cubicBezTo>
                      <a:pt x="19" y="3"/>
                      <a:pt x="20" y="6"/>
                      <a:pt x="18" y="4"/>
                    </a:cubicBezTo>
                    <a:cubicBezTo>
                      <a:pt x="15" y="0"/>
                      <a:pt x="10" y="5"/>
                      <a:pt x="6" y="4"/>
                    </a:cubicBezTo>
                    <a:cubicBezTo>
                      <a:pt x="6" y="9"/>
                      <a:pt x="6" y="14"/>
                      <a:pt x="6" y="18"/>
                    </a:cubicBezTo>
                    <a:cubicBezTo>
                      <a:pt x="6" y="19"/>
                      <a:pt x="7" y="23"/>
                      <a:pt x="6" y="23"/>
                    </a:cubicBezTo>
                    <a:cubicBezTo>
                      <a:pt x="5" y="24"/>
                      <a:pt x="1" y="22"/>
                      <a:pt x="1" y="24"/>
                    </a:cubicBezTo>
                    <a:cubicBezTo>
                      <a:pt x="1" y="26"/>
                      <a:pt x="1" y="29"/>
                      <a:pt x="1" y="31"/>
                    </a:cubicBezTo>
                    <a:cubicBezTo>
                      <a:pt x="1" y="33"/>
                      <a:pt x="0" y="36"/>
                      <a:pt x="1" y="38"/>
                    </a:cubicBezTo>
                    <a:cubicBezTo>
                      <a:pt x="5" y="39"/>
                      <a:pt x="6" y="44"/>
                      <a:pt x="4" y="47"/>
                    </a:cubicBezTo>
                    <a:cubicBezTo>
                      <a:pt x="4" y="48"/>
                      <a:pt x="8" y="48"/>
                      <a:pt x="8" y="48"/>
                    </a:cubicBezTo>
                    <a:cubicBezTo>
                      <a:pt x="10" y="48"/>
                      <a:pt x="11" y="46"/>
                      <a:pt x="13" y="44"/>
                    </a:cubicBezTo>
                    <a:cubicBezTo>
                      <a:pt x="15" y="42"/>
                      <a:pt x="15" y="39"/>
                      <a:pt x="19" y="41"/>
                    </a:cubicBezTo>
                    <a:cubicBezTo>
                      <a:pt x="23" y="43"/>
                      <a:pt x="27" y="44"/>
                      <a:pt x="29" y="39"/>
                    </a:cubicBezTo>
                    <a:cubicBezTo>
                      <a:pt x="29" y="38"/>
                      <a:pt x="29" y="37"/>
                      <a:pt x="31" y="37"/>
                    </a:cubicBezTo>
                    <a:cubicBezTo>
                      <a:pt x="33" y="37"/>
                      <a:pt x="34" y="35"/>
                      <a:pt x="34" y="34"/>
                    </a:cubicBezTo>
                    <a:cubicBezTo>
                      <a:pt x="36" y="31"/>
                      <a:pt x="40" y="28"/>
                      <a:pt x="43" y="26"/>
                    </a:cubicBezTo>
                    <a:cubicBezTo>
                      <a:pt x="45" y="25"/>
                      <a:pt x="46" y="24"/>
                      <a:pt x="44" y="22"/>
                    </a:cubicBezTo>
                    <a:cubicBezTo>
                      <a:pt x="43" y="21"/>
                      <a:pt x="40" y="22"/>
                      <a:pt x="40" y="21"/>
                    </a:cubicBezTo>
                    <a:cubicBezTo>
                      <a:pt x="39" y="20"/>
                      <a:pt x="38" y="19"/>
                      <a:pt x="38" y="17"/>
                    </a:cubicBezTo>
                    <a:cubicBezTo>
                      <a:pt x="38" y="17"/>
                      <a:pt x="39" y="16"/>
                      <a:pt x="39" y="15"/>
                    </a:cubicBezTo>
                    <a:cubicBezTo>
                      <a:pt x="38" y="15"/>
                      <a:pt x="37" y="15"/>
                      <a:pt x="36" y="14"/>
                    </a:cubicBezTo>
                    <a:cubicBezTo>
                      <a:pt x="36" y="14"/>
                      <a:pt x="37" y="13"/>
                      <a:pt x="36" y="13"/>
                    </a:cubicBezTo>
                    <a:cubicBezTo>
                      <a:pt x="35" y="13"/>
                      <a:pt x="35" y="12"/>
                      <a:pt x="34" y="12"/>
                    </a:cubicBezTo>
                    <a:cubicBezTo>
                      <a:pt x="32" y="11"/>
                      <a:pt x="31" y="10"/>
                      <a:pt x="30" y="7"/>
                    </a:cubicBezTo>
                    <a:cubicBezTo>
                      <a:pt x="30" y="6"/>
                      <a:pt x="27" y="2"/>
                      <a:pt x="25" y="2"/>
                    </a:cubicBezTo>
                    <a:cubicBezTo>
                      <a:pt x="25" y="2"/>
                      <a:pt x="26" y="2"/>
                      <a:pt x="2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3" name="Freeform 736">
                <a:extLst>
                  <a:ext uri="{FF2B5EF4-FFF2-40B4-BE49-F238E27FC236}">
                    <a16:creationId xmlns:a16="http://schemas.microsoft.com/office/drawing/2014/main" id="{AD93EBD2-0DAB-0F4B-A4E0-CD761B2B3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24385" y="9775302"/>
                <a:ext cx="366242" cy="324926"/>
              </a:xfrm>
              <a:custGeom>
                <a:avLst/>
                <a:gdLst>
                  <a:gd name="T0" fmla="*/ 39 w 39"/>
                  <a:gd name="T1" fmla="*/ 22 h 35"/>
                  <a:gd name="T2" fmla="*/ 38 w 39"/>
                  <a:gd name="T3" fmla="*/ 18 h 35"/>
                  <a:gd name="T4" fmla="*/ 39 w 39"/>
                  <a:gd name="T5" fmla="*/ 14 h 35"/>
                  <a:gd name="T6" fmla="*/ 38 w 39"/>
                  <a:gd name="T7" fmla="*/ 7 h 35"/>
                  <a:gd name="T8" fmla="*/ 27 w 39"/>
                  <a:gd name="T9" fmla="*/ 2 h 35"/>
                  <a:gd name="T10" fmla="*/ 24 w 39"/>
                  <a:gd name="T11" fmla="*/ 0 h 35"/>
                  <a:gd name="T12" fmla="*/ 19 w 39"/>
                  <a:gd name="T13" fmla="*/ 3 h 35"/>
                  <a:gd name="T14" fmla="*/ 13 w 39"/>
                  <a:gd name="T15" fmla="*/ 7 h 35"/>
                  <a:gd name="T16" fmla="*/ 9 w 39"/>
                  <a:gd name="T17" fmla="*/ 12 h 35"/>
                  <a:gd name="T18" fmla="*/ 2 w 39"/>
                  <a:gd name="T19" fmla="*/ 12 h 35"/>
                  <a:gd name="T20" fmla="*/ 5 w 39"/>
                  <a:gd name="T21" fmla="*/ 16 h 35"/>
                  <a:gd name="T22" fmla="*/ 8 w 39"/>
                  <a:gd name="T23" fmla="*/ 21 h 35"/>
                  <a:gd name="T24" fmla="*/ 11 w 39"/>
                  <a:gd name="T25" fmla="*/ 23 h 35"/>
                  <a:gd name="T26" fmla="*/ 11 w 39"/>
                  <a:gd name="T27" fmla="*/ 24 h 35"/>
                  <a:gd name="T28" fmla="*/ 14 w 39"/>
                  <a:gd name="T29" fmla="*/ 25 h 35"/>
                  <a:gd name="T30" fmla="*/ 13 w 39"/>
                  <a:gd name="T31" fmla="*/ 28 h 35"/>
                  <a:gd name="T32" fmla="*/ 15 w 39"/>
                  <a:gd name="T33" fmla="*/ 31 h 35"/>
                  <a:gd name="T34" fmla="*/ 20 w 39"/>
                  <a:gd name="T35" fmla="*/ 34 h 35"/>
                  <a:gd name="T36" fmla="*/ 25 w 39"/>
                  <a:gd name="T37" fmla="*/ 35 h 35"/>
                  <a:gd name="T38" fmla="*/ 27 w 39"/>
                  <a:gd name="T39" fmla="*/ 35 h 35"/>
                  <a:gd name="T40" fmla="*/ 34 w 39"/>
                  <a:gd name="T41" fmla="*/ 31 h 35"/>
                  <a:gd name="T42" fmla="*/ 36 w 39"/>
                  <a:gd name="T43" fmla="*/ 27 h 35"/>
                  <a:gd name="T44" fmla="*/ 39 w 39"/>
                  <a:gd name="T45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9" h="35">
                    <a:moveTo>
                      <a:pt x="39" y="22"/>
                    </a:moveTo>
                    <a:cubicBezTo>
                      <a:pt x="39" y="21"/>
                      <a:pt x="38" y="19"/>
                      <a:pt x="38" y="18"/>
                    </a:cubicBezTo>
                    <a:cubicBezTo>
                      <a:pt x="38" y="16"/>
                      <a:pt x="39" y="15"/>
                      <a:pt x="39" y="14"/>
                    </a:cubicBezTo>
                    <a:cubicBezTo>
                      <a:pt x="39" y="11"/>
                      <a:pt x="39" y="9"/>
                      <a:pt x="38" y="7"/>
                    </a:cubicBezTo>
                    <a:cubicBezTo>
                      <a:pt x="38" y="4"/>
                      <a:pt x="29" y="2"/>
                      <a:pt x="27" y="2"/>
                    </a:cubicBezTo>
                    <a:cubicBezTo>
                      <a:pt x="27" y="0"/>
                      <a:pt x="27" y="0"/>
                      <a:pt x="24" y="0"/>
                    </a:cubicBezTo>
                    <a:cubicBezTo>
                      <a:pt x="21" y="0"/>
                      <a:pt x="21" y="1"/>
                      <a:pt x="19" y="3"/>
                    </a:cubicBezTo>
                    <a:cubicBezTo>
                      <a:pt x="18" y="5"/>
                      <a:pt x="15" y="6"/>
                      <a:pt x="13" y="7"/>
                    </a:cubicBezTo>
                    <a:cubicBezTo>
                      <a:pt x="12" y="9"/>
                      <a:pt x="11" y="12"/>
                      <a:pt x="9" y="12"/>
                    </a:cubicBezTo>
                    <a:cubicBezTo>
                      <a:pt x="7" y="12"/>
                      <a:pt x="5" y="11"/>
                      <a:pt x="2" y="12"/>
                    </a:cubicBezTo>
                    <a:cubicBezTo>
                      <a:pt x="0" y="13"/>
                      <a:pt x="4" y="15"/>
                      <a:pt x="5" y="16"/>
                    </a:cubicBezTo>
                    <a:cubicBezTo>
                      <a:pt x="6" y="18"/>
                      <a:pt x="6" y="20"/>
                      <a:pt x="8" y="21"/>
                    </a:cubicBezTo>
                    <a:cubicBezTo>
                      <a:pt x="9" y="22"/>
                      <a:pt x="10" y="23"/>
                      <a:pt x="11" y="23"/>
                    </a:cubicBezTo>
                    <a:cubicBezTo>
                      <a:pt x="12" y="23"/>
                      <a:pt x="11" y="24"/>
                      <a:pt x="11" y="24"/>
                    </a:cubicBezTo>
                    <a:cubicBezTo>
                      <a:pt x="12" y="24"/>
                      <a:pt x="13" y="25"/>
                      <a:pt x="14" y="25"/>
                    </a:cubicBezTo>
                    <a:cubicBezTo>
                      <a:pt x="14" y="26"/>
                      <a:pt x="13" y="27"/>
                      <a:pt x="13" y="28"/>
                    </a:cubicBezTo>
                    <a:cubicBezTo>
                      <a:pt x="13" y="29"/>
                      <a:pt x="14" y="31"/>
                      <a:pt x="15" y="31"/>
                    </a:cubicBezTo>
                    <a:cubicBezTo>
                      <a:pt x="18" y="31"/>
                      <a:pt x="19" y="31"/>
                      <a:pt x="20" y="34"/>
                    </a:cubicBezTo>
                    <a:cubicBezTo>
                      <a:pt x="21" y="35"/>
                      <a:pt x="23" y="34"/>
                      <a:pt x="25" y="35"/>
                    </a:cubicBezTo>
                    <a:cubicBezTo>
                      <a:pt x="26" y="35"/>
                      <a:pt x="26" y="35"/>
                      <a:pt x="27" y="35"/>
                    </a:cubicBezTo>
                    <a:cubicBezTo>
                      <a:pt x="31" y="35"/>
                      <a:pt x="32" y="34"/>
                      <a:pt x="34" y="31"/>
                    </a:cubicBezTo>
                    <a:cubicBezTo>
                      <a:pt x="35" y="30"/>
                      <a:pt x="36" y="28"/>
                      <a:pt x="36" y="27"/>
                    </a:cubicBezTo>
                    <a:cubicBezTo>
                      <a:pt x="37" y="25"/>
                      <a:pt x="39" y="24"/>
                      <a:pt x="39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4" name="Freeform 737">
                <a:extLst>
                  <a:ext uri="{FF2B5EF4-FFF2-40B4-BE49-F238E27FC236}">
                    <a16:creationId xmlns:a16="http://schemas.microsoft.com/office/drawing/2014/main" id="{E3FA8E51-4C13-2B4A-90EA-8F896F5FD8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9607" y="10259504"/>
                <a:ext cx="92356" cy="105124"/>
              </a:xfrm>
              <a:custGeom>
                <a:avLst/>
                <a:gdLst>
                  <a:gd name="T0" fmla="*/ 5 w 10"/>
                  <a:gd name="T1" fmla="*/ 1 h 11"/>
                  <a:gd name="T2" fmla="*/ 7 w 10"/>
                  <a:gd name="T3" fmla="*/ 9 h 11"/>
                  <a:gd name="T4" fmla="*/ 5 w 10"/>
                  <a:gd name="T5" fmla="*/ 1 h 11"/>
                  <a:gd name="T6" fmla="*/ 5 w 10"/>
                  <a:gd name="T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1">
                    <a:moveTo>
                      <a:pt x="5" y="1"/>
                    </a:moveTo>
                    <a:cubicBezTo>
                      <a:pt x="0" y="2"/>
                      <a:pt x="3" y="11"/>
                      <a:pt x="7" y="9"/>
                    </a:cubicBezTo>
                    <a:cubicBezTo>
                      <a:pt x="10" y="8"/>
                      <a:pt x="9" y="0"/>
                      <a:pt x="5" y="1"/>
                    </a:cubicBezTo>
                    <a:cubicBezTo>
                      <a:pt x="3" y="1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5" name="Freeform 738">
                <a:extLst>
                  <a:ext uri="{FF2B5EF4-FFF2-40B4-BE49-F238E27FC236}">
                    <a16:creationId xmlns:a16="http://schemas.microsoft.com/office/drawing/2014/main" id="{4BC8CF19-2CE1-CC40-BAB9-47386092DA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442219" y="10090673"/>
                <a:ext cx="738853" cy="646665"/>
              </a:xfrm>
              <a:custGeom>
                <a:avLst/>
                <a:gdLst>
                  <a:gd name="T0" fmla="*/ 74 w 79"/>
                  <a:gd name="T1" fmla="*/ 27 h 69"/>
                  <a:gd name="T2" fmla="*/ 69 w 79"/>
                  <a:gd name="T3" fmla="*/ 22 h 69"/>
                  <a:gd name="T4" fmla="*/ 72 w 79"/>
                  <a:gd name="T5" fmla="*/ 19 h 69"/>
                  <a:gd name="T6" fmla="*/ 75 w 79"/>
                  <a:gd name="T7" fmla="*/ 20 h 69"/>
                  <a:gd name="T8" fmla="*/ 75 w 79"/>
                  <a:gd name="T9" fmla="*/ 11 h 69"/>
                  <a:gd name="T10" fmla="*/ 73 w 79"/>
                  <a:gd name="T11" fmla="*/ 7 h 69"/>
                  <a:gd name="T12" fmla="*/ 72 w 79"/>
                  <a:gd name="T13" fmla="*/ 1 h 69"/>
                  <a:gd name="T14" fmla="*/ 66 w 79"/>
                  <a:gd name="T15" fmla="*/ 1 h 69"/>
                  <a:gd name="T16" fmla="*/ 60 w 79"/>
                  <a:gd name="T17" fmla="*/ 2 h 69"/>
                  <a:gd name="T18" fmla="*/ 55 w 79"/>
                  <a:gd name="T19" fmla="*/ 5 h 69"/>
                  <a:gd name="T20" fmla="*/ 51 w 79"/>
                  <a:gd name="T21" fmla="*/ 8 h 69"/>
                  <a:gd name="T22" fmla="*/ 49 w 79"/>
                  <a:gd name="T23" fmla="*/ 12 h 69"/>
                  <a:gd name="T24" fmla="*/ 45 w 79"/>
                  <a:gd name="T25" fmla="*/ 14 h 69"/>
                  <a:gd name="T26" fmla="*/ 44 w 79"/>
                  <a:gd name="T27" fmla="*/ 17 h 69"/>
                  <a:gd name="T28" fmla="*/ 34 w 79"/>
                  <a:gd name="T29" fmla="*/ 17 h 69"/>
                  <a:gd name="T30" fmla="*/ 28 w 79"/>
                  <a:gd name="T31" fmla="*/ 21 h 69"/>
                  <a:gd name="T32" fmla="*/ 24 w 79"/>
                  <a:gd name="T33" fmla="*/ 24 h 69"/>
                  <a:gd name="T34" fmla="*/ 20 w 79"/>
                  <a:gd name="T35" fmla="*/ 23 h 69"/>
                  <a:gd name="T36" fmla="*/ 17 w 79"/>
                  <a:gd name="T37" fmla="*/ 14 h 69"/>
                  <a:gd name="T38" fmla="*/ 17 w 79"/>
                  <a:gd name="T39" fmla="*/ 29 h 69"/>
                  <a:gd name="T40" fmla="*/ 17 w 79"/>
                  <a:gd name="T41" fmla="*/ 33 h 69"/>
                  <a:gd name="T42" fmla="*/ 9 w 79"/>
                  <a:gd name="T43" fmla="*/ 35 h 69"/>
                  <a:gd name="T44" fmla="*/ 6 w 79"/>
                  <a:gd name="T45" fmla="*/ 34 h 69"/>
                  <a:gd name="T46" fmla="*/ 2 w 79"/>
                  <a:gd name="T47" fmla="*/ 33 h 69"/>
                  <a:gd name="T48" fmla="*/ 3 w 79"/>
                  <a:gd name="T49" fmla="*/ 40 h 69"/>
                  <a:gd name="T50" fmla="*/ 5 w 79"/>
                  <a:gd name="T51" fmla="*/ 45 h 69"/>
                  <a:gd name="T52" fmla="*/ 9 w 79"/>
                  <a:gd name="T53" fmla="*/ 56 h 69"/>
                  <a:gd name="T54" fmla="*/ 8 w 79"/>
                  <a:gd name="T55" fmla="*/ 60 h 69"/>
                  <a:gd name="T56" fmla="*/ 9 w 79"/>
                  <a:gd name="T57" fmla="*/ 62 h 69"/>
                  <a:gd name="T58" fmla="*/ 10 w 79"/>
                  <a:gd name="T59" fmla="*/ 66 h 69"/>
                  <a:gd name="T60" fmla="*/ 11 w 79"/>
                  <a:gd name="T61" fmla="*/ 64 h 69"/>
                  <a:gd name="T62" fmla="*/ 15 w 79"/>
                  <a:gd name="T63" fmla="*/ 68 h 69"/>
                  <a:gd name="T64" fmla="*/ 21 w 79"/>
                  <a:gd name="T65" fmla="*/ 66 h 69"/>
                  <a:gd name="T66" fmla="*/ 26 w 79"/>
                  <a:gd name="T67" fmla="*/ 65 h 69"/>
                  <a:gd name="T68" fmla="*/ 31 w 79"/>
                  <a:gd name="T69" fmla="*/ 64 h 69"/>
                  <a:gd name="T70" fmla="*/ 38 w 79"/>
                  <a:gd name="T71" fmla="*/ 64 h 69"/>
                  <a:gd name="T72" fmla="*/ 39 w 79"/>
                  <a:gd name="T73" fmla="*/ 64 h 69"/>
                  <a:gd name="T74" fmla="*/ 41 w 79"/>
                  <a:gd name="T75" fmla="*/ 63 h 69"/>
                  <a:gd name="T76" fmla="*/ 42 w 79"/>
                  <a:gd name="T77" fmla="*/ 62 h 69"/>
                  <a:gd name="T78" fmla="*/ 44 w 79"/>
                  <a:gd name="T79" fmla="*/ 65 h 69"/>
                  <a:gd name="T80" fmla="*/ 46 w 79"/>
                  <a:gd name="T81" fmla="*/ 62 h 69"/>
                  <a:gd name="T82" fmla="*/ 57 w 79"/>
                  <a:gd name="T83" fmla="*/ 56 h 69"/>
                  <a:gd name="T84" fmla="*/ 65 w 79"/>
                  <a:gd name="T85" fmla="*/ 48 h 69"/>
                  <a:gd name="T86" fmla="*/ 72 w 79"/>
                  <a:gd name="T87" fmla="*/ 37 h 69"/>
                  <a:gd name="T88" fmla="*/ 77 w 79"/>
                  <a:gd name="T89" fmla="*/ 33 h 69"/>
                  <a:gd name="T90" fmla="*/ 79 w 79"/>
                  <a:gd name="T91" fmla="*/ 25 h 69"/>
                  <a:gd name="T92" fmla="*/ 76 w 79"/>
                  <a:gd name="T93" fmla="*/ 25 h 69"/>
                  <a:gd name="T94" fmla="*/ 74 w 79"/>
                  <a:gd name="T95" fmla="*/ 27 h 69"/>
                  <a:gd name="T96" fmla="*/ 62 w 79"/>
                  <a:gd name="T97" fmla="*/ 39 h 69"/>
                  <a:gd name="T98" fmla="*/ 61 w 79"/>
                  <a:gd name="T99" fmla="*/ 41 h 69"/>
                  <a:gd name="T100" fmla="*/ 57 w 79"/>
                  <a:gd name="T101" fmla="*/ 43 h 69"/>
                  <a:gd name="T102" fmla="*/ 55 w 79"/>
                  <a:gd name="T103" fmla="*/ 44 h 69"/>
                  <a:gd name="T104" fmla="*/ 52 w 79"/>
                  <a:gd name="T105" fmla="*/ 41 h 69"/>
                  <a:gd name="T106" fmla="*/ 56 w 79"/>
                  <a:gd name="T107" fmla="*/ 35 h 69"/>
                  <a:gd name="T108" fmla="*/ 60 w 79"/>
                  <a:gd name="T109" fmla="*/ 35 h 69"/>
                  <a:gd name="T110" fmla="*/ 62 w 79"/>
                  <a:gd name="T111" fmla="*/ 39 h 69"/>
                  <a:gd name="T112" fmla="*/ 62 w 79"/>
                  <a:gd name="T113" fmla="*/ 3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9" h="69">
                    <a:moveTo>
                      <a:pt x="74" y="27"/>
                    </a:moveTo>
                    <a:cubicBezTo>
                      <a:pt x="71" y="27"/>
                      <a:pt x="68" y="24"/>
                      <a:pt x="69" y="22"/>
                    </a:cubicBezTo>
                    <a:cubicBezTo>
                      <a:pt x="69" y="20"/>
                      <a:pt x="71" y="19"/>
                      <a:pt x="72" y="19"/>
                    </a:cubicBezTo>
                    <a:cubicBezTo>
                      <a:pt x="73" y="19"/>
                      <a:pt x="74" y="20"/>
                      <a:pt x="75" y="20"/>
                    </a:cubicBezTo>
                    <a:cubicBezTo>
                      <a:pt x="75" y="17"/>
                      <a:pt x="76" y="14"/>
                      <a:pt x="75" y="11"/>
                    </a:cubicBezTo>
                    <a:cubicBezTo>
                      <a:pt x="74" y="10"/>
                      <a:pt x="73" y="8"/>
                      <a:pt x="73" y="7"/>
                    </a:cubicBezTo>
                    <a:cubicBezTo>
                      <a:pt x="72" y="5"/>
                      <a:pt x="72" y="3"/>
                      <a:pt x="72" y="1"/>
                    </a:cubicBezTo>
                    <a:cubicBezTo>
                      <a:pt x="70" y="2"/>
                      <a:pt x="67" y="1"/>
                      <a:pt x="66" y="1"/>
                    </a:cubicBezTo>
                    <a:cubicBezTo>
                      <a:pt x="63" y="0"/>
                      <a:pt x="61" y="0"/>
                      <a:pt x="60" y="2"/>
                    </a:cubicBezTo>
                    <a:cubicBezTo>
                      <a:pt x="58" y="3"/>
                      <a:pt x="56" y="3"/>
                      <a:pt x="55" y="5"/>
                    </a:cubicBezTo>
                    <a:cubicBezTo>
                      <a:pt x="54" y="6"/>
                      <a:pt x="52" y="7"/>
                      <a:pt x="51" y="8"/>
                    </a:cubicBezTo>
                    <a:cubicBezTo>
                      <a:pt x="50" y="9"/>
                      <a:pt x="50" y="11"/>
                      <a:pt x="49" y="12"/>
                    </a:cubicBezTo>
                    <a:cubicBezTo>
                      <a:pt x="48" y="14"/>
                      <a:pt x="46" y="12"/>
                      <a:pt x="45" y="14"/>
                    </a:cubicBezTo>
                    <a:cubicBezTo>
                      <a:pt x="44" y="15"/>
                      <a:pt x="45" y="16"/>
                      <a:pt x="44" y="17"/>
                    </a:cubicBezTo>
                    <a:cubicBezTo>
                      <a:pt x="42" y="21"/>
                      <a:pt x="37" y="18"/>
                      <a:pt x="34" y="17"/>
                    </a:cubicBezTo>
                    <a:cubicBezTo>
                      <a:pt x="31" y="15"/>
                      <a:pt x="30" y="19"/>
                      <a:pt x="28" y="21"/>
                    </a:cubicBezTo>
                    <a:cubicBezTo>
                      <a:pt x="27" y="22"/>
                      <a:pt x="26" y="24"/>
                      <a:pt x="24" y="24"/>
                    </a:cubicBezTo>
                    <a:cubicBezTo>
                      <a:pt x="24" y="24"/>
                      <a:pt x="20" y="24"/>
                      <a:pt x="20" y="23"/>
                    </a:cubicBezTo>
                    <a:cubicBezTo>
                      <a:pt x="22" y="20"/>
                      <a:pt x="21" y="15"/>
                      <a:pt x="17" y="14"/>
                    </a:cubicBezTo>
                    <a:cubicBezTo>
                      <a:pt x="17" y="19"/>
                      <a:pt x="17" y="24"/>
                      <a:pt x="17" y="29"/>
                    </a:cubicBezTo>
                    <a:cubicBezTo>
                      <a:pt x="17" y="29"/>
                      <a:pt x="18" y="32"/>
                      <a:pt x="17" y="33"/>
                    </a:cubicBezTo>
                    <a:cubicBezTo>
                      <a:pt x="14" y="35"/>
                      <a:pt x="13" y="36"/>
                      <a:pt x="9" y="35"/>
                    </a:cubicBezTo>
                    <a:cubicBezTo>
                      <a:pt x="8" y="35"/>
                      <a:pt x="7" y="35"/>
                      <a:pt x="6" y="34"/>
                    </a:cubicBezTo>
                    <a:cubicBezTo>
                      <a:pt x="5" y="32"/>
                      <a:pt x="4" y="31"/>
                      <a:pt x="2" y="33"/>
                    </a:cubicBezTo>
                    <a:cubicBezTo>
                      <a:pt x="0" y="35"/>
                      <a:pt x="2" y="38"/>
                      <a:pt x="3" y="40"/>
                    </a:cubicBezTo>
                    <a:cubicBezTo>
                      <a:pt x="4" y="41"/>
                      <a:pt x="5" y="43"/>
                      <a:pt x="5" y="45"/>
                    </a:cubicBezTo>
                    <a:cubicBezTo>
                      <a:pt x="7" y="49"/>
                      <a:pt x="11" y="51"/>
                      <a:pt x="9" y="56"/>
                    </a:cubicBezTo>
                    <a:cubicBezTo>
                      <a:pt x="8" y="58"/>
                      <a:pt x="7" y="58"/>
                      <a:pt x="8" y="60"/>
                    </a:cubicBezTo>
                    <a:cubicBezTo>
                      <a:pt x="9" y="61"/>
                      <a:pt x="9" y="62"/>
                      <a:pt x="9" y="62"/>
                    </a:cubicBezTo>
                    <a:cubicBezTo>
                      <a:pt x="10" y="63"/>
                      <a:pt x="9" y="65"/>
                      <a:pt x="10" y="66"/>
                    </a:cubicBezTo>
                    <a:cubicBezTo>
                      <a:pt x="10" y="66"/>
                      <a:pt x="10" y="64"/>
                      <a:pt x="11" y="64"/>
                    </a:cubicBezTo>
                    <a:cubicBezTo>
                      <a:pt x="11" y="64"/>
                      <a:pt x="14" y="67"/>
                      <a:pt x="15" y="68"/>
                    </a:cubicBezTo>
                    <a:cubicBezTo>
                      <a:pt x="17" y="69"/>
                      <a:pt x="19" y="66"/>
                      <a:pt x="21" y="66"/>
                    </a:cubicBezTo>
                    <a:cubicBezTo>
                      <a:pt x="23" y="65"/>
                      <a:pt x="25" y="67"/>
                      <a:pt x="26" y="65"/>
                    </a:cubicBezTo>
                    <a:cubicBezTo>
                      <a:pt x="28" y="64"/>
                      <a:pt x="29" y="64"/>
                      <a:pt x="31" y="64"/>
                    </a:cubicBezTo>
                    <a:cubicBezTo>
                      <a:pt x="33" y="64"/>
                      <a:pt x="35" y="64"/>
                      <a:pt x="38" y="64"/>
                    </a:cubicBezTo>
                    <a:cubicBezTo>
                      <a:pt x="38" y="64"/>
                      <a:pt x="39" y="64"/>
                      <a:pt x="39" y="64"/>
                    </a:cubicBezTo>
                    <a:cubicBezTo>
                      <a:pt x="40" y="64"/>
                      <a:pt x="40" y="63"/>
                      <a:pt x="41" y="63"/>
                    </a:cubicBezTo>
                    <a:cubicBezTo>
                      <a:pt x="41" y="63"/>
                      <a:pt x="41" y="62"/>
                      <a:pt x="42" y="62"/>
                    </a:cubicBezTo>
                    <a:cubicBezTo>
                      <a:pt x="42" y="63"/>
                      <a:pt x="42" y="65"/>
                      <a:pt x="44" y="65"/>
                    </a:cubicBezTo>
                    <a:cubicBezTo>
                      <a:pt x="44" y="65"/>
                      <a:pt x="43" y="61"/>
                      <a:pt x="46" y="62"/>
                    </a:cubicBezTo>
                    <a:cubicBezTo>
                      <a:pt x="50" y="63"/>
                      <a:pt x="54" y="59"/>
                      <a:pt x="57" y="56"/>
                    </a:cubicBezTo>
                    <a:cubicBezTo>
                      <a:pt x="60" y="54"/>
                      <a:pt x="62" y="51"/>
                      <a:pt x="65" y="48"/>
                    </a:cubicBezTo>
                    <a:cubicBezTo>
                      <a:pt x="68" y="45"/>
                      <a:pt x="69" y="41"/>
                      <a:pt x="72" y="37"/>
                    </a:cubicBezTo>
                    <a:cubicBezTo>
                      <a:pt x="73" y="36"/>
                      <a:pt x="76" y="35"/>
                      <a:pt x="77" y="33"/>
                    </a:cubicBezTo>
                    <a:cubicBezTo>
                      <a:pt x="78" y="31"/>
                      <a:pt x="79" y="27"/>
                      <a:pt x="79" y="25"/>
                    </a:cubicBezTo>
                    <a:cubicBezTo>
                      <a:pt x="78" y="25"/>
                      <a:pt x="77" y="25"/>
                      <a:pt x="76" y="25"/>
                    </a:cubicBezTo>
                    <a:cubicBezTo>
                      <a:pt x="75" y="25"/>
                      <a:pt x="75" y="27"/>
                      <a:pt x="74" y="27"/>
                    </a:cubicBezTo>
                    <a:close/>
                    <a:moveTo>
                      <a:pt x="62" y="39"/>
                    </a:moveTo>
                    <a:cubicBezTo>
                      <a:pt x="61" y="39"/>
                      <a:pt x="61" y="41"/>
                      <a:pt x="61" y="41"/>
                    </a:cubicBezTo>
                    <a:cubicBezTo>
                      <a:pt x="60" y="43"/>
                      <a:pt x="58" y="42"/>
                      <a:pt x="57" y="43"/>
                    </a:cubicBezTo>
                    <a:cubicBezTo>
                      <a:pt x="56" y="43"/>
                      <a:pt x="56" y="44"/>
                      <a:pt x="55" y="44"/>
                    </a:cubicBezTo>
                    <a:cubicBezTo>
                      <a:pt x="53" y="44"/>
                      <a:pt x="52" y="42"/>
                      <a:pt x="52" y="41"/>
                    </a:cubicBezTo>
                    <a:cubicBezTo>
                      <a:pt x="51" y="39"/>
                      <a:pt x="54" y="36"/>
                      <a:pt x="56" y="35"/>
                    </a:cubicBezTo>
                    <a:cubicBezTo>
                      <a:pt x="57" y="34"/>
                      <a:pt x="59" y="34"/>
                      <a:pt x="60" y="35"/>
                    </a:cubicBezTo>
                    <a:cubicBezTo>
                      <a:pt x="61" y="36"/>
                      <a:pt x="64" y="38"/>
                      <a:pt x="62" y="39"/>
                    </a:cubicBezTo>
                    <a:cubicBezTo>
                      <a:pt x="61" y="39"/>
                      <a:pt x="63" y="38"/>
                      <a:pt x="62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6" name="Freeform 739">
                <a:extLst>
                  <a:ext uri="{FF2B5EF4-FFF2-40B4-BE49-F238E27FC236}">
                    <a16:creationId xmlns:a16="http://schemas.microsoft.com/office/drawing/2014/main" id="{6598A66C-9225-CB48-8023-93AB4B6241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19924" y="10399672"/>
                <a:ext cx="121018" cy="124237"/>
              </a:xfrm>
              <a:custGeom>
                <a:avLst/>
                <a:gdLst>
                  <a:gd name="T0" fmla="*/ 11 w 13"/>
                  <a:gd name="T1" fmla="*/ 4 h 13"/>
                  <a:gd name="T2" fmla="*/ 3 w 13"/>
                  <a:gd name="T3" fmla="*/ 3 h 13"/>
                  <a:gd name="T4" fmla="*/ 2 w 13"/>
                  <a:gd name="T5" fmla="*/ 9 h 13"/>
                  <a:gd name="T6" fmla="*/ 7 w 13"/>
                  <a:gd name="T7" fmla="*/ 9 h 13"/>
                  <a:gd name="T8" fmla="*/ 11 w 13"/>
                  <a:gd name="T9" fmla="*/ 4 h 13"/>
                  <a:gd name="T10" fmla="*/ 11 w 13"/>
                  <a:gd name="T11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">
                    <a:moveTo>
                      <a:pt x="11" y="4"/>
                    </a:moveTo>
                    <a:cubicBezTo>
                      <a:pt x="9" y="2"/>
                      <a:pt x="5" y="0"/>
                      <a:pt x="3" y="3"/>
                    </a:cubicBezTo>
                    <a:cubicBezTo>
                      <a:pt x="1" y="5"/>
                      <a:pt x="0" y="7"/>
                      <a:pt x="2" y="9"/>
                    </a:cubicBezTo>
                    <a:cubicBezTo>
                      <a:pt x="4" y="13"/>
                      <a:pt x="5" y="9"/>
                      <a:pt x="7" y="9"/>
                    </a:cubicBezTo>
                    <a:cubicBezTo>
                      <a:pt x="10" y="9"/>
                      <a:pt x="13" y="5"/>
                      <a:pt x="11" y="4"/>
                    </a:cubicBezTo>
                    <a:cubicBezTo>
                      <a:pt x="10" y="3"/>
                      <a:pt x="12" y="4"/>
                      <a:pt x="1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7" name="Freeform 740">
                <a:extLst>
                  <a:ext uri="{FF2B5EF4-FFF2-40B4-BE49-F238E27FC236}">
                    <a16:creationId xmlns:a16="http://schemas.microsoft.com/office/drawing/2014/main" id="{906B1D9F-DC2F-6B44-B1D5-AD1FD9A155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3875" y="9240130"/>
                <a:ext cx="47770" cy="76452"/>
              </a:xfrm>
              <a:custGeom>
                <a:avLst/>
                <a:gdLst>
                  <a:gd name="T0" fmla="*/ 2 w 5"/>
                  <a:gd name="T1" fmla="*/ 5 h 8"/>
                  <a:gd name="T2" fmla="*/ 5 w 5"/>
                  <a:gd name="T3" fmla="*/ 1 h 8"/>
                  <a:gd name="T4" fmla="*/ 1 w 5"/>
                  <a:gd name="T5" fmla="*/ 3 h 8"/>
                  <a:gd name="T6" fmla="*/ 0 w 5"/>
                  <a:gd name="T7" fmla="*/ 8 h 8"/>
                  <a:gd name="T8" fmla="*/ 2 w 5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2" y="5"/>
                    </a:moveTo>
                    <a:cubicBezTo>
                      <a:pt x="2" y="4"/>
                      <a:pt x="4" y="2"/>
                      <a:pt x="5" y="1"/>
                    </a:cubicBezTo>
                    <a:cubicBezTo>
                      <a:pt x="4" y="0"/>
                      <a:pt x="2" y="2"/>
                      <a:pt x="1" y="3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2" y="7"/>
                      <a:pt x="2" y="6"/>
                      <a:pt x="2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8" name="Freeform 741">
                <a:extLst>
                  <a:ext uri="{FF2B5EF4-FFF2-40B4-BE49-F238E27FC236}">
                    <a16:creationId xmlns:a16="http://schemas.microsoft.com/office/drawing/2014/main" id="{52813100-884D-F945-9E9B-B1F4BBB75A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87" y="8857867"/>
                <a:ext cx="324842" cy="420492"/>
              </a:xfrm>
              <a:custGeom>
                <a:avLst/>
                <a:gdLst>
                  <a:gd name="T0" fmla="*/ 11 w 35"/>
                  <a:gd name="T1" fmla="*/ 44 h 45"/>
                  <a:gd name="T2" fmla="*/ 15 w 35"/>
                  <a:gd name="T3" fmla="*/ 41 h 45"/>
                  <a:gd name="T4" fmla="*/ 16 w 35"/>
                  <a:gd name="T5" fmla="*/ 43 h 45"/>
                  <a:gd name="T6" fmla="*/ 23 w 35"/>
                  <a:gd name="T7" fmla="*/ 37 h 45"/>
                  <a:gd name="T8" fmla="*/ 25 w 35"/>
                  <a:gd name="T9" fmla="*/ 26 h 45"/>
                  <a:gd name="T10" fmla="*/ 31 w 35"/>
                  <a:gd name="T11" fmla="*/ 16 h 45"/>
                  <a:gd name="T12" fmla="*/ 33 w 35"/>
                  <a:gd name="T13" fmla="*/ 8 h 45"/>
                  <a:gd name="T14" fmla="*/ 35 w 35"/>
                  <a:gd name="T15" fmla="*/ 2 h 45"/>
                  <a:gd name="T16" fmla="*/ 29 w 35"/>
                  <a:gd name="T17" fmla="*/ 1 h 45"/>
                  <a:gd name="T18" fmla="*/ 26 w 35"/>
                  <a:gd name="T19" fmla="*/ 2 h 45"/>
                  <a:gd name="T20" fmla="*/ 25 w 35"/>
                  <a:gd name="T21" fmla="*/ 6 h 45"/>
                  <a:gd name="T22" fmla="*/ 20 w 35"/>
                  <a:gd name="T23" fmla="*/ 10 h 45"/>
                  <a:gd name="T24" fmla="*/ 10 w 35"/>
                  <a:gd name="T25" fmla="*/ 8 h 45"/>
                  <a:gd name="T26" fmla="*/ 13 w 35"/>
                  <a:gd name="T27" fmla="*/ 13 h 45"/>
                  <a:gd name="T28" fmla="*/ 14 w 35"/>
                  <a:gd name="T29" fmla="*/ 19 h 45"/>
                  <a:gd name="T30" fmla="*/ 15 w 35"/>
                  <a:gd name="T31" fmla="*/ 22 h 45"/>
                  <a:gd name="T32" fmla="*/ 16 w 35"/>
                  <a:gd name="T33" fmla="*/ 25 h 45"/>
                  <a:gd name="T34" fmla="*/ 15 w 35"/>
                  <a:gd name="T35" fmla="*/ 32 h 45"/>
                  <a:gd name="T36" fmla="*/ 13 w 35"/>
                  <a:gd name="T37" fmla="*/ 31 h 45"/>
                  <a:gd name="T38" fmla="*/ 10 w 35"/>
                  <a:gd name="T39" fmla="*/ 32 h 45"/>
                  <a:gd name="T40" fmla="*/ 8 w 35"/>
                  <a:gd name="T41" fmla="*/ 29 h 45"/>
                  <a:gd name="T42" fmla="*/ 6 w 35"/>
                  <a:gd name="T43" fmla="*/ 32 h 45"/>
                  <a:gd name="T44" fmla="*/ 4 w 35"/>
                  <a:gd name="T45" fmla="*/ 32 h 45"/>
                  <a:gd name="T46" fmla="*/ 3 w 35"/>
                  <a:gd name="T47" fmla="*/ 35 h 45"/>
                  <a:gd name="T48" fmla="*/ 0 w 35"/>
                  <a:gd name="T49" fmla="*/ 39 h 45"/>
                  <a:gd name="T50" fmla="*/ 5 w 35"/>
                  <a:gd name="T51" fmla="*/ 45 h 45"/>
                  <a:gd name="T52" fmla="*/ 8 w 35"/>
                  <a:gd name="T53" fmla="*/ 42 h 45"/>
                  <a:gd name="T54" fmla="*/ 11 w 35"/>
                  <a:gd name="T55" fmla="*/ 44 h 45"/>
                  <a:gd name="T56" fmla="*/ 11 w 35"/>
                  <a:gd name="T57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5" h="45">
                    <a:moveTo>
                      <a:pt x="11" y="44"/>
                    </a:moveTo>
                    <a:cubicBezTo>
                      <a:pt x="12" y="44"/>
                      <a:pt x="14" y="42"/>
                      <a:pt x="15" y="41"/>
                    </a:cubicBezTo>
                    <a:cubicBezTo>
                      <a:pt x="17" y="40"/>
                      <a:pt x="15" y="43"/>
                      <a:pt x="16" y="43"/>
                    </a:cubicBezTo>
                    <a:cubicBezTo>
                      <a:pt x="16" y="43"/>
                      <a:pt x="23" y="39"/>
                      <a:pt x="23" y="37"/>
                    </a:cubicBezTo>
                    <a:cubicBezTo>
                      <a:pt x="23" y="33"/>
                      <a:pt x="23" y="29"/>
                      <a:pt x="25" y="26"/>
                    </a:cubicBezTo>
                    <a:cubicBezTo>
                      <a:pt x="27" y="22"/>
                      <a:pt x="30" y="19"/>
                      <a:pt x="31" y="16"/>
                    </a:cubicBezTo>
                    <a:cubicBezTo>
                      <a:pt x="32" y="13"/>
                      <a:pt x="32" y="11"/>
                      <a:pt x="33" y="8"/>
                    </a:cubicBezTo>
                    <a:cubicBezTo>
                      <a:pt x="33" y="6"/>
                      <a:pt x="35" y="4"/>
                      <a:pt x="35" y="2"/>
                    </a:cubicBezTo>
                    <a:cubicBezTo>
                      <a:pt x="33" y="2"/>
                      <a:pt x="31" y="0"/>
                      <a:pt x="29" y="1"/>
                    </a:cubicBezTo>
                    <a:cubicBezTo>
                      <a:pt x="28" y="1"/>
                      <a:pt x="26" y="1"/>
                      <a:pt x="26" y="2"/>
                    </a:cubicBezTo>
                    <a:cubicBezTo>
                      <a:pt x="25" y="4"/>
                      <a:pt x="25" y="5"/>
                      <a:pt x="25" y="6"/>
                    </a:cubicBezTo>
                    <a:cubicBezTo>
                      <a:pt x="24" y="9"/>
                      <a:pt x="23" y="10"/>
                      <a:pt x="20" y="10"/>
                    </a:cubicBezTo>
                    <a:cubicBezTo>
                      <a:pt x="17" y="9"/>
                      <a:pt x="13" y="8"/>
                      <a:pt x="10" y="8"/>
                    </a:cubicBezTo>
                    <a:cubicBezTo>
                      <a:pt x="10" y="10"/>
                      <a:pt x="9" y="14"/>
                      <a:pt x="13" y="13"/>
                    </a:cubicBezTo>
                    <a:cubicBezTo>
                      <a:pt x="17" y="11"/>
                      <a:pt x="14" y="17"/>
                      <a:pt x="14" y="19"/>
                    </a:cubicBezTo>
                    <a:cubicBezTo>
                      <a:pt x="14" y="20"/>
                      <a:pt x="14" y="21"/>
                      <a:pt x="15" y="22"/>
                    </a:cubicBezTo>
                    <a:cubicBezTo>
                      <a:pt x="16" y="23"/>
                      <a:pt x="16" y="24"/>
                      <a:pt x="16" y="25"/>
                    </a:cubicBezTo>
                    <a:cubicBezTo>
                      <a:pt x="16" y="27"/>
                      <a:pt x="16" y="30"/>
                      <a:pt x="15" y="32"/>
                    </a:cubicBezTo>
                    <a:cubicBezTo>
                      <a:pt x="15" y="33"/>
                      <a:pt x="13" y="31"/>
                      <a:pt x="13" y="31"/>
                    </a:cubicBezTo>
                    <a:cubicBezTo>
                      <a:pt x="11" y="31"/>
                      <a:pt x="11" y="33"/>
                      <a:pt x="10" y="32"/>
                    </a:cubicBezTo>
                    <a:cubicBezTo>
                      <a:pt x="10" y="31"/>
                      <a:pt x="9" y="30"/>
                      <a:pt x="8" y="29"/>
                    </a:cubicBezTo>
                    <a:cubicBezTo>
                      <a:pt x="7" y="29"/>
                      <a:pt x="7" y="31"/>
                      <a:pt x="6" y="32"/>
                    </a:cubicBezTo>
                    <a:cubicBezTo>
                      <a:pt x="6" y="32"/>
                      <a:pt x="4" y="32"/>
                      <a:pt x="4" y="32"/>
                    </a:cubicBezTo>
                    <a:cubicBezTo>
                      <a:pt x="2" y="32"/>
                      <a:pt x="3" y="34"/>
                      <a:pt x="3" y="35"/>
                    </a:cubicBezTo>
                    <a:cubicBezTo>
                      <a:pt x="4" y="38"/>
                      <a:pt x="3" y="37"/>
                      <a:pt x="0" y="39"/>
                    </a:cubicBezTo>
                    <a:cubicBezTo>
                      <a:pt x="2" y="41"/>
                      <a:pt x="4" y="42"/>
                      <a:pt x="5" y="45"/>
                    </a:cubicBezTo>
                    <a:cubicBezTo>
                      <a:pt x="6" y="44"/>
                      <a:pt x="7" y="43"/>
                      <a:pt x="8" y="42"/>
                    </a:cubicBezTo>
                    <a:cubicBezTo>
                      <a:pt x="10" y="41"/>
                      <a:pt x="10" y="43"/>
                      <a:pt x="11" y="44"/>
                    </a:cubicBezTo>
                    <a:cubicBezTo>
                      <a:pt x="12" y="44"/>
                      <a:pt x="10" y="43"/>
                      <a:pt x="11" y="4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9" name="Freeform 742">
                <a:extLst>
                  <a:ext uri="{FF2B5EF4-FFF2-40B4-BE49-F238E27FC236}">
                    <a16:creationId xmlns:a16="http://schemas.microsoft.com/office/drawing/2014/main" id="{D02A7D82-2132-9949-B5B8-358498088F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59416" y="8520197"/>
                <a:ext cx="595541" cy="420492"/>
              </a:xfrm>
              <a:custGeom>
                <a:avLst/>
                <a:gdLst>
                  <a:gd name="T0" fmla="*/ 12 w 64"/>
                  <a:gd name="T1" fmla="*/ 37 h 45"/>
                  <a:gd name="T2" fmla="*/ 17 w 64"/>
                  <a:gd name="T3" fmla="*/ 37 h 45"/>
                  <a:gd name="T4" fmla="*/ 20 w 64"/>
                  <a:gd name="T5" fmla="*/ 38 h 45"/>
                  <a:gd name="T6" fmla="*/ 21 w 64"/>
                  <a:gd name="T7" fmla="*/ 33 h 45"/>
                  <a:gd name="T8" fmla="*/ 25 w 64"/>
                  <a:gd name="T9" fmla="*/ 30 h 45"/>
                  <a:gd name="T10" fmla="*/ 30 w 64"/>
                  <a:gd name="T11" fmla="*/ 33 h 45"/>
                  <a:gd name="T12" fmla="*/ 36 w 64"/>
                  <a:gd name="T13" fmla="*/ 34 h 45"/>
                  <a:gd name="T14" fmla="*/ 39 w 64"/>
                  <a:gd name="T15" fmla="*/ 34 h 45"/>
                  <a:gd name="T16" fmla="*/ 41 w 64"/>
                  <a:gd name="T17" fmla="*/ 30 h 45"/>
                  <a:gd name="T18" fmla="*/ 45 w 64"/>
                  <a:gd name="T19" fmla="*/ 31 h 45"/>
                  <a:gd name="T20" fmla="*/ 50 w 64"/>
                  <a:gd name="T21" fmla="*/ 31 h 45"/>
                  <a:gd name="T22" fmla="*/ 55 w 64"/>
                  <a:gd name="T23" fmla="*/ 29 h 45"/>
                  <a:gd name="T24" fmla="*/ 60 w 64"/>
                  <a:gd name="T25" fmla="*/ 30 h 45"/>
                  <a:gd name="T26" fmla="*/ 58 w 64"/>
                  <a:gd name="T27" fmla="*/ 24 h 45"/>
                  <a:gd name="T28" fmla="*/ 55 w 64"/>
                  <a:gd name="T29" fmla="*/ 20 h 45"/>
                  <a:gd name="T30" fmla="*/ 51 w 64"/>
                  <a:gd name="T31" fmla="*/ 16 h 45"/>
                  <a:gd name="T32" fmla="*/ 47 w 64"/>
                  <a:gd name="T33" fmla="*/ 13 h 45"/>
                  <a:gd name="T34" fmla="*/ 46 w 64"/>
                  <a:gd name="T35" fmla="*/ 12 h 45"/>
                  <a:gd name="T36" fmla="*/ 44 w 64"/>
                  <a:gd name="T37" fmla="*/ 12 h 45"/>
                  <a:gd name="T38" fmla="*/ 44 w 64"/>
                  <a:gd name="T39" fmla="*/ 6 h 45"/>
                  <a:gd name="T40" fmla="*/ 41 w 64"/>
                  <a:gd name="T41" fmla="*/ 1 h 45"/>
                  <a:gd name="T42" fmla="*/ 41 w 64"/>
                  <a:gd name="T43" fmla="*/ 0 h 45"/>
                  <a:gd name="T44" fmla="*/ 38 w 64"/>
                  <a:gd name="T45" fmla="*/ 0 h 45"/>
                  <a:gd name="T46" fmla="*/ 35 w 64"/>
                  <a:gd name="T47" fmla="*/ 3 h 45"/>
                  <a:gd name="T48" fmla="*/ 26 w 64"/>
                  <a:gd name="T49" fmla="*/ 10 h 45"/>
                  <a:gd name="T50" fmla="*/ 22 w 64"/>
                  <a:gd name="T51" fmla="*/ 11 h 45"/>
                  <a:gd name="T52" fmla="*/ 19 w 64"/>
                  <a:gd name="T53" fmla="*/ 15 h 45"/>
                  <a:gd name="T54" fmla="*/ 13 w 64"/>
                  <a:gd name="T55" fmla="*/ 17 h 45"/>
                  <a:gd name="T56" fmla="*/ 9 w 64"/>
                  <a:gd name="T57" fmla="*/ 17 h 45"/>
                  <a:gd name="T58" fmla="*/ 6 w 64"/>
                  <a:gd name="T59" fmla="*/ 18 h 45"/>
                  <a:gd name="T60" fmla="*/ 3 w 64"/>
                  <a:gd name="T61" fmla="*/ 23 h 45"/>
                  <a:gd name="T62" fmla="*/ 4 w 64"/>
                  <a:gd name="T63" fmla="*/ 34 h 45"/>
                  <a:gd name="T64" fmla="*/ 6 w 64"/>
                  <a:gd name="T65" fmla="*/ 39 h 45"/>
                  <a:gd name="T66" fmla="*/ 9 w 64"/>
                  <a:gd name="T67" fmla="*/ 45 h 45"/>
                  <a:gd name="T68" fmla="*/ 12 w 64"/>
                  <a:gd name="T69" fmla="*/ 3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4" h="45">
                    <a:moveTo>
                      <a:pt x="12" y="37"/>
                    </a:moveTo>
                    <a:cubicBezTo>
                      <a:pt x="13" y="37"/>
                      <a:pt x="16" y="36"/>
                      <a:pt x="17" y="37"/>
                    </a:cubicBezTo>
                    <a:cubicBezTo>
                      <a:pt x="17" y="38"/>
                      <a:pt x="20" y="38"/>
                      <a:pt x="20" y="38"/>
                    </a:cubicBezTo>
                    <a:cubicBezTo>
                      <a:pt x="21" y="36"/>
                      <a:pt x="20" y="34"/>
                      <a:pt x="21" y="33"/>
                    </a:cubicBezTo>
                    <a:cubicBezTo>
                      <a:pt x="21" y="32"/>
                      <a:pt x="23" y="29"/>
                      <a:pt x="25" y="30"/>
                    </a:cubicBezTo>
                    <a:cubicBezTo>
                      <a:pt x="27" y="30"/>
                      <a:pt x="28" y="32"/>
                      <a:pt x="30" y="33"/>
                    </a:cubicBezTo>
                    <a:cubicBezTo>
                      <a:pt x="32" y="34"/>
                      <a:pt x="34" y="34"/>
                      <a:pt x="36" y="34"/>
                    </a:cubicBezTo>
                    <a:cubicBezTo>
                      <a:pt x="37" y="34"/>
                      <a:pt x="39" y="35"/>
                      <a:pt x="39" y="34"/>
                    </a:cubicBezTo>
                    <a:cubicBezTo>
                      <a:pt x="40" y="33"/>
                      <a:pt x="40" y="29"/>
                      <a:pt x="41" y="30"/>
                    </a:cubicBezTo>
                    <a:cubicBezTo>
                      <a:pt x="43" y="31"/>
                      <a:pt x="43" y="31"/>
                      <a:pt x="45" y="31"/>
                    </a:cubicBezTo>
                    <a:cubicBezTo>
                      <a:pt x="47" y="30"/>
                      <a:pt x="48" y="31"/>
                      <a:pt x="50" y="31"/>
                    </a:cubicBezTo>
                    <a:cubicBezTo>
                      <a:pt x="52" y="31"/>
                      <a:pt x="53" y="28"/>
                      <a:pt x="55" y="29"/>
                    </a:cubicBezTo>
                    <a:cubicBezTo>
                      <a:pt x="56" y="29"/>
                      <a:pt x="58" y="31"/>
                      <a:pt x="60" y="30"/>
                    </a:cubicBezTo>
                    <a:cubicBezTo>
                      <a:pt x="64" y="28"/>
                      <a:pt x="59" y="26"/>
                      <a:pt x="58" y="24"/>
                    </a:cubicBezTo>
                    <a:cubicBezTo>
                      <a:pt x="57" y="22"/>
                      <a:pt x="57" y="21"/>
                      <a:pt x="55" y="20"/>
                    </a:cubicBezTo>
                    <a:cubicBezTo>
                      <a:pt x="53" y="19"/>
                      <a:pt x="52" y="18"/>
                      <a:pt x="51" y="16"/>
                    </a:cubicBezTo>
                    <a:cubicBezTo>
                      <a:pt x="51" y="14"/>
                      <a:pt x="49" y="14"/>
                      <a:pt x="47" y="13"/>
                    </a:cubicBezTo>
                    <a:cubicBezTo>
                      <a:pt x="47" y="13"/>
                      <a:pt x="47" y="12"/>
                      <a:pt x="46" y="12"/>
                    </a:cubicBezTo>
                    <a:cubicBezTo>
                      <a:pt x="46" y="12"/>
                      <a:pt x="44" y="12"/>
                      <a:pt x="44" y="12"/>
                    </a:cubicBezTo>
                    <a:cubicBezTo>
                      <a:pt x="43" y="11"/>
                      <a:pt x="44" y="7"/>
                      <a:pt x="44" y="6"/>
                    </a:cubicBezTo>
                    <a:cubicBezTo>
                      <a:pt x="44" y="4"/>
                      <a:pt x="42" y="3"/>
                      <a:pt x="41" y="1"/>
                    </a:cubicBezTo>
                    <a:cubicBezTo>
                      <a:pt x="41" y="1"/>
                      <a:pt x="41" y="0"/>
                      <a:pt x="41" y="0"/>
                    </a:cubicBezTo>
                    <a:cubicBezTo>
                      <a:pt x="40" y="0"/>
                      <a:pt x="39" y="0"/>
                      <a:pt x="38" y="0"/>
                    </a:cubicBezTo>
                    <a:cubicBezTo>
                      <a:pt x="36" y="1"/>
                      <a:pt x="36" y="1"/>
                      <a:pt x="35" y="3"/>
                    </a:cubicBezTo>
                    <a:cubicBezTo>
                      <a:pt x="35" y="6"/>
                      <a:pt x="28" y="10"/>
                      <a:pt x="26" y="10"/>
                    </a:cubicBezTo>
                    <a:cubicBezTo>
                      <a:pt x="25" y="10"/>
                      <a:pt x="21" y="10"/>
                      <a:pt x="22" y="11"/>
                    </a:cubicBezTo>
                    <a:cubicBezTo>
                      <a:pt x="23" y="13"/>
                      <a:pt x="20" y="15"/>
                      <a:pt x="19" y="15"/>
                    </a:cubicBezTo>
                    <a:cubicBezTo>
                      <a:pt x="17" y="16"/>
                      <a:pt x="15" y="17"/>
                      <a:pt x="13" y="17"/>
                    </a:cubicBezTo>
                    <a:cubicBezTo>
                      <a:pt x="11" y="18"/>
                      <a:pt x="11" y="16"/>
                      <a:pt x="9" y="17"/>
                    </a:cubicBezTo>
                    <a:cubicBezTo>
                      <a:pt x="7" y="18"/>
                      <a:pt x="6" y="17"/>
                      <a:pt x="6" y="18"/>
                    </a:cubicBezTo>
                    <a:cubicBezTo>
                      <a:pt x="5" y="20"/>
                      <a:pt x="4" y="22"/>
                      <a:pt x="3" y="23"/>
                    </a:cubicBezTo>
                    <a:cubicBezTo>
                      <a:pt x="0" y="27"/>
                      <a:pt x="2" y="30"/>
                      <a:pt x="4" y="34"/>
                    </a:cubicBezTo>
                    <a:cubicBezTo>
                      <a:pt x="5" y="36"/>
                      <a:pt x="5" y="37"/>
                      <a:pt x="6" y="39"/>
                    </a:cubicBezTo>
                    <a:cubicBezTo>
                      <a:pt x="8" y="41"/>
                      <a:pt x="9" y="42"/>
                      <a:pt x="9" y="45"/>
                    </a:cubicBezTo>
                    <a:cubicBezTo>
                      <a:pt x="9" y="44"/>
                      <a:pt x="10" y="37"/>
                      <a:pt x="12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0" name="Freeform 743">
                <a:extLst>
                  <a:ext uri="{FF2B5EF4-FFF2-40B4-BE49-F238E27FC236}">
                    <a16:creationId xmlns:a16="http://schemas.microsoft.com/office/drawing/2014/main" id="{C9AE1BCA-7BA2-B44E-A26D-59AEE1C39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6995" y="7921315"/>
                <a:ext cx="1092358" cy="767717"/>
              </a:xfrm>
              <a:custGeom>
                <a:avLst/>
                <a:gdLst>
                  <a:gd name="T0" fmla="*/ 83 w 117"/>
                  <a:gd name="T1" fmla="*/ 82 h 82"/>
                  <a:gd name="T2" fmla="*/ 93 w 117"/>
                  <a:gd name="T3" fmla="*/ 76 h 82"/>
                  <a:gd name="T4" fmla="*/ 105 w 117"/>
                  <a:gd name="T5" fmla="*/ 68 h 82"/>
                  <a:gd name="T6" fmla="*/ 112 w 117"/>
                  <a:gd name="T7" fmla="*/ 64 h 82"/>
                  <a:gd name="T8" fmla="*/ 107 w 117"/>
                  <a:gd name="T9" fmla="*/ 55 h 82"/>
                  <a:gd name="T10" fmla="*/ 110 w 117"/>
                  <a:gd name="T11" fmla="*/ 46 h 82"/>
                  <a:gd name="T12" fmla="*/ 114 w 117"/>
                  <a:gd name="T13" fmla="*/ 40 h 82"/>
                  <a:gd name="T14" fmla="*/ 117 w 117"/>
                  <a:gd name="T15" fmla="*/ 21 h 82"/>
                  <a:gd name="T16" fmla="*/ 81 w 117"/>
                  <a:gd name="T17" fmla="*/ 1 h 82"/>
                  <a:gd name="T18" fmla="*/ 75 w 117"/>
                  <a:gd name="T19" fmla="*/ 2 h 82"/>
                  <a:gd name="T20" fmla="*/ 67 w 117"/>
                  <a:gd name="T21" fmla="*/ 2 h 82"/>
                  <a:gd name="T22" fmla="*/ 59 w 117"/>
                  <a:gd name="T23" fmla="*/ 1 h 82"/>
                  <a:gd name="T24" fmla="*/ 29 w 117"/>
                  <a:gd name="T25" fmla="*/ 21 h 82"/>
                  <a:gd name="T26" fmla="*/ 22 w 117"/>
                  <a:gd name="T27" fmla="*/ 25 h 82"/>
                  <a:gd name="T28" fmla="*/ 19 w 117"/>
                  <a:gd name="T29" fmla="*/ 42 h 82"/>
                  <a:gd name="T30" fmla="*/ 8 w 117"/>
                  <a:gd name="T31" fmla="*/ 43 h 82"/>
                  <a:gd name="T32" fmla="*/ 5 w 117"/>
                  <a:gd name="T33" fmla="*/ 51 h 82"/>
                  <a:gd name="T34" fmla="*/ 11 w 117"/>
                  <a:gd name="T35" fmla="*/ 56 h 82"/>
                  <a:gd name="T36" fmla="*/ 19 w 117"/>
                  <a:gd name="T37" fmla="*/ 62 h 82"/>
                  <a:gd name="T38" fmla="*/ 21 w 117"/>
                  <a:gd name="T39" fmla="*/ 55 h 82"/>
                  <a:gd name="T40" fmla="*/ 28 w 117"/>
                  <a:gd name="T41" fmla="*/ 50 h 82"/>
                  <a:gd name="T42" fmla="*/ 35 w 117"/>
                  <a:gd name="T43" fmla="*/ 53 h 82"/>
                  <a:gd name="T44" fmla="*/ 46 w 117"/>
                  <a:gd name="T45" fmla="*/ 55 h 82"/>
                  <a:gd name="T46" fmla="*/ 64 w 117"/>
                  <a:gd name="T47" fmla="*/ 53 h 82"/>
                  <a:gd name="T48" fmla="*/ 68 w 117"/>
                  <a:gd name="T49" fmla="*/ 47 h 82"/>
                  <a:gd name="T50" fmla="*/ 77 w 117"/>
                  <a:gd name="T51" fmla="*/ 31 h 82"/>
                  <a:gd name="T52" fmla="*/ 79 w 117"/>
                  <a:gd name="T53" fmla="*/ 16 h 82"/>
                  <a:gd name="T54" fmla="*/ 75 w 117"/>
                  <a:gd name="T55" fmla="*/ 2 h 82"/>
                  <a:gd name="T56" fmla="*/ 78 w 117"/>
                  <a:gd name="T57" fmla="*/ 16 h 82"/>
                  <a:gd name="T58" fmla="*/ 77 w 117"/>
                  <a:gd name="T59" fmla="*/ 35 h 82"/>
                  <a:gd name="T60" fmla="*/ 68 w 117"/>
                  <a:gd name="T61" fmla="*/ 46 h 82"/>
                  <a:gd name="T62" fmla="*/ 72 w 117"/>
                  <a:gd name="T63" fmla="*/ 55 h 82"/>
                  <a:gd name="T64" fmla="*/ 75 w 117"/>
                  <a:gd name="T65" fmla="*/ 65 h 82"/>
                  <a:gd name="T66" fmla="*/ 72 w 117"/>
                  <a:gd name="T67" fmla="*/ 74 h 82"/>
                  <a:gd name="T68" fmla="*/ 77 w 117"/>
                  <a:gd name="T69" fmla="*/ 81 h 82"/>
                  <a:gd name="T70" fmla="*/ 80 w 117"/>
                  <a:gd name="T71" fmla="*/ 8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7" h="82">
                    <a:moveTo>
                      <a:pt x="80" y="81"/>
                    </a:moveTo>
                    <a:cubicBezTo>
                      <a:pt x="81" y="80"/>
                      <a:pt x="82" y="82"/>
                      <a:pt x="83" y="82"/>
                    </a:cubicBezTo>
                    <a:cubicBezTo>
                      <a:pt x="85" y="81"/>
                      <a:pt x="87" y="80"/>
                      <a:pt x="89" y="79"/>
                    </a:cubicBezTo>
                    <a:cubicBezTo>
                      <a:pt x="90" y="79"/>
                      <a:pt x="93" y="78"/>
                      <a:pt x="93" y="76"/>
                    </a:cubicBezTo>
                    <a:cubicBezTo>
                      <a:pt x="93" y="74"/>
                      <a:pt x="94" y="75"/>
                      <a:pt x="96" y="74"/>
                    </a:cubicBezTo>
                    <a:cubicBezTo>
                      <a:pt x="99" y="74"/>
                      <a:pt x="103" y="71"/>
                      <a:pt x="105" y="68"/>
                    </a:cubicBezTo>
                    <a:cubicBezTo>
                      <a:pt x="106" y="67"/>
                      <a:pt x="106" y="66"/>
                      <a:pt x="107" y="65"/>
                    </a:cubicBezTo>
                    <a:cubicBezTo>
                      <a:pt x="108" y="64"/>
                      <a:pt x="110" y="64"/>
                      <a:pt x="112" y="64"/>
                    </a:cubicBezTo>
                    <a:cubicBezTo>
                      <a:pt x="112" y="62"/>
                      <a:pt x="110" y="61"/>
                      <a:pt x="109" y="59"/>
                    </a:cubicBezTo>
                    <a:cubicBezTo>
                      <a:pt x="109" y="58"/>
                      <a:pt x="110" y="55"/>
                      <a:pt x="107" y="55"/>
                    </a:cubicBezTo>
                    <a:cubicBezTo>
                      <a:pt x="106" y="55"/>
                      <a:pt x="109" y="53"/>
                      <a:pt x="108" y="52"/>
                    </a:cubicBezTo>
                    <a:cubicBezTo>
                      <a:pt x="108" y="49"/>
                      <a:pt x="109" y="48"/>
                      <a:pt x="110" y="46"/>
                    </a:cubicBezTo>
                    <a:cubicBezTo>
                      <a:pt x="110" y="44"/>
                      <a:pt x="112" y="44"/>
                      <a:pt x="112" y="42"/>
                    </a:cubicBezTo>
                    <a:cubicBezTo>
                      <a:pt x="112" y="41"/>
                      <a:pt x="113" y="40"/>
                      <a:pt x="114" y="40"/>
                    </a:cubicBezTo>
                    <a:cubicBezTo>
                      <a:pt x="117" y="40"/>
                      <a:pt x="117" y="40"/>
                      <a:pt x="117" y="38"/>
                    </a:cubicBezTo>
                    <a:cubicBezTo>
                      <a:pt x="117" y="32"/>
                      <a:pt x="117" y="27"/>
                      <a:pt x="117" y="21"/>
                    </a:cubicBezTo>
                    <a:cubicBezTo>
                      <a:pt x="117" y="19"/>
                      <a:pt x="113" y="18"/>
                      <a:pt x="111" y="17"/>
                    </a:cubicBezTo>
                    <a:cubicBezTo>
                      <a:pt x="101" y="12"/>
                      <a:pt x="91" y="6"/>
                      <a:pt x="81" y="1"/>
                    </a:cubicBezTo>
                    <a:cubicBezTo>
                      <a:pt x="80" y="1"/>
                      <a:pt x="80" y="0"/>
                      <a:pt x="79" y="0"/>
                    </a:cubicBezTo>
                    <a:cubicBezTo>
                      <a:pt x="78" y="1"/>
                      <a:pt x="76" y="2"/>
                      <a:pt x="75" y="2"/>
                    </a:cubicBezTo>
                    <a:cubicBezTo>
                      <a:pt x="74" y="3"/>
                      <a:pt x="72" y="5"/>
                      <a:pt x="71" y="5"/>
                    </a:cubicBezTo>
                    <a:cubicBezTo>
                      <a:pt x="70" y="5"/>
                      <a:pt x="69" y="3"/>
                      <a:pt x="67" y="2"/>
                    </a:cubicBezTo>
                    <a:cubicBezTo>
                      <a:pt x="66" y="1"/>
                      <a:pt x="65" y="1"/>
                      <a:pt x="64" y="1"/>
                    </a:cubicBezTo>
                    <a:cubicBezTo>
                      <a:pt x="62" y="0"/>
                      <a:pt x="61" y="0"/>
                      <a:pt x="59" y="1"/>
                    </a:cubicBezTo>
                    <a:cubicBezTo>
                      <a:pt x="52" y="5"/>
                      <a:pt x="45" y="10"/>
                      <a:pt x="38" y="14"/>
                    </a:cubicBezTo>
                    <a:cubicBezTo>
                      <a:pt x="35" y="16"/>
                      <a:pt x="32" y="18"/>
                      <a:pt x="29" y="21"/>
                    </a:cubicBezTo>
                    <a:cubicBezTo>
                      <a:pt x="28" y="22"/>
                      <a:pt x="27" y="22"/>
                      <a:pt x="26" y="22"/>
                    </a:cubicBezTo>
                    <a:cubicBezTo>
                      <a:pt x="23" y="22"/>
                      <a:pt x="22" y="22"/>
                      <a:pt x="22" y="25"/>
                    </a:cubicBezTo>
                    <a:cubicBezTo>
                      <a:pt x="22" y="28"/>
                      <a:pt x="22" y="31"/>
                      <a:pt x="22" y="34"/>
                    </a:cubicBezTo>
                    <a:cubicBezTo>
                      <a:pt x="22" y="37"/>
                      <a:pt x="21" y="40"/>
                      <a:pt x="19" y="42"/>
                    </a:cubicBezTo>
                    <a:cubicBezTo>
                      <a:pt x="18" y="43"/>
                      <a:pt x="15" y="43"/>
                      <a:pt x="14" y="43"/>
                    </a:cubicBezTo>
                    <a:cubicBezTo>
                      <a:pt x="12" y="43"/>
                      <a:pt x="10" y="43"/>
                      <a:pt x="8" y="43"/>
                    </a:cubicBezTo>
                    <a:cubicBezTo>
                      <a:pt x="6" y="43"/>
                      <a:pt x="4" y="44"/>
                      <a:pt x="2" y="44"/>
                    </a:cubicBezTo>
                    <a:cubicBezTo>
                      <a:pt x="0" y="44"/>
                      <a:pt x="5" y="51"/>
                      <a:pt x="5" y="51"/>
                    </a:cubicBezTo>
                    <a:cubicBezTo>
                      <a:pt x="6" y="54"/>
                      <a:pt x="7" y="56"/>
                      <a:pt x="10" y="57"/>
                    </a:cubicBezTo>
                    <a:cubicBezTo>
                      <a:pt x="10" y="57"/>
                      <a:pt x="11" y="56"/>
                      <a:pt x="11" y="56"/>
                    </a:cubicBezTo>
                    <a:cubicBezTo>
                      <a:pt x="12" y="57"/>
                      <a:pt x="12" y="60"/>
                      <a:pt x="14" y="58"/>
                    </a:cubicBezTo>
                    <a:cubicBezTo>
                      <a:pt x="16" y="56"/>
                      <a:pt x="18" y="61"/>
                      <a:pt x="19" y="62"/>
                    </a:cubicBezTo>
                    <a:cubicBezTo>
                      <a:pt x="19" y="61"/>
                      <a:pt x="20" y="59"/>
                      <a:pt x="20" y="58"/>
                    </a:cubicBezTo>
                    <a:cubicBezTo>
                      <a:pt x="20" y="57"/>
                      <a:pt x="21" y="56"/>
                      <a:pt x="21" y="55"/>
                    </a:cubicBezTo>
                    <a:cubicBezTo>
                      <a:pt x="22" y="52"/>
                      <a:pt x="22" y="52"/>
                      <a:pt x="25" y="51"/>
                    </a:cubicBezTo>
                    <a:cubicBezTo>
                      <a:pt x="26" y="50"/>
                      <a:pt x="27" y="50"/>
                      <a:pt x="28" y="50"/>
                    </a:cubicBezTo>
                    <a:cubicBezTo>
                      <a:pt x="29" y="49"/>
                      <a:pt x="30" y="51"/>
                      <a:pt x="31" y="51"/>
                    </a:cubicBezTo>
                    <a:cubicBezTo>
                      <a:pt x="33" y="51"/>
                      <a:pt x="34" y="52"/>
                      <a:pt x="35" y="53"/>
                    </a:cubicBezTo>
                    <a:cubicBezTo>
                      <a:pt x="36" y="54"/>
                      <a:pt x="37" y="54"/>
                      <a:pt x="39" y="54"/>
                    </a:cubicBezTo>
                    <a:cubicBezTo>
                      <a:pt x="42" y="52"/>
                      <a:pt x="43" y="55"/>
                      <a:pt x="46" y="55"/>
                    </a:cubicBezTo>
                    <a:cubicBezTo>
                      <a:pt x="49" y="55"/>
                      <a:pt x="52" y="53"/>
                      <a:pt x="55" y="53"/>
                    </a:cubicBezTo>
                    <a:cubicBezTo>
                      <a:pt x="57" y="53"/>
                      <a:pt x="61" y="54"/>
                      <a:pt x="64" y="53"/>
                    </a:cubicBezTo>
                    <a:cubicBezTo>
                      <a:pt x="65" y="53"/>
                      <a:pt x="66" y="52"/>
                      <a:pt x="67" y="51"/>
                    </a:cubicBezTo>
                    <a:cubicBezTo>
                      <a:pt x="69" y="50"/>
                      <a:pt x="68" y="49"/>
                      <a:pt x="68" y="47"/>
                    </a:cubicBezTo>
                    <a:cubicBezTo>
                      <a:pt x="68" y="42"/>
                      <a:pt x="73" y="39"/>
                      <a:pt x="77" y="35"/>
                    </a:cubicBezTo>
                    <a:cubicBezTo>
                      <a:pt x="78" y="34"/>
                      <a:pt x="77" y="32"/>
                      <a:pt x="77" y="31"/>
                    </a:cubicBezTo>
                    <a:cubicBezTo>
                      <a:pt x="77" y="28"/>
                      <a:pt x="77" y="26"/>
                      <a:pt x="77" y="23"/>
                    </a:cubicBezTo>
                    <a:cubicBezTo>
                      <a:pt x="78" y="21"/>
                      <a:pt x="79" y="18"/>
                      <a:pt x="79" y="16"/>
                    </a:cubicBezTo>
                    <a:cubicBezTo>
                      <a:pt x="78" y="14"/>
                      <a:pt x="77" y="12"/>
                      <a:pt x="76" y="11"/>
                    </a:cubicBezTo>
                    <a:cubicBezTo>
                      <a:pt x="74" y="8"/>
                      <a:pt x="75" y="5"/>
                      <a:pt x="75" y="2"/>
                    </a:cubicBezTo>
                    <a:cubicBezTo>
                      <a:pt x="75" y="5"/>
                      <a:pt x="75" y="7"/>
                      <a:pt x="75" y="9"/>
                    </a:cubicBezTo>
                    <a:cubicBezTo>
                      <a:pt x="75" y="11"/>
                      <a:pt x="78" y="14"/>
                      <a:pt x="78" y="16"/>
                    </a:cubicBezTo>
                    <a:cubicBezTo>
                      <a:pt x="79" y="19"/>
                      <a:pt x="77" y="23"/>
                      <a:pt x="77" y="26"/>
                    </a:cubicBezTo>
                    <a:cubicBezTo>
                      <a:pt x="77" y="28"/>
                      <a:pt x="78" y="32"/>
                      <a:pt x="77" y="35"/>
                    </a:cubicBezTo>
                    <a:cubicBezTo>
                      <a:pt x="76" y="37"/>
                      <a:pt x="72" y="39"/>
                      <a:pt x="71" y="41"/>
                    </a:cubicBezTo>
                    <a:cubicBezTo>
                      <a:pt x="69" y="42"/>
                      <a:pt x="68" y="44"/>
                      <a:pt x="68" y="46"/>
                    </a:cubicBezTo>
                    <a:cubicBezTo>
                      <a:pt x="67" y="49"/>
                      <a:pt x="69" y="50"/>
                      <a:pt x="70" y="53"/>
                    </a:cubicBezTo>
                    <a:cubicBezTo>
                      <a:pt x="70" y="54"/>
                      <a:pt x="71" y="54"/>
                      <a:pt x="72" y="55"/>
                    </a:cubicBezTo>
                    <a:cubicBezTo>
                      <a:pt x="74" y="56"/>
                      <a:pt x="75" y="57"/>
                      <a:pt x="75" y="59"/>
                    </a:cubicBezTo>
                    <a:cubicBezTo>
                      <a:pt x="75" y="61"/>
                      <a:pt x="75" y="63"/>
                      <a:pt x="75" y="65"/>
                    </a:cubicBezTo>
                    <a:cubicBezTo>
                      <a:pt x="75" y="66"/>
                      <a:pt x="76" y="68"/>
                      <a:pt x="77" y="70"/>
                    </a:cubicBezTo>
                    <a:cubicBezTo>
                      <a:pt x="74" y="70"/>
                      <a:pt x="67" y="70"/>
                      <a:pt x="72" y="74"/>
                    </a:cubicBezTo>
                    <a:cubicBezTo>
                      <a:pt x="74" y="75"/>
                      <a:pt x="75" y="76"/>
                      <a:pt x="76" y="78"/>
                    </a:cubicBezTo>
                    <a:cubicBezTo>
                      <a:pt x="76" y="79"/>
                      <a:pt x="77" y="80"/>
                      <a:pt x="77" y="81"/>
                    </a:cubicBezTo>
                    <a:cubicBezTo>
                      <a:pt x="77" y="82"/>
                      <a:pt x="80" y="81"/>
                      <a:pt x="80" y="81"/>
                    </a:cubicBezTo>
                    <a:cubicBezTo>
                      <a:pt x="82" y="80"/>
                      <a:pt x="80" y="81"/>
                      <a:pt x="80" y="8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1" name="Freeform 744">
                <a:extLst>
                  <a:ext uri="{FF2B5EF4-FFF2-40B4-BE49-F238E27FC236}">
                    <a16:creationId xmlns:a16="http://schemas.microsoft.com/office/drawing/2014/main" id="{D0E95109-BD6B-6B4E-8E43-179FF14C4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4255" y="7940429"/>
                <a:ext cx="767516" cy="946107"/>
              </a:xfrm>
              <a:custGeom>
                <a:avLst/>
                <a:gdLst>
                  <a:gd name="T0" fmla="*/ 6 w 82"/>
                  <a:gd name="T1" fmla="*/ 39 h 101"/>
                  <a:gd name="T2" fmla="*/ 6 w 82"/>
                  <a:gd name="T3" fmla="*/ 41 h 101"/>
                  <a:gd name="T4" fmla="*/ 4 w 82"/>
                  <a:gd name="T5" fmla="*/ 43 h 101"/>
                  <a:gd name="T6" fmla="*/ 2 w 82"/>
                  <a:gd name="T7" fmla="*/ 49 h 101"/>
                  <a:gd name="T8" fmla="*/ 2 w 82"/>
                  <a:gd name="T9" fmla="*/ 51 h 101"/>
                  <a:gd name="T10" fmla="*/ 1 w 82"/>
                  <a:gd name="T11" fmla="*/ 53 h 101"/>
                  <a:gd name="T12" fmla="*/ 4 w 82"/>
                  <a:gd name="T13" fmla="*/ 58 h 101"/>
                  <a:gd name="T14" fmla="*/ 6 w 82"/>
                  <a:gd name="T15" fmla="*/ 60 h 101"/>
                  <a:gd name="T16" fmla="*/ 6 w 82"/>
                  <a:gd name="T17" fmla="*/ 63 h 101"/>
                  <a:gd name="T18" fmla="*/ 9 w 82"/>
                  <a:gd name="T19" fmla="*/ 68 h 101"/>
                  <a:gd name="T20" fmla="*/ 9 w 82"/>
                  <a:gd name="T21" fmla="*/ 74 h 101"/>
                  <a:gd name="T22" fmla="*/ 15 w 82"/>
                  <a:gd name="T23" fmla="*/ 76 h 101"/>
                  <a:gd name="T24" fmla="*/ 18 w 82"/>
                  <a:gd name="T25" fmla="*/ 81 h 101"/>
                  <a:gd name="T26" fmla="*/ 22 w 82"/>
                  <a:gd name="T27" fmla="*/ 84 h 101"/>
                  <a:gd name="T28" fmla="*/ 26 w 82"/>
                  <a:gd name="T29" fmla="*/ 88 h 101"/>
                  <a:gd name="T30" fmla="*/ 26 w 82"/>
                  <a:gd name="T31" fmla="*/ 91 h 101"/>
                  <a:gd name="T32" fmla="*/ 28 w 82"/>
                  <a:gd name="T33" fmla="*/ 92 h 101"/>
                  <a:gd name="T34" fmla="*/ 32 w 82"/>
                  <a:gd name="T35" fmla="*/ 96 h 101"/>
                  <a:gd name="T36" fmla="*/ 35 w 82"/>
                  <a:gd name="T37" fmla="*/ 95 h 101"/>
                  <a:gd name="T38" fmla="*/ 39 w 82"/>
                  <a:gd name="T39" fmla="*/ 94 h 101"/>
                  <a:gd name="T40" fmla="*/ 44 w 82"/>
                  <a:gd name="T41" fmla="*/ 100 h 101"/>
                  <a:gd name="T42" fmla="*/ 51 w 82"/>
                  <a:gd name="T43" fmla="*/ 100 h 101"/>
                  <a:gd name="T44" fmla="*/ 55 w 82"/>
                  <a:gd name="T45" fmla="*/ 98 h 101"/>
                  <a:gd name="T46" fmla="*/ 59 w 82"/>
                  <a:gd name="T47" fmla="*/ 97 h 101"/>
                  <a:gd name="T48" fmla="*/ 69 w 82"/>
                  <a:gd name="T49" fmla="*/ 94 h 101"/>
                  <a:gd name="T50" fmla="*/ 69 w 82"/>
                  <a:gd name="T51" fmla="*/ 91 h 101"/>
                  <a:gd name="T52" fmla="*/ 66 w 82"/>
                  <a:gd name="T53" fmla="*/ 90 h 101"/>
                  <a:gd name="T54" fmla="*/ 61 w 82"/>
                  <a:gd name="T55" fmla="*/ 83 h 101"/>
                  <a:gd name="T56" fmla="*/ 59 w 82"/>
                  <a:gd name="T57" fmla="*/ 80 h 101"/>
                  <a:gd name="T58" fmla="*/ 56 w 82"/>
                  <a:gd name="T59" fmla="*/ 78 h 101"/>
                  <a:gd name="T60" fmla="*/ 59 w 82"/>
                  <a:gd name="T61" fmla="*/ 75 h 101"/>
                  <a:gd name="T62" fmla="*/ 61 w 82"/>
                  <a:gd name="T63" fmla="*/ 67 h 101"/>
                  <a:gd name="T64" fmla="*/ 62 w 82"/>
                  <a:gd name="T65" fmla="*/ 64 h 101"/>
                  <a:gd name="T66" fmla="*/ 65 w 82"/>
                  <a:gd name="T67" fmla="*/ 62 h 101"/>
                  <a:gd name="T68" fmla="*/ 65 w 82"/>
                  <a:gd name="T69" fmla="*/ 58 h 101"/>
                  <a:gd name="T70" fmla="*/ 67 w 82"/>
                  <a:gd name="T71" fmla="*/ 55 h 101"/>
                  <a:gd name="T72" fmla="*/ 71 w 82"/>
                  <a:gd name="T73" fmla="*/ 52 h 101"/>
                  <a:gd name="T74" fmla="*/ 72 w 82"/>
                  <a:gd name="T75" fmla="*/ 45 h 101"/>
                  <a:gd name="T76" fmla="*/ 72 w 82"/>
                  <a:gd name="T77" fmla="*/ 42 h 101"/>
                  <a:gd name="T78" fmla="*/ 74 w 82"/>
                  <a:gd name="T79" fmla="*/ 37 h 101"/>
                  <a:gd name="T80" fmla="*/ 79 w 82"/>
                  <a:gd name="T81" fmla="*/ 29 h 101"/>
                  <a:gd name="T82" fmla="*/ 82 w 82"/>
                  <a:gd name="T83" fmla="*/ 27 h 101"/>
                  <a:gd name="T84" fmla="*/ 79 w 82"/>
                  <a:gd name="T85" fmla="*/ 23 h 101"/>
                  <a:gd name="T86" fmla="*/ 76 w 82"/>
                  <a:gd name="T87" fmla="*/ 17 h 101"/>
                  <a:gd name="T88" fmla="*/ 76 w 82"/>
                  <a:gd name="T89" fmla="*/ 11 h 101"/>
                  <a:gd name="T90" fmla="*/ 75 w 82"/>
                  <a:gd name="T91" fmla="*/ 9 h 101"/>
                  <a:gd name="T92" fmla="*/ 74 w 82"/>
                  <a:gd name="T93" fmla="*/ 5 h 101"/>
                  <a:gd name="T94" fmla="*/ 68 w 82"/>
                  <a:gd name="T95" fmla="*/ 0 h 101"/>
                  <a:gd name="T96" fmla="*/ 64 w 82"/>
                  <a:gd name="T97" fmla="*/ 2 h 101"/>
                  <a:gd name="T98" fmla="*/ 60 w 82"/>
                  <a:gd name="T99" fmla="*/ 5 h 101"/>
                  <a:gd name="T100" fmla="*/ 56 w 82"/>
                  <a:gd name="T101" fmla="*/ 5 h 101"/>
                  <a:gd name="T102" fmla="*/ 46 w 82"/>
                  <a:gd name="T103" fmla="*/ 5 h 101"/>
                  <a:gd name="T104" fmla="*/ 17 w 82"/>
                  <a:gd name="T105" fmla="*/ 5 h 101"/>
                  <a:gd name="T106" fmla="*/ 16 w 82"/>
                  <a:gd name="T107" fmla="*/ 14 h 101"/>
                  <a:gd name="T108" fmla="*/ 13 w 82"/>
                  <a:gd name="T109" fmla="*/ 16 h 101"/>
                  <a:gd name="T110" fmla="*/ 11 w 82"/>
                  <a:gd name="T111" fmla="*/ 18 h 101"/>
                  <a:gd name="T112" fmla="*/ 11 w 82"/>
                  <a:gd name="T113" fmla="*/ 32 h 101"/>
                  <a:gd name="T114" fmla="*/ 11 w 82"/>
                  <a:gd name="T115" fmla="*/ 37 h 101"/>
                  <a:gd name="T116" fmla="*/ 6 w 82"/>
                  <a:gd name="T117" fmla="*/ 3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2" h="101">
                    <a:moveTo>
                      <a:pt x="6" y="39"/>
                    </a:moveTo>
                    <a:cubicBezTo>
                      <a:pt x="6" y="39"/>
                      <a:pt x="6" y="40"/>
                      <a:pt x="6" y="41"/>
                    </a:cubicBezTo>
                    <a:cubicBezTo>
                      <a:pt x="5" y="42"/>
                      <a:pt x="4" y="42"/>
                      <a:pt x="4" y="43"/>
                    </a:cubicBezTo>
                    <a:cubicBezTo>
                      <a:pt x="4" y="45"/>
                      <a:pt x="2" y="47"/>
                      <a:pt x="2" y="49"/>
                    </a:cubicBezTo>
                    <a:cubicBezTo>
                      <a:pt x="2" y="50"/>
                      <a:pt x="3" y="51"/>
                      <a:pt x="2" y="51"/>
                    </a:cubicBezTo>
                    <a:cubicBezTo>
                      <a:pt x="2" y="52"/>
                      <a:pt x="0" y="53"/>
                      <a:pt x="1" y="53"/>
                    </a:cubicBezTo>
                    <a:cubicBezTo>
                      <a:pt x="4" y="53"/>
                      <a:pt x="3" y="57"/>
                      <a:pt x="4" y="58"/>
                    </a:cubicBezTo>
                    <a:cubicBezTo>
                      <a:pt x="4" y="59"/>
                      <a:pt x="5" y="59"/>
                      <a:pt x="6" y="60"/>
                    </a:cubicBezTo>
                    <a:cubicBezTo>
                      <a:pt x="6" y="61"/>
                      <a:pt x="6" y="62"/>
                      <a:pt x="6" y="63"/>
                    </a:cubicBezTo>
                    <a:cubicBezTo>
                      <a:pt x="7" y="65"/>
                      <a:pt x="9" y="66"/>
                      <a:pt x="9" y="68"/>
                    </a:cubicBezTo>
                    <a:cubicBezTo>
                      <a:pt x="9" y="69"/>
                      <a:pt x="8" y="74"/>
                      <a:pt x="9" y="74"/>
                    </a:cubicBezTo>
                    <a:cubicBezTo>
                      <a:pt x="12" y="74"/>
                      <a:pt x="13" y="75"/>
                      <a:pt x="15" y="76"/>
                    </a:cubicBezTo>
                    <a:cubicBezTo>
                      <a:pt x="17" y="77"/>
                      <a:pt x="16" y="80"/>
                      <a:pt x="18" y="81"/>
                    </a:cubicBezTo>
                    <a:cubicBezTo>
                      <a:pt x="19" y="82"/>
                      <a:pt x="22" y="82"/>
                      <a:pt x="22" y="84"/>
                    </a:cubicBezTo>
                    <a:cubicBezTo>
                      <a:pt x="22" y="86"/>
                      <a:pt x="25" y="87"/>
                      <a:pt x="26" y="88"/>
                    </a:cubicBezTo>
                    <a:cubicBezTo>
                      <a:pt x="26" y="89"/>
                      <a:pt x="26" y="90"/>
                      <a:pt x="26" y="91"/>
                    </a:cubicBezTo>
                    <a:cubicBezTo>
                      <a:pt x="27" y="91"/>
                      <a:pt x="28" y="92"/>
                      <a:pt x="28" y="92"/>
                    </a:cubicBezTo>
                    <a:cubicBezTo>
                      <a:pt x="29" y="93"/>
                      <a:pt x="30" y="95"/>
                      <a:pt x="32" y="96"/>
                    </a:cubicBezTo>
                    <a:cubicBezTo>
                      <a:pt x="33" y="97"/>
                      <a:pt x="33" y="93"/>
                      <a:pt x="35" y="95"/>
                    </a:cubicBezTo>
                    <a:cubicBezTo>
                      <a:pt x="37" y="96"/>
                      <a:pt x="37" y="94"/>
                      <a:pt x="39" y="94"/>
                    </a:cubicBezTo>
                    <a:cubicBezTo>
                      <a:pt x="41" y="95"/>
                      <a:pt x="42" y="98"/>
                      <a:pt x="44" y="100"/>
                    </a:cubicBezTo>
                    <a:cubicBezTo>
                      <a:pt x="46" y="95"/>
                      <a:pt x="49" y="101"/>
                      <a:pt x="51" y="100"/>
                    </a:cubicBezTo>
                    <a:cubicBezTo>
                      <a:pt x="52" y="99"/>
                      <a:pt x="53" y="98"/>
                      <a:pt x="55" y="98"/>
                    </a:cubicBezTo>
                    <a:cubicBezTo>
                      <a:pt x="56" y="98"/>
                      <a:pt x="58" y="98"/>
                      <a:pt x="59" y="97"/>
                    </a:cubicBezTo>
                    <a:cubicBezTo>
                      <a:pt x="61" y="93"/>
                      <a:pt x="65" y="91"/>
                      <a:pt x="69" y="94"/>
                    </a:cubicBezTo>
                    <a:cubicBezTo>
                      <a:pt x="69" y="93"/>
                      <a:pt x="69" y="92"/>
                      <a:pt x="69" y="91"/>
                    </a:cubicBezTo>
                    <a:cubicBezTo>
                      <a:pt x="69" y="90"/>
                      <a:pt x="66" y="90"/>
                      <a:pt x="66" y="90"/>
                    </a:cubicBezTo>
                    <a:cubicBezTo>
                      <a:pt x="64" y="88"/>
                      <a:pt x="63" y="85"/>
                      <a:pt x="61" y="83"/>
                    </a:cubicBezTo>
                    <a:cubicBezTo>
                      <a:pt x="60" y="82"/>
                      <a:pt x="60" y="81"/>
                      <a:pt x="59" y="80"/>
                    </a:cubicBezTo>
                    <a:cubicBezTo>
                      <a:pt x="58" y="79"/>
                      <a:pt x="57" y="79"/>
                      <a:pt x="56" y="78"/>
                    </a:cubicBezTo>
                    <a:cubicBezTo>
                      <a:pt x="53" y="75"/>
                      <a:pt x="59" y="75"/>
                      <a:pt x="59" y="75"/>
                    </a:cubicBezTo>
                    <a:cubicBezTo>
                      <a:pt x="61" y="74"/>
                      <a:pt x="60" y="69"/>
                      <a:pt x="61" y="67"/>
                    </a:cubicBezTo>
                    <a:cubicBezTo>
                      <a:pt x="61" y="66"/>
                      <a:pt x="61" y="64"/>
                      <a:pt x="62" y="64"/>
                    </a:cubicBezTo>
                    <a:cubicBezTo>
                      <a:pt x="63" y="63"/>
                      <a:pt x="65" y="63"/>
                      <a:pt x="65" y="62"/>
                    </a:cubicBezTo>
                    <a:cubicBezTo>
                      <a:pt x="65" y="61"/>
                      <a:pt x="65" y="60"/>
                      <a:pt x="65" y="58"/>
                    </a:cubicBezTo>
                    <a:cubicBezTo>
                      <a:pt x="65" y="57"/>
                      <a:pt x="66" y="56"/>
                      <a:pt x="67" y="55"/>
                    </a:cubicBezTo>
                    <a:cubicBezTo>
                      <a:pt x="68" y="53"/>
                      <a:pt x="70" y="54"/>
                      <a:pt x="71" y="52"/>
                    </a:cubicBezTo>
                    <a:cubicBezTo>
                      <a:pt x="71" y="50"/>
                      <a:pt x="72" y="48"/>
                      <a:pt x="72" y="45"/>
                    </a:cubicBezTo>
                    <a:cubicBezTo>
                      <a:pt x="72" y="44"/>
                      <a:pt x="72" y="43"/>
                      <a:pt x="72" y="42"/>
                    </a:cubicBezTo>
                    <a:cubicBezTo>
                      <a:pt x="72" y="40"/>
                      <a:pt x="74" y="38"/>
                      <a:pt x="74" y="37"/>
                    </a:cubicBezTo>
                    <a:cubicBezTo>
                      <a:pt x="74" y="33"/>
                      <a:pt x="75" y="30"/>
                      <a:pt x="79" y="29"/>
                    </a:cubicBezTo>
                    <a:cubicBezTo>
                      <a:pt x="80" y="29"/>
                      <a:pt x="81" y="29"/>
                      <a:pt x="82" y="27"/>
                    </a:cubicBezTo>
                    <a:cubicBezTo>
                      <a:pt x="82" y="26"/>
                      <a:pt x="80" y="24"/>
                      <a:pt x="79" y="23"/>
                    </a:cubicBezTo>
                    <a:cubicBezTo>
                      <a:pt x="77" y="21"/>
                      <a:pt x="76" y="19"/>
                      <a:pt x="76" y="17"/>
                    </a:cubicBezTo>
                    <a:cubicBezTo>
                      <a:pt x="76" y="16"/>
                      <a:pt x="75" y="11"/>
                      <a:pt x="76" y="11"/>
                    </a:cubicBezTo>
                    <a:cubicBezTo>
                      <a:pt x="77" y="10"/>
                      <a:pt x="76" y="10"/>
                      <a:pt x="75" y="9"/>
                    </a:cubicBezTo>
                    <a:cubicBezTo>
                      <a:pt x="74" y="8"/>
                      <a:pt x="74" y="7"/>
                      <a:pt x="74" y="5"/>
                    </a:cubicBezTo>
                    <a:cubicBezTo>
                      <a:pt x="72" y="3"/>
                      <a:pt x="69" y="2"/>
                      <a:pt x="68" y="0"/>
                    </a:cubicBezTo>
                    <a:cubicBezTo>
                      <a:pt x="67" y="0"/>
                      <a:pt x="65" y="1"/>
                      <a:pt x="64" y="2"/>
                    </a:cubicBezTo>
                    <a:cubicBezTo>
                      <a:pt x="63" y="5"/>
                      <a:pt x="61" y="3"/>
                      <a:pt x="60" y="5"/>
                    </a:cubicBezTo>
                    <a:cubicBezTo>
                      <a:pt x="59" y="9"/>
                      <a:pt x="58" y="5"/>
                      <a:pt x="56" y="5"/>
                    </a:cubicBezTo>
                    <a:cubicBezTo>
                      <a:pt x="52" y="5"/>
                      <a:pt x="49" y="5"/>
                      <a:pt x="46" y="5"/>
                    </a:cubicBezTo>
                    <a:cubicBezTo>
                      <a:pt x="37" y="5"/>
                      <a:pt x="27" y="5"/>
                      <a:pt x="17" y="5"/>
                    </a:cubicBezTo>
                    <a:cubicBezTo>
                      <a:pt x="15" y="5"/>
                      <a:pt x="16" y="12"/>
                      <a:pt x="16" y="14"/>
                    </a:cubicBezTo>
                    <a:cubicBezTo>
                      <a:pt x="16" y="16"/>
                      <a:pt x="15" y="16"/>
                      <a:pt x="13" y="16"/>
                    </a:cubicBezTo>
                    <a:cubicBezTo>
                      <a:pt x="10" y="16"/>
                      <a:pt x="11" y="16"/>
                      <a:pt x="11" y="18"/>
                    </a:cubicBezTo>
                    <a:cubicBezTo>
                      <a:pt x="11" y="23"/>
                      <a:pt x="11" y="27"/>
                      <a:pt x="11" y="32"/>
                    </a:cubicBezTo>
                    <a:cubicBezTo>
                      <a:pt x="11" y="34"/>
                      <a:pt x="11" y="36"/>
                      <a:pt x="11" y="37"/>
                    </a:cubicBezTo>
                    <a:cubicBezTo>
                      <a:pt x="11" y="39"/>
                      <a:pt x="7" y="38"/>
                      <a:pt x="6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2" name="Freeform 745">
                <a:extLst>
                  <a:ext uri="{FF2B5EF4-FFF2-40B4-BE49-F238E27FC236}">
                    <a16:creationId xmlns:a16="http://schemas.microsoft.com/office/drawing/2014/main" id="{B71E2F59-4E95-EF42-AEE3-B947949E6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56235" y="8182530"/>
                <a:ext cx="299364" cy="270773"/>
              </a:xfrm>
              <a:custGeom>
                <a:avLst/>
                <a:gdLst>
                  <a:gd name="T0" fmla="*/ 3 w 32"/>
                  <a:gd name="T1" fmla="*/ 19 h 29"/>
                  <a:gd name="T2" fmla="*/ 7 w 32"/>
                  <a:gd name="T3" fmla="*/ 20 h 29"/>
                  <a:gd name="T4" fmla="*/ 7 w 32"/>
                  <a:gd name="T5" fmla="*/ 17 h 29"/>
                  <a:gd name="T6" fmla="*/ 10 w 32"/>
                  <a:gd name="T7" fmla="*/ 19 h 29"/>
                  <a:gd name="T8" fmla="*/ 12 w 32"/>
                  <a:gd name="T9" fmla="*/ 18 h 29"/>
                  <a:gd name="T10" fmla="*/ 14 w 32"/>
                  <a:gd name="T11" fmla="*/ 18 h 29"/>
                  <a:gd name="T12" fmla="*/ 29 w 32"/>
                  <a:gd name="T13" fmla="*/ 29 h 29"/>
                  <a:gd name="T14" fmla="*/ 32 w 32"/>
                  <a:gd name="T15" fmla="*/ 27 h 29"/>
                  <a:gd name="T16" fmla="*/ 24 w 32"/>
                  <a:gd name="T17" fmla="*/ 19 h 29"/>
                  <a:gd name="T18" fmla="*/ 19 w 32"/>
                  <a:gd name="T19" fmla="*/ 16 h 29"/>
                  <a:gd name="T20" fmla="*/ 17 w 32"/>
                  <a:gd name="T21" fmla="*/ 14 h 29"/>
                  <a:gd name="T22" fmla="*/ 17 w 32"/>
                  <a:gd name="T23" fmla="*/ 16 h 29"/>
                  <a:gd name="T24" fmla="*/ 16 w 32"/>
                  <a:gd name="T25" fmla="*/ 14 h 29"/>
                  <a:gd name="T26" fmla="*/ 14 w 32"/>
                  <a:gd name="T27" fmla="*/ 9 h 29"/>
                  <a:gd name="T28" fmla="*/ 10 w 32"/>
                  <a:gd name="T29" fmla="*/ 0 h 29"/>
                  <a:gd name="T30" fmla="*/ 2 w 32"/>
                  <a:gd name="T31" fmla="*/ 7 h 29"/>
                  <a:gd name="T32" fmla="*/ 1 w 32"/>
                  <a:gd name="T33" fmla="*/ 13 h 29"/>
                  <a:gd name="T34" fmla="*/ 0 w 32"/>
                  <a:gd name="T35" fmla="*/ 20 h 29"/>
                  <a:gd name="T36" fmla="*/ 3 w 32"/>
                  <a:gd name="T37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" h="29">
                    <a:moveTo>
                      <a:pt x="3" y="19"/>
                    </a:moveTo>
                    <a:cubicBezTo>
                      <a:pt x="4" y="19"/>
                      <a:pt x="6" y="21"/>
                      <a:pt x="7" y="20"/>
                    </a:cubicBezTo>
                    <a:cubicBezTo>
                      <a:pt x="7" y="19"/>
                      <a:pt x="6" y="17"/>
                      <a:pt x="7" y="17"/>
                    </a:cubicBezTo>
                    <a:cubicBezTo>
                      <a:pt x="9" y="17"/>
                      <a:pt x="9" y="19"/>
                      <a:pt x="10" y="19"/>
                    </a:cubicBezTo>
                    <a:cubicBezTo>
                      <a:pt x="11" y="19"/>
                      <a:pt x="12" y="18"/>
                      <a:pt x="12" y="18"/>
                    </a:cubicBezTo>
                    <a:cubicBezTo>
                      <a:pt x="13" y="17"/>
                      <a:pt x="14" y="18"/>
                      <a:pt x="14" y="18"/>
                    </a:cubicBezTo>
                    <a:cubicBezTo>
                      <a:pt x="22" y="18"/>
                      <a:pt x="25" y="24"/>
                      <a:pt x="29" y="29"/>
                    </a:cubicBezTo>
                    <a:cubicBezTo>
                      <a:pt x="30" y="29"/>
                      <a:pt x="31" y="28"/>
                      <a:pt x="32" y="27"/>
                    </a:cubicBezTo>
                    <a:cubicBezTo>
                      <a:pt x="29" y="25"/>
                      <a:pt x="26" y="22"/>
                      <a:pt x="24" y="19"/>
                    </a:cubicBezTo>
                    <a:cubicBezTo>
                      <a:pt x="23" y="17"/>
                      <a:pt x="21" y="17"/>
                      <a:pt x="19" y="16"/>
                    </a:cubicBezTo>
                    <a:cubicBezTo>
                      <a:pt x="18" y="16"/>
                      <a:pt x="18" y="14"/>
                      <a:pt x="17" y="14"/>
                    </a:cubicBezTo>
                    <a:cubicBezTo>
                      <a:pt x="16" y="14"/>
                      <a:pt x="17" y="15"/>
                      <a:pt x="17" y="16"/>
                    </a:cubicBezTo>
                    <a:cubicBezTo>
                      <a:pt x="17" y="16"/>
                      <a:pt x="16" y="14"/>
                      <a:pt x="16" y="14"/>
                    </a:cubicBezTo>
                    <a:cubicBezTo>
                      <a:pt x="15" y="12"/>
                      <a:pt x="14" y="11"/>
                      <a:pt x="14" y="9"/>
                    </a:cubicBezTo>
                    <a:cubicBezTo>
                      <a:pt x="13" y="6"/>
                      <a:pt x="13" y="3"/>
                      <a:pt x="10" y="0"/>
                    </a:cubicBezTo>
                    <a:cubicBezTo>
                      <a:pt x="9" y="4"/>
                      <a:pt x="4" y="4"/>
                      <a:pt x="2" y="7"/>
                    </a:cubicBezTo>
                    <a:cubicBezTo>
                      <a:pt x="1" y="9"/>
                      <a:pt x="2" y="11"/>
                      <a:pt x="1" y="13"/>
                    </a:cubicBezTo>
                    <a:cubicBezTo>
                      <a:pt x="0" y="15"/>
                      <a:pt x="0" y="17"/>
                      <a:pt x="0" y="20"/>
                    </a:cubicBezTo>
                    <a:cubicBezTo>
                      <a:pt x="1" y="19"/>
                      <a:pt x="2" y="19"/>
                      <a:pt x="3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3" name="Freeform 746">
                <a:extLst>
                  <a:ext uri="{FF2B5EF4-FFF2-40B4-BE49-F238E27FC236}">
                    <a16:creationId xmlns:a16="http://schemas.microsoft.com/office/drawing/2014/main" id="{68D389B1-4702-D846-9F57-B4649A4ADE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00180" y="8313140"/>
                <a:ext cx="691082" cy="573398"/>
              </a:xfrm>
              <a:custGeom>
                <a:avLst/>
                <a:gdLst>
                  <a:gd name="T0" fmla="*/ 70 w 74"/>
                  <a:gd name="T1" fmla="*/ 38 h 61"/>
                  <a:gd name="T2" fmla="*/ 57 w 74"/>
                  <a:gd name="T3" fmla="*/ 33 h 61"/>
                  <a:gd name="T4" fmla="*/ 51 w 74"/>
                  <a:gd name="T5" fmla="*/ 29 h 61"/>
                  <a:gd name="T6" fmla="*/ 48 w 74"/>
                  <a:gd name="T7" fmla="*/ 24 h 61"/>
                  <a:gd name="T8" fmla="*/ 51 w 74"/>
                  <a:gd name="T9" fmla="*/ 20 h 61"/>
                  <a:gd name="T10" fmla="*/ 45 w 74"/>
                  <a:gd name="T11" fmla="*/ 23 h 61"/>
                  <a:gd name="T12" fmla="*/ 44 w 74"/>
                  <a:gd name="T13" fmla="*/ 18 h 61"/>
                  <a:gd name="T14" fmla="*/ 44 w 74"/>
                  <a:gd name="T15" fmla="*/ 12 h 61"/>
                  <a:gd name="T16" fmla="*/ 37 w 74"/>
                  <a:gd name="T17" fmla="*/ 5 h 61"/>
                  <a:gd name="T18" fmla="*/ 28 w 74"/>
                  <a:gd name="T19" fmla="*/ 4 h 61"/>
                  <a:gd name="T20" fmla="*/ 24 w 74"/>
                  <a:gd name="T21" fmla="*/ 5 h 61"/>
                  <a:gd name="T22" fmla="*/ 21 w 74"/>
                  <a:gd name="T23" fmla="*/ 5 h 61"/>
                  <a:gd name="T24" fmla="*/ 18 w 74"/>
                  <a:gd name="T25" fmla="*/ 5 h 61"/>
                  <a:gd name="T26" fmla="*/ 17 w 74"/>
                  <a:gd name="T27" fmla="*/ 8 h 61"/>
                  <a:gd name="T28" fmla="*/ 15 w 74"/>
                  <a:gd name="T29" fmla="*/ 13 h 61"/>
                  <a:gd name="T30" fmla="*/ 12 w 74"/>
                  <a:gd name="T31" fmla="*/ 14 h 61"/>
                  <a:gd name="T32" fmla="*/ 10 w 74"/>
                  <a:gd name="T33" fmla="*/ 18 h 61"/>
                  <a:gd name="T34" fmla="*/ 10 w 74"/>
                  <a:gd name="T35" fmla="*/ 23 h 61"/>
                  <a:gd name="T36" fmla="*/ 5 w 74"/>
                  <a:gd name="T37" fmla="*/ 34 h 61"/>
                  <a:gd name="T38" fmla="*/ 1 w 74"/>
                  <a:gd name="T39" fmla="*/ 35 h 61"/>
                  <a:gd name="T40" fmla="*/ 2 w 74"/>
                  <a:gd name="T41" fmla="*/ 38 h 61"/>
                  <a:gd name="T42" fmla="*/ 9 w 74"/>
                  <a:gd name="T43" fmla="*/ 47 h 61"/>
                  <a:gd name="T44" fmla="*/ 13 w 74"/>
                  <a:gd name="T45" fmla="*/ 50 h 61"/>
                  <a:gd name="T46" fmla="*/ 14 w 74"/>
                  <a:gd name="T47" fmla="*/ 54 h 61"/>
                  <a:gd name="T48" fmla="*/ 20 w 74"/>
                  <a:gd name="T49" fmla="*/ 55 h 61"/>
                  <a:gd name="T50" fmla="*/ 25 w 74"/>
                  <a:gd name="T51" fmla="*/ 59 h 61"/>
                  <a:gd name="T52" fmla="*/ 33 w 74"/>
                  <a:gd name="T53" fmla="*/ 60 h 61"/>
                  <a:gd name="T54" fmla="*/ 39 w 74"/>
                  <a:gd name="T55" fmla="*/ 57 h 61"/>
                  <a:gd name="T56" fmla="*/ 47 w 74"/>
                  <a:gd name="T57" fmla="*/ 56 h 61"/>
                  <a:gd name="T58" fmla="*/ 54 w 74"/>
                  <a:gd name="T59" fmla="*/ 53 h 61"/>
                  <a:gd name="T60" fmla="*/ 59 w 74"/>
                  <a:gd name="T61" fmla="*/ 53 h 61"/>
                  <a:gd name="T62" fmla="*/ 74 w 74"/>
                  <a:gd name="T63" fmla="*/ 38 h 61"/>
                  <a:gd name="T64" fmla="*/ 70 w 74"/>
                  <a:gd name="T6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" h="61">
                    <a:moveTo>
                      <a:pt x="70" y="38"/>
                    </a:moveTo>
                    <a:cubicBezTo>
                      <a:pt x="65" y="36"/>
                      <a:pt x="61" y="35"/>
                      <a:pt x="57" y="33"/>
                    </a:cubicBezTo>
                    <a:cubicBezTo>
                      <a:pt x="54" y="32"/>
                      <a:pt x="53" y="31"/>
                      <a:pt x="51" y="29"/>
                    </a:cubicBezTo>
                    <a:cubicBezTo>
                      <a:pt x="50" y="28"/>
                      <a:pt x="49" y="26"/>
                      <a:pt x="48" y="24"/>
                    </a:cubicBezTo>
                    <a:cubicBezTo>
                      <a:pt x="48" y="23"/>
                      <a:pt x="51" y="21"/>
                      <a:pt x="51" y="20"/>
                    </a:cubicBezTo>
                    <a:cubicBezTo>
                      <a:pt x="49" y="21"/>
                      <a:pt x="47" y="22"/>
                      <a:pt x="45" y="23"/>
                    </a:cubicBezTo>
                    <a:cubicBezTo>
                      <a:pt x="43" y="23"/>
                      <a:pt x="43" y="19"/>
                      <a:pt x="44" y="18"/>
                    </a:cubicBezTo>
                    <a:cubicBezTo>
                      <a:pt x="47" y="15"/>
                      <a:pt x="46" y="15"/>
                      <a:pt x="44" y="12"/>
                    </a:cubicBezTo>
                    <a:cubicBezTo>
                      <a:pt x="42" y="10"/>
                      <a:pt x="40" y="6"/>
                      <a:pt x="37" y="5"/>
                    </a:cubicBezTo>
                    <a:cubicBezTo>
                      <a:pt x="35" y="5"/>
                      <a:pt x="30" y="3"/>
                      <a:pt x="28" y="4"/>
                    </a:cubicBezTo>
                    <a:cubicBezTo>
                      <a:pt x="26" y="7"/>
                      <a:pt x="24" y="0"/>
                      <a:pt x="24" y="5"/>
                    </a:cubicBezTo>
                    <a:cubicBezTo>
                      <a:pt x="24" y="7"/>
                      <a:pt x="22" y="6"/>
                      <a:pt x="21" y="5"/>
                    </a:cubicBezTo>
                    <a:cubicBezTo>
                      <a:pt x="20" y="5"/>
                      <a:pt x="19" y="5"/>
                      <a:pt x="18" y="5"/>
                    </a:cubicBezTo>
                    <a:cubicBezTo>
                      <a:pt x="16" y="6"/>
                      <a:pt x="17" y="6"/>
                      <a:pt x="17" y="8"/>
                    </a:cubicBezTo>
                    <a:cubicBezTo>
                      <a:pt x="17" y="9"/>
                      <a:pt x="16" y="12"/>
                      <a:pt x="15" y="13"/>
                    </a:cubicBezTo>
                    <a:cubicBezTo>
                      <a:pt x="15" y="14"/>
                      <a:pt x="12" y="13"/>
                      <a:pt x="12" y="14"/>
                    </a:cubicBezTo>
                    <a:cubicBezTo>
                      <a:pt x="12" y="16"/>
                      <a:pt x="10" y="17"/>
                      <a:pt x="10" y="18"/>
                    </a:cubicBezTo>
                    <a:cubicBezTo>
                      <a:pt x="10" y="19"/>
                      <a:pt x="11" y="22"/>
                      <a:pt x="10" y="23"/>
                    </a:cubicBezTo>
                    <a:cubicBezTo>
                      <a:pt x="4" y="24"/>
                      <a:pt x="6" y="30"/>
                      <a:pt x="5" y="34"/>
                    </a:cubicBezTo>
                    <a:cubicBezTo>
                      <a:pt x="4" y="35"/>
                      <a:pt x="3" y="35"/>
                      <a:pt x="1" y="35"/>
                    </a:cubicBezTo>
                    <a:cubicBezTo>
                      <a:pt x="0" y="36"/>
                      <a:pt x="0" y="38"/>
                      <a:pt x="2" y="38"/>
                    </a:cubicBezTo>
                    <a:cubicBezTo>
                      <a:pt x="5" y="39"/>
                      <a:pt x="8" y="45"/>
                      <a:pt x="9" y="47"/>
                    </a:cubicBezTo>
                    <a:cubicBezTo>
                      <a:pt x="10" y="49"/>
                      <a:pt x="11" y="49"/>
                      <a:pt x="13" y="50"/>
                    </a:cubicBezTo>
                    <a:cubicBezTo>
                      <a:pt x="14" y="51"/>
                      <a:pt x="13" y="53"/>
                      <a:pt x="14" y="54"/>
                    </a:cubicBezTo>
                    <a:cubicBezTo>
                      <a:pt x="16" y="56"/>
                      <a:pt x="18" y="54"/>
                      <a:pt x="20" y="55"/>
                    </a:cubicBezTo>
                    <a:cubicBezTo>
                      <a:pt x="21" y="56"/>
                      <a:pt x="23" y="58"/>
                      <a:pt x="25" y="59"/>
                    </a:cubicBezTo>
                    <a:cubicBezTo>
                      <a:pt x="27" y="59"/>
                      <a:pt x="31" y="61"/>
                      <a:pt x="33" y="60"/>
                    </a:cubicBezTo>
                    <a:cubicBezTo>
                      <a:pt x="35" y="58"/>
                      <a:pt x="36" y="56"/>
                      <a:pt x="39" y="57"/>
                    </a:cubicBezTo>
                    <a:cubicBezTo>
                      <a:pt x="42" y="58"/>
                      <a:pt x="45" y="57"/>
                      <a:pt x="47" y="56"/>
                    </a:cubicBezTo>
                    <a:cubicBezTo>
                      <a:pt x="49" y="54"/>
                      <a:pt x="51" y="53"/>
                      <a:pt x="54" y="53"/>
                    </a:cubicBezTo>
                    <a:cubicBezTo>
                      <a:pt x="55" y="53"/>
                      <a:pt x="59" y="53"/>
                      <a:pt x="59" y="53"/>
                    </a:cubicBezTo>
                    <a:cubicBezTo>
                      <a:pt x="64" y="48"/>
                      <a:pt x="69" y="43"/>
                      <a:pt x="74" y="38"/>
                    </a:cubicBezTo>
                    <a:cubicBezTo>
                      <a:pt x="73" y="38"/>
                      <a:pt x="71" y="38"/>
                      <a:pt x="70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4" name="Freeform 747">
                <a:extLst>
                  <a:ext uri="{FF2B5EF4-FFF2-40B4-BE49-F238E27FC236}">
                    <a16:creationId xmlns:a16="http://schemas.microsoft.com/office/drawing/2014/main" id="{3EFC08E3-23CB-C545-A165-51F2A31A4F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35213" y="8481973"/>
                <a:ext cx="812103" cy="777272"/>
              </a:xfrm>
              <a:custGeom>
                <a:avLst/>
                <a:gdLst>
                  <a:gd name="T0" fmla="*/ 86 w 87"/>
                  <a:gd name="T1" fmla="*/ 1 h 83"/>
                  <a:gd name="T2" fmla="*/ 83 w 87"/>
                  <a:gd name="T3" fmla="*/ 0 h 83"/>
                  <a:gd name="T4" fmla="*/ 79 w 87"/>
                  <a:gd name="T5" fmla="*/ 3 h 83"/>
                  <a:gd name="T6" fmla="*/ 71 w 87"/>
                  <a:gd name="T7" fmla="*/ 3 h 83"/>
                  <a:gd name="T8" fmla="*/ 69 w 87"/>
                  <a:gd name="T9" fmla="*/ 4 h 83"/>
                  <a:gd name="T10" fmla="*/ 68 w 87"/>
                  <a:gd name="T11" fmla="*/ 3 h 83"/>
                  <a:gd name="T12" fmla="*/ 63 w 87"/>
                  <a:gd name="T13" fmla="*/ 6 h 83"/>
                  <a:gd name="T14" fmla="*/ 58 w 87"/>
                  <a:gd name="T15" fmla="*/ 5 h 83"/>
                  <a:gd name="T16" fmla="*/ 53 w 87"/>
                  <a:gd name="T17" fmla="*/ 7 h 83"/>
                  <a:gd name="T18" fmla="*/ 47 w 87"/>
                  <a:gd name="T19" fmla="*/ 2 h 83"/>
                  <a:gd name="T20" fmla="*/ 44 w 87"/>
                  <a:gd name="T21" fmla="*/ 6 h 83"/>
                  <a:gd name="T22" fmla="*/ 48 w 87"/>
                  <a:gd name="T23" fmla="*/ 12 h 83"/>
                  <a:gd name="T24" fmla="*/ 56 w 87"/>
                  <a:gd name="T25" fmla="*/ 16 h 83"/>
                  <a:gd name="T26" fmla="*/ 70 w 87"/>
                  <a:gd name="T27" fmla="*/ 20 h 83"/>
                  <a:gd name="T28" fmla="*/ 63 w 87"/>
                  <a:gd name="T29" fmla="*/ 27 h 83"/>
                  <a:gd name="T30" fmla="*/ 58 w 87"/>
                  <a:gd name="T31" fmla="*/ 33 h 83"/>
                  <a:gd name="T32" fmla="*/ 55 w 87"/>
                  <a:gd name="T33" fmla="*/ 35 h 83"/>
                  <a:gd name="T34" fmla="*/ 48 w 87"/>
                  <a:gd name="T35" fmla="*/ 35 h 83"/>
                  <a:gd name="T36" fmla="*/ 42 w 87"/>
                  <a:gd name="T37" fmla="*/ 38 h 83"/>
                  <a:gd name="T38" fmla="*/ 36 w 87"/>
                  <a:gd name="T39" fmla="*/ 39 h 83"/>
                  <a:gd name="T40" fmla="*/ 32 w 87"/>
                  <a:gd name="T41" fmla="*/ 39 h 83"/>
                  <a:gd name="T42" fmla="*/ 26 w 87"/>
                  <a:gd name="T43" fmla="*/ 42 h 83"/>
                  <a:gd name="T44" fmla="*/ 21 w 87"/>
                  <a:gd name="T45" fmla="*/ 41 h 83"/>
                  <a:gd name="T46" fmla="*/ 16 w 87"/>
                  <a:gd name="T47" fmla="*/ 37 h 83"/>
                  <a:gd name="T48" fmla="*/ 11 w 87"/>
                  <a:gd name="T49" fmla="*/ 37 h 83"/>
                  <a:gd name="T50" fmla="*/ 7 w 87"/>
                  <a:gd name="T51" fmla="*/ 34 h 83"/>
                  <a:gd name="T52" fmla="*/ 0 w 87"/>
                  <a:gd name="T53" fmla="*/ 39 h 83"/>
                  <a:gd name="T54" fmla="*/ 3 w 87"/>
                  <a:gd name="T55" fmla="*/ 41 h 83"/>
                  <a:gd name="T56" fmla="*/ 4 w 87"/>
                  <a:gd name="T57" fmla="*/ 45 h 83"/>
                  <a:gd name="T58" fmla="*/ 3 w 87"/>
                  <a:gd name="T59" fmla="*/ 54 h 83"/>
                  <a:gd name="T60" fmla="*/ 0 w 87"/>
                  <a:gd name="T61" fmla="*/ 58 h 83"/>
                  <a:gd name="T62" fmla="*/ 3 w 87"/>
                  <a:gd name="T63" fmla="*/ 60 h 83"/>
                  <a:gd name="T64" fmla="*/ 1 w 87"/>
                  <a:gd name="T65" fmla="*/ 65 h 83"/>
                  <a:gd name="T66" fmla="*/ 4 w 87"/>
                  <a:gd name="T67" fmla="*/ 66 h 83"/>
                  <a:gd name="T68" fmla="*/ 15 w 87"/>
                  <a:gd name="T69" fmla="*/ 73 h 83"/>
                  <a:gd name="T70" fmla="*/ 19 w 87"/>
                  <a:gd name="T71" fmla="*/ 77 h 83"/>
                  <a:gd name="T72" fmla="*/ 26 w 87"/>
                  <a:gd name="T73" fmla="*/ 83 h 83"/>
                  <a:gd name="T74" fmla="*/ 30 w 87"/>
                  <a:gd name="T75" fmla="*/ 76 h 83"/>
                  <a:gd name="T76" fmla="*/ 33 w 87"/>
                  <a:gd name="T77" fmla="*/ 72 h 83"/>
                  <a:gd name="T78" fmla="*/ 35 w 87"/>
                  <a:gd name="T79" fmla="*/ 69 h 83"/>
                  <a:gd name="T80" fmla="*/ 40 w 87"/>
                  <a:gd name="T81" fmla="*/ 65 h 83"/>
                  <a:gd name="T82" fmla="*/ 59 w 87"/>
                  <a:gd name="T83" fmla="*/ 48 h 83"/>
                  <a:gd name="T84" fmla="*/ 77 w 87"/>
                  <a:gd name="T85" fmla="*/ 24 h 83"/>
                  <a:gd name="T86" fmla="*/ 84 w 87"/>
                  <a:gd name="T87" fmla="*/ 14 h 83"/>
                  <a:gd name="T88" fmla="*/ 86 w 87"/>
                  <a:gd name="T89" fmla="*/ 7 h 83"/>
                  <a:gd name="T90" fmla="*/ 86 w 87"/>
                  <a:gd name="T91" fmla="*/ 1 h 83"/>
                  <a:gd name="T92" fmla="*/ 86 w 87"/>
                  <a:gd name="T93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7" h="83">
                    <a:moveTo>
                      <a:pt x="86" y="1"/>
                    </a:moveTo>
                    <a:cubicBezTo>
                      <a:pt x="87" y="0"/>
                      <a:pt x="84" y="0"/>
                      <a:pt x="83" y="0"/>
                    </a:cubicBezTo>
                    <a:cubicBezTo>
                      <a:pt x="82" y="1"/>
                      <a:pt x="81" y="2"/>
                      <a:pt x="79" y="3"/>
                    </a:cubicBezTo>
                    <a:cubicBezTo>
                      <a:pt x="77" y="3"/>
                      <a:pt x="74" y="3"/>
                      <a:pt x="71" y="3"/>
                    </a:cubicBezTo>
                    <a:cubicBezTo>
                      <a:pt x="71" y="4"/>
                      <a:pt x="70" y="4"/>
                      <a:pt x="69" y="4"/>
                    </a:cubicBezTo>
                    <a:cubicBezTo>
                      <a:pt x="68" y="4"/>
                      <a:pt x="68" y="3"/>
                      <a:pt x="68" y="3"/>
                    </a:cubicBezTo>
                    <a:cubicBezTo>
                      <a:pt x="66" y="4"/>
                      <a:pt x="65" y="6"/>
                      <a:pt x="63" y="6"/>
                    </a:cubicBezTo>
                    <a:cubicBezTo>
                      <a:pt x="61" y="6"/>
                      <a:pt x="61" y="5"/>
                      <a:pt x="58" y="5"/>
                    </a:cubicBezTo>
                    <a:cubicBezTo>
                      <a:pt x="57" y="6"/>
                      <a:pt x="55" y="8"/>
                      <a:pt x="53" y="7"/>
                    </a:cubicBezTo>
                    <a:cubicBezTo>
                      <a:pt x="50" y="6"/>
                      <a:pt x="49" y="5"/>
                      <a:pt x="47" y="2"/>
                    </a:cubicBezTo>
                    <a:cubicBezTo>
                      <a:pt x="47" y="3"/>
                      <a:pt x="44" y="5"/>
                      <a:pt x="44" y="6"/>
                    </a:cubicBezTo>
                    <a:cubicBezTo>
                      <a:pt x="45" y="8"/>
                      <a:pt x="46" y="10"/>
                      <a:pt x="48" y="12"/>
                    </a:cubicBezTo>
                    <a:cubicBezTo>
                      <a:pt x="50" y="14"/>
                      <a:pt x="53" y="15"/>
                      <a:pt x="56" y="16"/>
                    </a:cubicBezTo>
                    <a:cubicBezTo>
                      <a:pt x="61" y="18"/>
                      <a:pt x="65" y="20"/>
                      <a:pt x="70" y="20"/>
                    </a:cubicBezTo>
                    <a:cubicBezTo>
                      <a:pt x="68" y="22"/>
                      <a:pt x="65" y="25"/>
                      <a:pt x="63" y="27"/>
                    </a:cubicBezTo>
                    <a:cubicBezTo>
                      <a:pt x="61" y="29"/>
                      <a:pt x="59" y="31"/>
                      <a:pt x="58" y="33"/>
                    </a:cubicBezTo>
                    <a:cubicBezTo>
                      <a:pt x="57" y="33"/>
                      <a:pt x="56" y="35"/>
                      <a:pt x="55" y="35"/>
                    </a:cubicBezTo>
                    <a:cubicBezTo>
                      <a:pt x="53" y="36"/>
                      <a:pt x="50" y="34"/>
                      <a:pt x="48" y="35"/>
                    </a:cubicBezTo>
                    <a:cubicBezTo>
                      <a:pt x="46" y="35"/>
                      <a:pt x="44" y="37"/>
                      <a:pt x="42" y="38"/>
                    </a:cubicBezTo>
                    <a:cubicBezTo>
                      <a:pt x="40" y="39"/>
                      <a:pt x="38" y="40"/>
                      <a:pt x="36" y="39"/>
                    </a:cubicBezTo>
                    <a:cubicBezTo>
                      <a:pt x="35" y="39"/>
                      <a:pt x="33" y="38"/>
                      <a:pt x="32" y="39"/>
                    </a:cubicBezTo>
                    <a:cubicBezTo>
                      <a:pt x="29" y="41"/>
                      <a:pt x="29" y="43"/>
                      <a:pt x="26" y="42"/>
                    </a:cubicBezTo>
                    <a:cubicBezTo>
                      <a:pt x="24" y="41"/>
                      <a:pt x="22" y="41"/>
                      <a:pt x="21" y="41"/>
                    </a:cubicBezTo>
                    <a:cubicBezTo>
                      <a:pt x="19" y="40"/>
                      <a:pt x="17" y="38"/>
                      <a:pt x="16" y="37"/>
                    </a:cubicBezTo>
                    <a:cubicBezTo>
                      <a:pt x="15" y="37"/>
                      <a:pt x="12" y="38"/>
                      <a:pt x="11" y="37"/>
                    </a:cubicBezTo>
                    <a:cubicBezTo>
                      <a:pt x="10" y="36"/>
                      <a:pt x="8" y="34"/>
                      <a:pt x="7" y="34"/>
                    </a:cubicBezTo>
                    <a:cubicBezTo>
                      <a:pt x="3" y="35"/>
                      <a:pt x="2" y="36"/>
                      <a:pt x="0" y="39"/>
                    </a:cubicBezTo>
                    <a:cubicBezTo>
                      <a:pt x="0" y="40"/>
                      <a:pt x="3" y="40"/>
                      <a:pt x="3" y="41"/>
                    </a:cubicBezTo>
                    <a:cubicBezTo>
                      <a:pt x="3" y="43"/>
                      <a:pt x="3" y="44"/>
                      <a:pt x="4" y="45"/>
                    </a:cubicBezTo>
                    <a:cubicBezTo>
                      <a:pt x="6" y="47"/>
                      <a:pt x="5" y="52"/>
                      <a:pt x="3" y="54"/>
                    </a:cubicBezTo>
                    <a:cubicBezTo>
                      <a:pt x="2" y="55"/>
                      <a:pt x="1" y="56"/>
                      <a:pt x="0" y="58"/>
                    </a:cubicBezTo>
                    <a:cubicBezTo>
                      <a:pt x="0" y="61"/>
                      <a:pt x="2" y="59"/>
                      <a:pt x="3" y="60"/>
                    </a:cubicBezTo>
                    <a:cubicBezTo>
                      <a:pt x="3" y="60"/>
                      <a:pt x="0" y="64"/>
                      <a:pt x="1" y="65"/>
                    </a:cubicBezTo>
                    <a:cubicBezTo>
                      <a:pt x="2" y="65"/>
                      <a:pt x="3" y="66"/>
                      <a:pt x="4" y="66"/>
                    </a:cubicBezTo>
                    <a:cubicBezTo>
                      <a:pt x="8" y="69"/>
                      <a:pt x="12" y="71"/>
                      <a:pt x="15" y="73"/>
                    </a:cubicBezTo>
                    <a:cubicBezTo>
                      <a:pt x="18" y="74"/>
                      <a:pt x="19" y="74"/>
                      <a:pt x="19" y="77"/>
                    </a:cubicBezTo>
                    <a:cubicBezTo>
                      <a:pt x="19" y="79"/>
                      <a:pt x="25" y="82"/>
                      <a:pt x="26" y="83"/>
                    </a:cubicBezTo>
                    <a:cubicBezTo>
                      <a:pt x="28" y="80"/>
                      <a:pt x="29" y="78"/>
                      <a:pt x="30" y="76"/>
                    </a:cubicBezTo>
                    <a:cubicBezTo>
                      <a:pt x="30" y="74"/>
                      <a:pt x="31" y="72"/>
                      <a:pt x="33" y="72"/>
                    </a:cubicBezTo>
                    <a:cubicBezTo>
                      <a:pt x="34" y="71"/>
                      <a:pt x="34" y="70"/>
                      <a:pt x="35" y="69"/>
                    </a:cubicBezTo>
                    <a:cubicBezTo>
                      <a:pt x="37" y="68"/>
                      <a:pt x="38" y="67"/>
                      <a:pt x="40" y="65"/>
                    </a:cubicBezTo>
                    <a:cubicBezTo>
                      <a:pt x="45" y="57"/>
                      <a:pt x="52" y="53"/>
                      <a:pt x="59" y="48"/>
                    </a:cubicBezTo>
                    <a:cubicBezTo>
                      <a:pt x="68" y="42"/>
                      <a:pt x="73" y="33"/>
                      <a:pt x="77" y="24"/>
                    </a:cubicBezTo>
                    <a:cubicBezTo>
                      <a:pt x="79" y="20"/>
                      <a:pt x="82" y="18"/>
                      <a:pt x="84" y="14"/>
                    </a:cubicBezTo>
                    <a:cubicBezTo>
                      <a:pt x="85" y="12"/>
                      <a:pt x="85" y="9"/>
                      <a:pt x="86" y="7"/>
                    </a:cubicBezTo>
                    <a:cubicBezTo>
                      <a:pt x="86" y="6"/>
                      <a:pt x="85" y="2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5" name="Freeform 748">
                <a:extLst>
                  <a:ext uri="{FF2B5EF4-FFF2-40B4-BE49-F238E27FC236}">
                    <a16:creationId xmlns:a16="http://schemas.microsoft.com/office/drawing/2014/main" id="{3F1B458B-5CE8-1348-8F5D-AE7F83195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01457" y="8437375"/>
                <a:ext cx="82803" cy="101936"/>
              </a:xfrm>
              <a:custGeom>
                <a:avLst/>
                <a:gdLst>
                  <a:gd name="T0" fmla="*/ 3 w 9"/>
                  <a:gd name="T1" fmla="*/ 2 h 11"/>
                  <a:gd name="T2" fmla="*/ 1 w 9"/>
                  <a:gd name="T3" fmla="*/ 5 h 11"/>
                  <a:gd name="T4" fmla="*/ 0 w 9"/>
                  <a:gd name="T5" fmla="*/ 10 h 11"/>
                  <a:gd name="T6" fmla="*/ 8 w 9"/>
                  <a:gd name="T7" fmla="*/ 7 h 11"/>
                  <a:gd name="T8" fmla="*/ 4 w 9"/>
                  <a:gd name="T9" fmla="*/ 6 h 11"/>
                  <a:gd name="T10" fmla="*/ 8 w 9"/>
                  <a:gd name="T11" fmla="*/ 3 h 11"/>
                  <a:gd name="T12" fmla="*/ 3 w 9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3" y="2"/>
                    </a:moveTo>
                    <a:cubicBezTo>
                      <a:pt x="2" y="3"/>
                      <a:pt x="1" y="4"/>
                      <a:pt x="1" y="5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2" y="11"/>
                      <a:pt x="7" y="7"/>
                      <a:pt x="8" y="7"/>
                    </a:cubicBezTo>
                    <a:cubicBezTo>
                      <a:pt x="8" y="6"/>
                      <a:pt x="5" y="5"/>
                      <a:pt x="4" y="6"/>
                    </a:cubicBezTo>
                    <a:cubicBezTo>
                      <a:pt x="5" y="5"/>
                      <a:pt x="9" y="4"/>
                      <a:pt x="8" y="3"/>
                    </a:cubicBezTo>
                    <a:cubicBezTo>
                      <a:pt x="7" y="0"/>
                      <a:pt x="5" y="0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6" name="Freeform 749">
                <a:extLst>
                  <a:ext uri="{FF2B5EF4-FFF2-40B4-BE49-F238E27FC236}">
                    <a16:creationId xmlns:a16="http://schemas.microsoft.com/office/drawing/2014/main" id="{262A1165-8318-974E-86F7-455907957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40947" y="8848311"/>
                <a:ext cx="242036" cy="261215"/>
              </a:xfrm>
              <a:custGeom>
                <a:avLst/>
                <a:gdLst>
                  <a:gd name="T0" fmla="*/ 22 w 26"/>
                  <a:gd name="T1" fmla="*/ 18 h 28"/>
                  <a:gd name="T2" fmla="*/ 25 w 26"/>
                  <a:gd name="T3" fmla="*/ 14 h 28"/>
                  <a:gd name="T4" fmla="*/ 26 w 26"/>
                  <a:gd name="T5" fmla="*/ 8 h 28"/>
                  <a:gd name="T6" fmla="*/ 24 w 26"/>
                  <a:gd name="T7" fmla="*/ 3 h 28"/>
                  <a:gd name="T8" fmla="*/ 21 w 26"/>
                  <a:gd name="T9" fmla="*/ 0 h 28"/>
                  <a:gd name="T10" fmla="*/ 16 w 26"/>
                  <a:gd name="T11" fmla="*/ 1 h 28"/>
                  <a:gd name="T12" fmla="*/ 12 w 26"/>
                  <a:gd name="T13" fmla="*/ 3 h 28"/>
                  <a:gd name="T14" fmla="*/ 6 w 26"/>
                  <a:gd name="T15" fmla="*/ 2 h 28"/>
                  <a:gd name="T16" fmla="*/ 7 w 26"/>
                  <a:gd name="T17" fmla="*/ 8 h 28"/>
                  <a:gd name="T18" fmla="*/ 6 w 26"/>
                  <a:gd name="T19" fmla="*/ 12 h 28"/>
                  <a:gd name="T20" fmla="*/ 2 w 26"/>
                  <a:gd name="T21" fmla="*/ 16 h 28"/>
                  <a:gd name="T22" fmla="*/ 0 w 26"/>
                  <a:gd name="T23" fmla="*/ 22 h 28"/>
                  <a:gd name="T24" fmla="*/ 0 w 26"/>
                  <a:gd name="T25" fmla="*/ 27 h 28"/>
                  <a:gd name="T26" fmla="*/ 4 w 26"/>
                  <a:gd name="T27" fmla="*/ 26 h 28"/>
                  <a:gd name="T28" fmla="*/ 11 w 26"/>
                  <a:gd name="T29" fmla="*/ 25 h 28"/>
                  <a:gd name="T30" fmla="*/ 14 w 26"/>
                  <a:gd name="T31" fmla="*/ 20 h 28"/>
                  <a:gd name="T32" fmla="*/ 21 w 26"/>
                  <a:gd name="T33" fmla="*/ 20 h 28"/>
                  <a:gd name="T34" fmla="*/ 22 w 26"/>
                  <a:gd name="T35" fmla="*/ 18 h 28"/>
                  <a:gd name="T36" fmla="*/ 22 w 26"/>
                  <a:gd name="T37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28">
                    <a:moveTo>
                      <a:pt x="22" y="18"/>
                    </a:moveTo>
                    <a:cubicBezTo>
                      <a:pt x="22" y="16"/>
                      <a:pt x="24" y="15"/>
                      <a:pt x="25" y="14"/>
                    </a:cubicBezTo>
                    <a:cubicBezTo>
                      <a:pt x="26" y="13"/>
                      <a:pt x="26" y="10"/>
                      <a:pt x="26" y="8"/>
                    </a:cubicBezTo>
                    <a:cubicBezTo>
                      <a:pt x="26" y="6"/>
                      <a:pt x="24" y="5"/>
                      <a:pt x="24" y="3"/>
                    </a:cubicBezTo>
                    <a:cubicBezTo>
                      <a:pt x="24" y="1"/>
                      <a:pt x="22" y="1"/>
                      <a:pt x="21" y="0"/>
                    </a:cubicBezTo>
                    <a:cubicBezTo>
                      <a:pt x="20" y="1"/>
                      <a:pt x="18" y="0"/>
                      <a:pt x="16" y="1"/>
                    </a:cubicBezTo>
                    <a:cubicBezTo>
                      <a:pt x="15" y="2"/>
                      <a:pt x="13" y="4"/>
                      <a:pt x="12" y="3"/>
                    </a:cubicBezTo>
                    <a:cubicBezTo>
                      <a:pt x="10" y="1"/>
                      <a:pt x="7" y="0"/>
                      <a:pt x="6" y="2"/>
                    </a:cubicBezTo>
                    <a:cubicBezTo>
                      <a:pt x="5" y="4"/>
                      <a:pt x="6" y="7"/>
                      <a:pt x="7" y="8"/>
                    </a:cubicBezTo>
                    <a:cubicBezTo>
                      <a:pt x="8" y="10"/>
                      <a:pt x="7" y="10"/>
                      <a:pt x="6" y="12"/>
                    </a:cubicBezTo>
                    <a:cubicBezTo>
                      <a:pt x="5" y="14"/>
                      <a:pt x="3" y="15"/>
                      <a:pt x="2" y="16"/>
                    </a:cubicBezTo>
                    <a:cubicBezTo>
                      <a:pt x="1" y="18"/>
                      <a:pt x="0" y="19"/>
                      <a:pt x="0" y="22"/>
                    </a:cubicBezTo>
                    <a:cubicBezTo>
                      <a:pt x="0" y="23"/>
                      <a:pt x="1" y="25"/>
                      <a:pt x="0" y="27"/>
                    </a:cubicBezTo>
                    <a:cubicBezTo>
                      <a:pt x="2" y="28"/>
                      <a:pt x="2" y="27"/>
                      <a:pt x="4" y="26"/>
                    </a:cubicBezTo>
                    <a:cubicBezTo>
                      <a:pt x="6" y="25"/>
                      <a:pt x="9" y="25"/>
                      <a:pt x="11" y="25"/>
                    </a:cubicBezTo>
                    <a:cubicBezTo>
                      <a:pt x="10" y="22"/>
                      <a:pt x="12" y="21"/>
                      <a:pt x="14" y="20"/>
                    </a:cubicBezTo>
                    <a:cubicBezTo>
                      <a:pt x="16" y="19"/>
                      <a:pt x="20" y="17"/>
                      <a:pt x="21" y="20"/>
                    </a:cubicBezTo>
                    <a:cubicBezTo>
                      <a:pt x="21" y="19"/>
                      <a:pt x="21" y="18"/>
                      <a:pt x="22" y="18"/>
                    </a:cubicBezTo>
                    <a:cubicBezTo>
                      <a:pt x="22" y="16"/>
                      <a:pt x="21" y="18"/>
                      <a:pt x="22" y="1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7" name="Freeform 750">
                <a:extLst>
                  <a:ext uri="{FF2B5EF4-FFF2-40B4-BE49-F238E27FC236}">
                    <a16:creationId xmlns:a16="http://schemas.microsoft.com/office/drawing/2014/main" id="{B26C910C-C07E-8E44-8DC0-2CD2115F7F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2283" y="9147751"/>
                <a:ext cx="92356" cy="92380"/>
              </a:xfrm>
              <a:custGeom>
                <a:avLst/>
                <a:gdLst>
                  <a:gd name="T0" fmla="*/ 1 w 10"/>
                  <a:gd name="T1" fmla="*/ 6 h 10"/>
                  <a:gd name="T2" fmla="*/ 3 w 10"/>
                  <a:gd name="T3" fmla="*/ 10 h 10"/>
                  <a:gd name="T4" fmla="*/ 9 w 10"/>
                  <a:gd name="T5" fmla="*/ 5 h 10"/>
                  <a:gd name="T6" fmla="*/ 8 w 10"/>
                  <a:gd name="T7" fmla="*/ 0 h 10"/>
                  <a:gd name="T8" fmla="*/ 4 w 10"/>
                  <a:gd name="T9" fmla="*/ 1 h 10"/>
                  <a:gd name="T10" fmla="*/ 0 w 10"/>
                  <a:gd name="T11" fmla="*/ 1 h 10"/>
                  <a:gd name="T12" fmla="*/ 1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" y="6"/>
                    </a:moveTo>
                    <a:cubicBezTo>
                      <a:pt x="2" y="7"/>
                      <a:pt x="2" y="9"/>
                      <a:pt x="3" y="10"/>
                    </a:cubicBezTo>
                    <a:cubicBezTo>
                      <a:pt x="5" y="9"/>
                      <a:pt x="7" y="7"/>
                      <a:pt x="9" y="5"/>
                    </a:cubicBezTo>
                    <a:cubicBezTo>
                      <a:pt x="10" y="3"/>
                      <a:pt x="5" y="4"/>
                      <a:pt x="8" y="0"/>
                    </a:cubicBezTo>
                    <a:cubicBezTo>
                      <a:pt x="7" y="0"/>
                      <a:pt x="3" y="0"/>
                      <a:pt x="4" y="1"/>
                    </a:cubicBezTo>
                    <a:cubicBezTo>
                      <a:pt x="5" y="3"/>
                      <a:pt x="1" y="2"/>
                      <a:pt x="0" y="1"/>
                    </a:cubicBezTo>
                    <a:cubicBezTo>
                      <a:pt x="0" y="3"/>
                      <a:pt x="1" y="4"/>
                      <a:pt x="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8" name="Freeform 751">
                <a:extLst>
                  <a:ext uri="{FF2B5EF4-FFF2-40B4-BE49-F238E27FC236}">
                    <a16:creationId xmlns:a16="http://schemas.microsoft.com/office/drawing/2014/main" id="{535A586A-2671-F642-AC56-2F81C05DE4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2283" y="9090413"/>
                <a:ext cx="101909" cy="86010"/>
              </a:xfrm>
              <a:custGeom>
                <a:avLst/>
                <a:gdLst>
                  <a:gd name="T0" fmla="*/ 3 w 11"/>
                  <a:gd name="T1" fmla="*/ 1 h 9"/>
                  <a:gd name="T2" fmla="*/ 0 w 11"/>
                  <a:gd name="T3" fmla="*/ 7 h 9"/>
                  <a:gd name="T4" fmla="*/ 4 w 11"/>
                  <a:gd name="T5" fmla="*/ 7 h 9"/>
                  <a:gd name="T6" fmla="*/ 8 w 11"/>
                  <a:gd name="T7" fmla="*/ 6 h 9"/>
                  <a:gd name="T8" fmla="*/ 7 w 11"/>
                  <a:gd name="T9" fmla="*/ 0 h 9"/>
                  <a:gd name="T10" fmla="*/ 3 w 11"/>
                  <a:gd name="T11" fmla="*/ 1 h 9"/>
                  <a:gd name="T12" fmla="*/ 3 w 11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">
                    <a:moveTo>
                      <a:pt x="3" y="1"/>
                    </a:moveTo>
                    <a:cubicBezTo>
                      <a:pt x="1" y="2"/>
                      <a:pt x="0" y="5"/>
                      <a:pt x="0" y="7"/>
                    </a:cubicBezTo>
                    <a:cubicBezTo>
                      <a:pt x="1" y="8"/>
                      <a:pt x="5" y="9"/>
                      <a:pt x="4" y="7"/>
                    </a:cubicBezTo>
                    <a:cubicBezTo>
                      <a:pt x="3" y="6"/>
                      <a:pt x="7" y="6"/>
                      <a:pt x="8" y="6"/>
                    </a:cubicBezTo>
                    <a:cubicBezTo>
                      <a:pt x="11" y="5"/>
                      <a:pt x="8" y="1"/>
                      <a:pt x="7" y="0"/>
                    </a:cubicBezTo>
                    <a:cubicBezTo>
                      <a:pt x="5" y="1"/>
                      <a:pt x="5" y="2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9" name="Freeform 752">
                <a:extLst>
                  <a:ext uri="{FF2B5EF4-FFF2-40B4-BE49-F238E27FC236}">
                    <a16:creationId xmlns:a16="http://schemas.microsoft.com/office/drawing/2014/main" id="{2E513430-CCAC-6643-83E8-1E5059B5C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1393" y="9061741"/>
                <a:ext cx="503185" cy="544729"/>
              </a:xfrm>
              <a:custGeom>
                <a:avLst/>
                <a:gdLst>
                  <a:gd name="T0" fmla="*/ 41 w 54"/>
                  <a:gd name="T1" fmla="*/ 13 h 58"/>
                  <a:gd name="T2" fmla="*/ 23 w 54"/>
                  <a:gd name="T3" fmla="*/ 3 h 58"/>
                  <a:gd name="T4" fmla="*/ 17 w 54"/>
                  <a:gd name="T5" fmla="*/ 7 h 58"/>
                  <a:gd name="T6" fmla="*/ 21 w 54"/>
                  <a:gd name="T7" fmla="*/ 9 h 58"/>
                  <a:gd name="T8" fmla="*/ 17 w 54"/>
                  <a:gd name="T9" fmla="*/ 9 h 58"/>
                  <a:gd name="T10" fmla="*/ 13 w 54"/>
                  <a:gd name="T11" fmla="*/ 10 h 58"/>
                  <a:gd name="T12" fmla="*/ 11 w 54"/>
                  <a:gd name="T13" fmla="*/ 8 h 58"/>
                  <a:gd name="T14" fmla="*/ 12 w 54"/>
                  <a:gd name="T15" fmla="*/ 4 h 58"/>
                  <a:gd name="T16" fmla="*/ 5 w 54"/>
                  <a:gd name="T17" fmla="*/ 3 h 58"/>
                  <a:gd name="T18" fmla="*/ 7 w 54"/>
                  <a:gd name="T19" fmla="*/ 8 h 58"/>
                  <a:gd name="T20" fmla="*/ 5 w 54"/>
                  <a:gd name="T21" fmla="*/ 12 h 58"/>
                  <a:gd name="T22" fmla="*/ 6 w 54"/>
                  <a:gd name="T23" fmla="*/ 16 h 58"/>
                  <a:gd name="T24" fmla="*/ 2 w 54"/>
                  <a:gd name="T25" fmla="*/ 18 h 58"/>
                  <a:gd name="T26" fmla="*/ 1 w 54"/>
                  <a:gd name="T27" fmla="*/ 21 h 58"/>
                  <a:gd name="T28" fmla="*/ 5 w 54"/>
                  <a:gd name="T29" fmla="*/ 33 h 58"/>
                  <a:gd name="T30" fmla="*/ 12 w 54"/>
                  <a:gd name="T31" fmla="*/ 42 h 58"/>
                  <a:gd name="T32" fmla="*/ 15 w 54"/>
                  <a:gd name="T33" fmla="*/ 43 h 58"/>
                  <a:gd name="T34" fmla="*/ 17 w 54"/>
                  <a:gd name="T35" fmla="*/ 45 h 58"/>
                  <a:gd name="T36" fmla="*/ 24 w 54"/>
                  <a:gd name="T37" fmla="*/ 47 h 58"/>
                  <a:gd name="T38" fmla="*/ 25 w 54"/>
                  <a:gd name="T39" fmla="*/ 53 h 58"/>
                  <a:gd name="T40" fmla="*/ 27 w 54"/>
                  <a:gd name="T41" fmla="*/ 55 h 58"/>
                  <a:gd name="T42" fmla="*/ 30 w 54"/>
                  <a:gd name="T43" fmla="*/ 55 h 58"/>
                  <a:gd name="T44" fmla="*/ 33 w 54"/>
                  <a:gd name="T45" fmla="*/ 56 h 58"/>
                  <a:gd name="T46" fmla="*/ 36 w 54"/>
                  <a:gd name="T47" fmla="*/ 55 h 58"/>
                  <a:gd name="T48" fmla="*/ 42 w 54"/>
                  <a:gd name="T49" fmla="*/ 55 h 58"/>
                  <a:gd name="T50" fmla="*/ 46 w 54"/>
                  <a:gd name="T51" fmla="*/ 54 h 58"/>
                  <a:gd name="T52" fmla="*/ 54 w 54"/>
                  <a:gd name="T53" fmla="*/ 49 h 58"/>
                  <a:gd name="T54" fmla="*/ 49 w 54"/>
                  <a:gd name="T55" fmla="*/ 36 h 58"/>
                  <a:gd name="T56" fmla="*/ 49 w 54"/>
                  <a:gd name="T57" fmla="*/ 32 h 58"/>
                  <a:gd name="T58" fmla="*/ 46 w 54"/>
                  <a:gd name="T59" fmla="*/ 28 h 58"/>
                  <a:gd name="T60" fmla="*/ 48 w 54"/>
                  <a:gd name="T61" fmla="*/ 20 h 58"/>
                  <a:gd name="T62" fmla="*/ 45 w 54"/>
                  <a:gd name="T63" fmla="*/ 18 h 58"/>
                  <a:gd name="T64" fmla="*/ 41 w 54"/>
                  <a:gd name="T65" fmla="*/ 16 h 58"/>
                  <a:gd name="T66" fmla="*/ 41 w 54"/>
                  <a:gd name="T6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4" h="58">
                    <a:moveTo>
                      <a:pt x="41" y="13"/>
                    </a:moveTo>
                    <a:cubicBezTo>
                      <a:pt x="35" y="9"/>
                      <a:pt x="29" y="6"/>
                      <a:pt x="23" y="3"/>
                    </a:cubicBezTo>
                    <a:cubicBezTo>
                      <a:pt x="22" y="5"/>
                      <a:pt x="19" y="7"/>
                      <a:pt x="17" y="7"/>
                    </a:cubicBezTo>
                    <a:cubicBezTo>
                      <a:pt x="17" y="7"/>
                      <a:pt x="21" y="8"/>
                      <a:pt x="21" y="9"/>
                    </a:cubicBezTo>
                    <a:cubicBezTo>
                      <a:pt x="20" y="10"/>
                      <a:pt x="18" y="9"/>
                      <a:pt x="17" y="9"/>
                    </a:cubicBezTo>
                    <a:cubicBezTo>
                      <a:pt x="15" y="8"/>
                      <a:pt x="15" y="9"/>
                      <a:pt x="13" y="10"/>
                    </a:cubicBezTo>
                    <a:cubicBezTo>
                      <a:pt x="13" y="10"/>
                      <a:pt x="11" y="9"/>
                      <a:pt x="11" y="8"/>
                    </a:cubicBezTo>
                    <a:cubicBezTo>
                      <a:pt x="10" y="7"/>
                      <a:pt x="11" y="5"/>
                      <a:pt x="12" y="4"/>
                    </a:cubicBezTo>
                    <a:cubicBezTo>
                      <a:pt x="13" y="0"/>
                      <a:pt x="7" y="2"/>
                      <a:pt x="5" y="3"/>
                    </a:cubicBezTo>
                    <a:cubicBezTo>
                      <a:pt x="6" y="4"/>
                      <a:pt x="8" y="7"/>
                      <a:pt x="7" y="8"/>
                    </a:cubicBezTo>
                    <a:cubicBezTo>
                      <a:pt x="7" y="9"/>
                      <a:pt x="3" y="12"/>
                      <a:pt x="5" y="12"/>
                    </a:cubicBezTo>
                    <a:cubicBezTo>
                      <a:pt x="8" y="13"/>
                      <a:pt x="7" y="14"/>
                      <a:pt x="6" y="16"/>
                    </a:cubicBezTo>
                    <a:cubicBezTo>
                      <a:pt x="5" y="16"/>
                      <a:pt x="3" y="17"/>
                      <a:pt x="2" y="18"/>
                    </a:cubicBezTo>
                    <a:cubicBezTo>
                      <a:pt x="0" y="19"/>
                      <a:pt x="1" y="19"/>
                      <a:pt x="1" y="21"/>
                    </a:cubicBezTo>
                    <a:cubicBezTo>
                      <a:pt x="2" y="26"/>
                      <a:pt x="4" y="29"/>
                      <a:pt x="5" y="33"/>
                    </a:cubicBezTo>
                    <a:cubicBezTo>
                      <a:pt x="5" y="38"/>
                      <a:pt x="9" y="40"/>
                      <a:pt x="12" y="42"/>
                    </a:cubicBezTo>
                    <a:cubicBezTo>
                      <a:pt x="13" y="43"/>
                      <a:pt x="14" y="43"/>
                      <a:pt x="15" y="43"/>
                    </a:cubicBezTo>
                    <a:cubicBezTo>
                      <a:pt x="16" y="43"/>
                      <a:pt x="16" y="44"/>
                      <a:pt x="17" y="45"/>
                    </a:cubicBezTo>
                    <a:cubicBezTo>
                      <a:pt x="19" y="45"/>
                      <a:pt x="22" y="45"/>
                      <a:pt x="24" y="47"/>
                    </a:cubicBezTo>
                    <a:cubicBezTo>
                      <a:pt x="25" y="48"/>
                      <a:pt x="25" y="51"/>
                      <a:pt x="25" y="53"/>
                    </a:cubicBezTo>
                    <a:cubicBezTo>
                      <a:pt x="26" y="54"/>
                      <a:pt x="25" y="55"/>
                      <a:pt x="27" y="55"/>
                    </a:cubicBezTo>
                    <a:cubicBezTo>
                      <a:pt x="28" y="55"/>
                      <a:pt x="29" y="55"/>
                      <a:pt x="30" y="55"/>
                    </a:cubicBezTo>
                    <a:cubicBezTo>
                      <a:pt x="31" y="55"/>
                      <a:pt x="32" y="55"/>
                      <a:pt x="33" y="56"/>
                    </a:cubicBezTo>
                    <a:cubicBezTo>
                      <a:pt x="34" y="57"/>
                      <a:pt x="35" y="56"/>
                      <a:pt x="36" y="55"/>
                    </a:cubicBezTo>
                    <a:cubicBezTo>
                      <a:pt x="38" y="54"/>
                      <a:pt x="40" y="58"/>
                      <a:pt x="42" y="55"/>
                    </a:cubicBezTo>
                    <a:cubicBezTo>
                      <a:pt x="42" y="53"/>
                      <a:pt x="45" y="54"/>
                      <a:pt x="46" y="54"/>
                    </a:cubicBezTo>
                    <a:cubicBezTo>
                      <a:pt x="49" y="53"/>
                      <a:pt x="51" y="51"/>
                      <a:pt x="54" y="49"/>
                    </a:cubicBezTo>
                    <a:cubicBezTo>
                      <a:pt x="49" y="46"/>
                      <a:pt x="49" y="42"/>
                      <a:pt x="49" y="36"/>
                    </a:cubicBezTo>
                    <a:cubicBezTo>
                      <a:pt x="48" y="35"/>
                      <a:pt x="50" y="33"/>
                      <a:pt x="49" y="32"/>
                    </a:cubicBezTo>
                    <a:cubicBezTo>
                      <a:pt x="48" y="31"/>
                      <a:pt x="46" y="30"/>
                      <a:pt x="46" y="28"/>
                    </a:cubicBezTo>
                    <a:cubicBezTo>
                      <a:pt x="46" y="27"/>
                      <a:pt x="48" y="20"/>
                      <a:pt x="48" y="20"/>
                    </a:cubicBezTo>
                    <a:cubicBezTo>
                      <a:pt x="47" y="20"/>
                      <a:pt x="46" y="19"/>
                      <a:pt x="45" y="18"/>
                    </a:cubicBezTo>
                    <a:cubicBezTo>
                      <a:pt x="44" y="17"/>
                      <a:pt x="43" y="17"/>
                      <a:pt x="41" y="16"/>
                    </a:cubicBezTo>
                    <a:cubicBezTo>
                      <a:pt x="41" y="15"/>
                      <a:pt x="41" y="14"/>
                      <a:pt x="41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0" name="Freeform 753">
                <a:extLst>
                  <a:ext uri="{FF2B5EF4-FFF2-40B4-BE49-F238E27FC236}">
                    <a16:creationId xmlns:a16="http://schemas.microsoft.com/office/drawing/2014/main" id="{CEC01DFC-2AC8-B84D-A486-88903CC91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17381" y="8931134"/>
                <a:ext cx="251592" cy="289887"/>
              </a:xfrm>
              <a:custGeom>
                <a:avLst/>
                <a:gdLst>
                  <a:gd name="T0" fmla="*/ 15 w 27"/>
                  <a:gd name="T1" fmla="*/ 29 h 31"/>
                  <a:gd name="T2" fmla="*/ 15 w 27"/>
                  <a:gd name="T3" fmla="*/ 24 h 31"/>
                  <a:gd name="T4" fmla="*/ 17 w 27"/>
                  <a:gd name="T5" fmla="*/ 24 h 31"/>
                  <a:gd name="T6" fmla="*/ 19 w 27"/>
                  <a:gd name="T7" fmla="*/ 21 h 31"/>
                  <a:gd name="T8" fmla="*/ 21 w 27"/>
                  <a:gd name="T9" fmla="*/ 24 h 31"/>
                  <a:gd name="T10" fmla="*/ 24 w 27"/>
                  <a:gd name="T11" fmla="*/ 23 h 31"/>
                  <a:gd name="T12" fmla="*/ 26 w 27"/>
                  <a:gd name="T13" fmla="*/ 24 h 31"/>
                  <a:gd name="T14" fmla="*/ 26 w 27"/>
                  <a:gd name="T15" fmla="*/ 21 h 31"/>
                  <a:gd name="T16" fmla="*/ 26 w 27"/>
                  <a:gd name="T17" fmla="*/ 14 h 31"/>
                  <a:gd name="T18" fmla="*/ 25 w 27"/>
                  <a:gd name="T19" fmla="*/ 11 h 31"/>
                  <a:gd name="T20" fmla="*/ 26 w 27"/>
                  <a:gd name="T21" fmla="*/ 6 h 31"/>
                  <a:gd name="T22" fmla="*/ 21 w 27"/>
                  <a:gd name="T23" fmla="*/ 4 h 31"/>
                  <a:gd name="T24" fmla="*/ 19 w 27"/>
                  <a:gd name="T25" fmla="*/ 0 h 31"/>
                  <a:gd name="T26" fmla="*/ 14 w 27"/>
                  <a:gd name="T27" fmla="*/ 0 h 31"/>
                  <a:gd name="T28" fmla="*/ 11 w 27"/>
                  <a:gd name="T29" fmla="*/ 7 h 31"/>
                  <a:gd name="T30" fmla="*/ 5 w 27"/>
                  <a:gd name="T31" fmla="*/ 7 h 31"/>
                  <a:gd name="T32" fmla="*/ 4 w 27"/>
                  <a:gd name="T33" fmla="*/ 7 h 31"/>
                  <a:gd name="T34" fmla="*/ 4 w 27"/>
                  <a:gd name="T35" fmla="*/ 10 h 31"/>
                  <a:gd name="T36" fmla="*/ 0 w 27"/>
                  <a:gd name="T37" fmla="*/ 16 h 31"/>
                  <a:gd name="T38" fmla="*/ 4 w 27"/>
                  <a:gd name="T39" fmla="*/ 23 h 31"/>
                  <a:gd name="T40" fmla="*/ 9 w 27"/>
                  <a:gd name="T41" fmla="*/ 28 h 31"/>
                  <a:gd name="T42" fmla="*/ 11 w 27"/>
                  <a:gd name="T43" fmla="*/ 31 h 31"/>
                  <a:gd name="T44" fmla="*/ 15 w 27"/>
                  <a:gd name="T45" fmla="*/ 29 h 31"/>
                  <a:gd name="T46" fmla="*/ 15 w 27"/>
                  <a:gd name="T47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31">
                    <a:moveTo>
                      <a:pt x="15" y="29"/>
                    </a:moveTo>
                    <a:cubicBezTo>
                      <a:pt x="15" y="28"/>
                      <a:pt x="13" y="24"/>
                      <a:pt x="15" y="24"/>
                    </a:cubicBezTo>
                    <a:cubicBezTo>
                      <a:pt x="15" y="24"/>
                      <a:pt x="17" y="24"/>
                      <a:pt x="17" y="24"/>
                    </a:cubicBezTo>
                    <a:cubicBezTo>
                      <a:pt x="18" y="23"/>
                      <a:pt x="18" y="21"/>
                      <a:pt x="19" y="21"/>
                    </a:cubicBezTo>
                    <a:cubicBezTo>
                      <a:pt x="20" y="22"/>
                      <a:pt x="21" y="23"/>
                      <a:pt x="21" y="24"/>
                    </a:cubicBezTo>
                    <a:cubicBezTo>
                      <a:pt x="22" y="25"/>
                      <a:pt x="22" y="23"/>
                      <a:pt x="24" y="23"/>
                    </a:cubicBezTo>
                    <a:cubicBezTo>
                      <a:pt x="24" y="23"/>
                      <a:pt x="26" y="25"/>
                      <a:pt x="26" y="24"/>
                    </a:cubicBezTo>
                    <a:cubicBezTo>
                      <a:pt x="26" y="23"/>
                      <a:pt x="26" y="22"/>
                      <a:pt x="26" y="21"/>
                    </a:cubicBezTo>
                    <a:cubicBezTo>
                      <a:pt x="27" y="19"/>
                      <a:pt x="27" y="16"/>
                      <a:pt x="26" y="14"/>
                    </a:cubicBezTo>
                    <a:cubicBezTo>
                      <a:pt x="25" y="13"/>
                      <a:pt x="25" y="12"/>
                      <a:pt x="25" y="11"/>
                    </a:cubicBezTo>
                    <a:cubicBezTo>
                      <a:pt x="25" y="9"/>
                      <a:pt x="27" y="8"/>
                      <a:pt x="26" y="6"/>
                    </a:cubicBezTo>
                    <a:cubicBezTo>
                      <a:pt x="25" y="3"/>
                      <a:pt x="21" y="7"/>
                      <a:pt x="21" y="4"/>
                    </a:cubicBezTo>
                    <a:cubicBezTo>
                      <a:pt x="21" y="2"/>
                      <a:pt x="22" y="0"/>
                      <a:pt x="19" y="0"/>
                    </a:cubicBezTo>
                    <a:cubicBezTo>
                      <a:pt x="18" y="0"/>
                      <a:pt x="16" y="0"/>
                      <a:pt x="14" y="0"/>
                    </a:cubicBezTo>
                    <a:cubicBezTo>
                      <a:pt x="10" y="0"/>
                      <a:pt x="15" y="7"/>
                      <a:pt x="11" y="7"/>
                    </a:cubicBezTo>
                    <a:cubicBezTo>
                      <a:pt x="9" y="7"/>
                      <a:pt x="7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9"/>
                      <a:pt x="4" y="9"/>
                      <a:pt x="4" y="10"/>
                    </a:cubicBezTo>
                    <a:cubicBezTo>
                      <a:pt x="4" y="12"/>
                      <a:pt x="0" y="14"/>
                      <a:pt x="0" y="16"/>
                    </a:cubicBezTo>
                    <a:cubicBezTo>
                      <a:pt x="1" y="18"/>
                      <a:pt x="3" y="21"/>
                      <a:pt x="4" y="23"/>
                    </a:cubicBezTo>
                    <a:cubicBezTo>
                      <a:pt x="6" y="24"/>
                      <a:pt x="7" y="26"/>
                      <a:pt x="9" y="28"/>
                    </a:cubicBezTo>
                    <a:cubicBezTo>
                      <a:pt x="10" y="29"/>
                      <a:pt x="11" y="30"/>
                      <a:pt x="11" y="31"/>
                    </a:cubicBezTo>
                    <a:cubicBezTo>
                      <a:pt x="12" y="30"/>
                      <a:pt x="14" y="30"/>
                      <a:pt x="15" y="29"/>
                    </a:cubicBezTo>
                    <a:cubicBezTo>
                      <a:pt x="15" y="29"/>
                      <a:pt x="14" y="30"/>
                      <a:pt x="15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1" name="Freeform 754">
                <a:extLst>
                  <a:ext uri="{FF2B5EF4-FFF2-40B4-BE49-F238E27FC236}">
                    <a16:creationId xmlns:a16="http://schemas.microsoft.com/office/drawing/2014/main" id="{915D4CF2-6F11-274F-B38F-57240FB74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33302" y="8931134"/>
                <a:ext cx="105096" cy="66896"/>
              </a:xfrm>
              <a:custGeom>
                <a:avLst/>
                <a:gdLst>
                  <a:gd name="T0" fmla="*/ 11 w 11"/>
                  <a:gd name="T1" fmla="*/ 7 h 7"/>
                  <a:gd name="T2" fmla="*/ 11 w 11"/>
                  <a:gd name="T3" fmla="*/ 0 h 7"/>
                  <a:gd name="T4" fmla="*/ 3 w 11"/>
                  <a:gd name="T5" fmla="*/ 1 h 7"/>
                  <a:gd name="T6" fmla="*/ 0 w 11"/>
                  <a:gd name="T7" fmla="*/ 4 h 7"/>
                  <a:gd name="T8" fmla="*/ 2 w 11"/>
                  <a:gd name="T9" fmla="*/ 7 h 7"/>
                  <a:gd name="T10" fmla="*/ 11 w 11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7">
                    <a:moveTo>
                      <a:pt x="11" y="7"/>
                    </a:moveTo>
                    <a:cubicBezTo>
                      <a:pt x="11" y="5"/>
                      <a:pt x="11" y="2"/>
                      <a:pt x="11" y="0"/>
                    </a:cubicBezTo>
                    <a:cubicBezTo>
                      <a:pt x="8" y="0"/>
                      <a:pt x="6" y="1"/>
                      <a:pt x="3" y="1"/>
                    </a:cubicBezTo>
                    <a:cubicBezTo>
                      <a:pt x="4" y="2"/>
                      <a:pt x="1" y="3"/>
                      <a:pt x="0" y="4"/>
                    </a:cubicBezTo>
                    <a:cubicBezTo>
                      <a:pt x="0" y="5"/>
                      <a:pt x="2" y="6"/>
                      <a:pt x="2" y="7"/>
                    </a:cubicBezTo>
                    <a:lnTo>
                      <a:pt x="11" y="7"/>
                    </a:ln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2" name="Freeform 755">
                <a:extLst>
                  <a:ext uri="{FF2B5EF4-FFF2-40B4-BE49-F238E27FC236}">
                    <a16:creationId xmlns:a16="http://schemas.microsoft.com/office/drawing/2014/main" id="{D5EED7ED-F350-594B-B731-F0E5CFCF25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8269" y="8427819"/>
                <a:ext cx="343949" cy="531986"/>
              </a:xfrm>
              <a:custGeom>
                <a:avLst/>
                <a:gdLst>
                  <a:gd name="T0" fmla="*/ 29 w 37"/>
                  <a:gd name="T1" fmla="*/ 55 h 57"/>
                  <a:gd name="T2" fmla="*/ 37 w 37"/>
                  <a:gd name="T3" fmla="*/ 55 h 57"/>
                  <a:gd name="T4" fmla="*/ 33 w 37"/>
                  <a:gd name="T5" fmla="*/ 48 h 57"/>
                  <a:gd name="T6" fmla="*/ 32 w 37"/>
                  <a:gd name="T7" fmla="*/ 44 h 57"/>
                  <a:gd name="T8" fmla="*/ 30 w 37"/>
                  <a:gd name="T9" fmla="*/ 40 h 57"/>
                  <a:gd name="T10" fmla="*/ 32 w 37"/>
                  <a:gd name="T11" fmla="*/ 32 h 57"/>
                  <a:gd name="T12" fmla="*/ 34 w 37"/>
                  <a:gd name="T13" fmla="*/ 27 h 57"/>
                  <a:gd name="T14" fmla="*/ 31 w 37"/>
                  <a:gd name="T15" fmla="*/ 21 h 57"/>
                  <a:gd name="T16" fmla="*/ 28 w 37"/>
                  <a:gd name="T17" fmla="*/ 16 h 57"/>
                  <a:gd name="T18" fmla="*/ 34 w 37"/>
                  <a:gd name="T19" fmla="*/ 16 h 57"/>
                  <a:gd name="T20" fmla="*/ 32 w 37"/>
                  <a:gd name="T21" fmla="*/ 6 h 57"/>
                  <a:gd name="T22" fmla="*/ 30 w 37"/>
                  <a:gd name="T23" fmla="*/ 2 h 57"/>
                  <a:gd name="T24" fmla="*/ 27 w 37"/>
                  <a:gd name="T25" fmla="*/ 0 h 57"/>
                  <a:gd name="T26" fmla="*/ 28 w 37"/>
                  <a:gd name="T27" fmla="*/ 9 h 57"/>
                  <a:gd name="T28" fmla="*/ 23 w 37"/>
                  <a:gd name="T29" fmla="*/ 18 h 57"/>
                  <a:gd name="T30" fmla="*/ 21 w 37"/>
                  <a:gd name="T31" fmla="*/ 22 h 57"/>
                  <a:gd name="T32" fmla="*/ 18 w 37"/>
                  <a:gd name="T33" fmla="*/ 27 h 57"/>
                  <a:gd name="T34" fmla="*/ 15 w 37"/>
                  <a:gd name="T35" fmla="*/ 33 h 57"/>
                  <a:gd name="T36" fmla="*/ 11 w 37"/>
                  <a:gd name="T37" fmla="*/ 31 h 57"/>
                  <a:gd name="T38" fmla="*/ 2 w 37"/>
                  <a:gd name="T39" fmla="*/ 39 h 57"/>
                  <a:gd name="T40" fmla="*/ 1 w 37"/>
                  <a:gd name="T41" fmla="*/ 42 h 57"/>
                  <a:gd name="T42" fmla="*/ 4 w 37"/>
                  <a:gd name="T43" fmla="*/ 45 h 57"/>
                  <a:gd name="T44" fmla="*/ 5 w 37"/>
                  <a:gd name="T45" fmla="*/ 45 h 57"/>
                  <a:gd name="T46" fmla="*/ 7 w 37"/>
                  <a:gd name="T47" fmla="*/ 48 h 57"/>
                  <a:gd name="T48" fmla="*/ 7 w 37"/>
                  <a:gd name="T49" fmla="*/ 55 h 57"/>
                  <a:gd name="T50" fmla="*/ 16 w 37"/>
                  <a:gd name="T51" fmla="*/ 54 h 57"/>
                  <a:gd name="T52" fmla="*/ 29 w 37"/>
                  <a:gd name="T53" fmla="*/ 5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57">
                    <a:moveTo>
                      <a:pt x="29" y="55"/>
                    </a:moveTo>
                    <a:cubicBezTo>
                      <a:pt x="32" y="55"/>
                      <a:pt x="35" y="57"/>
                      <a:pt x="37" y="55"/>
                    </a:cubicBezTo>
                    <a:cubicBezTo>
                      <a:pt x="37" y="51"/>
                      <a:pt x="35" y="50"/>
                      <a:pt x="33" y="48"/>
                    </a:cubicBezTo>
                    <a:cubicBezTo>
                      <a:pt x="32" y="47"/>
                      <a:pt x="32" y="46"/>
                      <a:pt x="32" y="44"/>
                    </a:cubicBezTo>
                    <a:cubicBezTo>
                      <a:pt x="31" y="43"/>
                      <a:pt x="30" y="42"/>
                      <a:pt x="30" y="40"/>
                    </a:cubicBezTo>
                    <a:cubicBezTo>
                      <a:pt x="29" y="36"/>
                      <a:pt x="31" y="35"/>
                      <a:pt x="32" y="32"/>
                    </a:cubicBezTo>
                    <a:cubicBezTo>
                      <a:pt x="33" y="30"/>
                      <a:pt x="34" y="29"/>
                      <a:pt x="34" y="27"/>
                    </a:cubicBezTo>
                    <a:cubicBezTo>
                      <a:pt x="33" y="25"/>
                      <a:pt x="33" y="23"/>
                      <a:pt x="31" y="21"/>
                    </a:cubicBezTo>
                    <a:cubicBezTo>
                      <a:pt x="31" y="21"/>
                      <a:pt x="26" y="18"/>
                      <a:pt x="28" y="16"/>
                    </a:cubicBezTo>
                    <a:cubicBezTo>
                      <a:pt x="29" y="15"/>
                      <a:pt x="32" y="16"/>
                      <a:pt x="34" y="16"/>
                    </a:cubicBezTo>
                    <a:cubicBezTo>
                      <a:pt x="32" y="12"/>
                      <a:pt x="32" y="10"/>
                      <a:pt x="32" y="6"/>
                    </a:cubicBezTo>
                    <a:cubicBezTo>
                      <a:pt x="32" y="5"/>
                      <a:pt x="32" y="3"/>
                      <a:pt x="30" y="2"/>
                    </a:cubicBezTo>
                    <a:cubicBezTo>
                      <a:pt x="30" y="1"/>
                      <a:pt x="27" y="0"/>
                      <a:pt x="27" y="0"/>
                    </a:cubicBezTo>
                    <a:cubicBezTo>
                      <a:pt x="27" y="2"/>
                      <a:pt x="33" y="7"/>
                      <a:pt x="28" y="9"/>
                    </a:cubicBezTo>
                    <a:cubicBezTo>
                      <a:pt x="25" y="11"/>
                      <a:pt x="24" y="14"/>
                      <a:pt x="23" y="18"/>
                    </a:cubicBezTo>
                    <a:cubicBezTo>
                      <a:pt x="22" y="19"/>
                      <a:pt x="22" y="22"/>
                      <a:pt x="21" y="22"/>
                    </a:cubicBezTo>
                    <a:cubicBezTo>
                      <a:pt x="19" y="23"/>
                      <a:pt x="19" y="25"/>
                      <a:pt x="18" y="27"/>
                    </a:cubicBezTo>
                    <a:cubicBezTo>
                      <a:pt x="17" y="29"/>
                      <a:pt x="16" y="31"/>
                      <a:pt x="15" y="33"/>
                    </a:cubicBezTo>
                    <a:cubicBezTo>
                      <a:pt x="13" y="35"/>
                      <a:pt x="12" y="31"/>
                      <a:pt x="11" y="31"/>
                    </a:cubicBezTo>
                    <a:cubicBezTo>
                      <a:pt x="6" y="31"/>
                      <a:pt x="3" y="35"/>
                      <a:pt x="2" y="39"/>
                    </a:cubicBezTo>
                    <a:cubicBezTo>
                      <a:pt x="2" y="40"/>
                      <a:pt x="0" y="41"/>
                      <a:pt x="1" y="42"/>
                    </a:cubicBezTo>
                    <a:cubicBezTo>
                      <a:pt x="2" y="43"/>
                      <a:pt x="3" y="44"/>
                      <a:pt x="4" y="45"/>
                    </a:cubicBezTo>
                    <a:cubicBezTo>
                      <a:pt x="4" y="46"/>
                      <a:pt x="5" y="44"/>
                      <a:pt x="5" y="45"/>
                    </a:cubicBezTo>
                    <a:cubicBezTo>
                      <a:pt x="6" y="46"/>
                      <a:pt x="7" y="47"/>
                      <a:pt x="7" y="48"/>
                    </a:cubicBezTo>
                    <a:cubicBezTo>
                      <a:pt x="8" y="50"/>
                      <a:pt x="7" y="53"/>
                      <a:pt x="7" y="55"/>
                    </a:cubicBezTo>
                    <a:cubicBezTo>
                      <a:pt x="10" y="54"/>
                      <a:pt x="13" y="54"/>
                      <a:pt x="16" y="54"/>
                    </a:cubicBezTo>
                    <a:cubicBezTo>
                      <a:pt x="20" y="54"/>
                      <a:pt x="25" y="55"/>
                      <a:pt x="29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3" name="Freeform 756">
                <a:extLst>
                  <a:ext uri="{FF2B5EF4-FFF2-40B4-BE49-F238E27FC236}">
                    <a16:creationId xmlns:a16="http://schemas.microsoft.com/office/drawing/2014/main" id="{383CD1A3-0F5A-BF4A-BA27-B86F2802D8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2030" y="8453303"/>
                <a:ext cx="140127" cy="289887"/>
              </a:xfrm>
              <a:custGeom>
                <a:avLst/>
                <a:gdLst>
                  <a:gd name="T0" fmla="*/ 11 w 15"/>
                  <a:gd name="T1" fmla="*/ 0 h 31"/>
                  <a:gd name="T2" fmla="*/ 9 w 15"/>
                  <a:gd name="T3" fmla="*/ 4 h 31"/>
                  <a:gd name="T4" fmla="*/ 4 w 15"/>
                  <a:gd name="T5" fmla="*/ 5 h 31"/>
                  <a:gd name="T6" fmla="*/ 1 w 15"/>
                  <a:gd name="T7" fmla="*/ 8 h 31"/>
                  <a:gd name="T8" fmla="*/ 3 w 15"/>
                  <a:gd name="T9" fmla="*/ 13 h 31"/>
                  <a:gd name="T10" fmla="*/ 6 w 15"/>
                  <a:gd name="T11" fmla="*/ 31 h 31"/>
                  <a:gd name="T12" fmla="*/ 11 w 15"/>
                  <a:gd name="T13" fmla="*/ 30 h 31"/>
                  <a:gd name="T14" fmla="*/ 11 w 15"/>
                  <a:gd name="T15" fmla="*/ 27 h 31"/>
                  <a:gd name="T16" fmla="*/ 11 w 15"/>
                  <a:gd name="T17" fmla="*/ 18 h 31"/>
                  <a:gd name="T18" fmla="*/ 15 w 15"/>
                  <a:gd name="T19" fmla="*/ 9 h 31"/>
                  <a:gd name="T20" fmla="*/ 14 w 15"/>
                  <a:gd name="T21" fmla="*/ 3 h 31"/>
                  <a:gd name="T22" fmla="*/ 11 w 15"/>
                  <a:gd name="T23" fmla="*/ 0 h 31"/>
                  <a:gd name="T24" fmla="*/ 11 w 15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31">
                    <a:moveTo>
                      <a:pt x="11" y="0"/>
                    </a:moveTo>
                    <a:cubicBezTo>
                      <a:pt x="9" y="2"/>
                      <a:pt x="10" y="2"/>
                      <a:pt x="9" y="4"/>
                    </a:cubicBezTo>
                    <a:cubicBezTo>
                      <a:pt x="8" y="6"/>
                      <a:pt x="6" y="5"/>
                      <a:pt x="4" y="5"/>
                    </a:cubicBezTo>
                    <a:cubicBezTo>
                      <a:pt x="4" y="5"/>
                      <a:pt x="2" y="7"/>
                      <a:pt x="1" y="8"/>
                    </a:cubicBezTo>
                    <a:cubicBezTo>
                      <a:pt x="0" y="9"/>
                      <a:pt x="2" y="11"/>
                      <a:pt x="3" y="13"/>
                    </a:cubicBezTo>
                    <a:cubicBezTo>
                      <a:pt x="7" y="18"/>
                      <a:pt x="4" y="25"/>
                      <a:pt x="6" y="31"/>
                    </a:cubicBezTo>
                    <a:cubicBezTo>
                      <a:pt x="7" y="31"/>
                      <a:pt x="9" y="31"/>
                      <a:pt x="11" y="30"/>
                    </a:cubicBezTo>
                    <a:cubicBezTo>
                      <a:pt x="12" y="30"/>
                      <a:pt x="12" y="29"/>
                      <a:pt x="11" y="27"/>
                    </a:cubicBezTo>
                    <a:cubicBezTo>
                      <a:pt x="11" y="24"/>
                      <a:pt x="11" y="21"/>
                      <a:pt x="11" y="18"/>
                    </a:cubicBezTo>
                    <a:cubicBezTo>
                      <a:pt x="11" y="14"/>
                      <a:pt x="14" y="12"/>
                      <a:pt x="15" y="9"/>
                    </a:cubicBezTo>
                    <a:cubicBezTo>
                      <a:pt x="15" y="6"/>
                      <a:pt x="15" y="5"/>
                      <a:pt x="14" y="3"/>
                    </a:cubicBezTo>
                    <a:cubicBezTo>
                      <a:pt x="14" y="3"/>
                      <a:pt x="11" y="0"/>
                      <a:pt x="11" y="0"/>
                    </a:cubicBezTo>
                    <a:cubicBezTo>
                      <a:pt x="10" y="1"/>
                      <a:pt x="11" y="0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4" name="Freeform 757">
                <a:extLst>
                  <a:ext uri="{FF2B5EF4-FFF2-40B4-BE49-F238E27FC236}">
                    <a16:creationId xmlns:a16="http://schemas.microsoft.com/office/drawing/2014/main" id="{E3704740-9CB7-E642-8592-5B459F787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27572" y="8380032"/>
                <a:ext cx="550956" cy="477833"/>
              </a:xfrm>
              <a:custGeom>
                <a:avLst/>
                <a:gdLst>
                  <a:gd name="T0" fmla="*/ 31 w 59"/>
                  <a:gd name="T1" fmla="*/ 42 h 51"/>
                  <a:gd name="T2" fmla="*/ 37 w 59"/>
                  <a:gd name="T3" fmla="*/ 37 h 51"/>
                  <a:gd name="T4" fmla="*/ 40 w 59"/>
                  <a:gd name="T5" fmla="*/ 36 h 51"/>
                  <a:gd name="T6" fmla="*/ 43 w 59"/>
                  <a:gd name="T7" fmla="*/ 38 h 51"/>
                  <a:gd name="T8" fmla="*/ 47 w 59"/>
                  <a:gd name="T9" fmla="*/ 32 h 51"/>
                  <a:gd name="T10" fmla="*/ 48 w 59"/>
                  <a:gd name="T11" fmla="*/ 28 h 51"/>
                  <a:gd name="T12" fmla="*/ 51 w 59"/>
                  <a:gd name="T13" fmla="*/ 27 h 51"/>
                  <a:gd name="T14" fmla="*/ 56 w 59"/>
                  <a:gd name="T15" fmla="*/ 14 h 51"/>
                  <a:gd name="T16" fmla="*/ 59 w 59"/>
                  <a:gd name="T17" fmla="*/ 11 h 51"/>
                  <a:gd name="T18" fmla="*/ 57 w 59"/>
                  <a:gd name="T19" fmla="*/ 8 h 51"/>
                  <a:gd name="T20" fmla="*/ 56 w 59"/>
                  <a:gd name="T21" fmla="*/ 6 h 51"/>
                  <a:gd name="T22" fmla="*/ 54 w 59"/>
                  <a:gd name="T23" fmla="*/ 1 h 51"/>
                  <a:gd name="T24" fmla="*/ 48 w 59"/>
                  <a:gd name="T25" fmla="*/ 5 h 51"/>
                  <a:gd name="T26" fmla="*/ 40 w 59"/>
                  <a:gd name="T27" fmla="*/ 4 h 51"/>
                  <a:gd name="T28" fmla="*/ 32 w 59"/>
                  <a:gd name="T29" fmla="*/ 6 h 51"/>
                  <a:gd name="T30" fmla="*/ 26 w 59"/>
                  <a:gd name="T31" fmla="*/ 4 h 51"/>
                  <a:gd name="T32" fmla="*/ 19 w 59"/>
                  <a:gd name="T33" fmla="*/ 3 h 51"/>
                  <a:gd name="T34" fmla="*/ 13 w 59"/>
                  <a:gd name="T35" fmla="*/ 1 h 51"/>
                  <a:gd name="T36" fmla="*/ 8 w 59"/>
                  <a:gd name="T37" fmla="*/ 3 h 51"/>
                  <a:gd name="T38" fmla="*/ 7 w 59"/>
                  <a:gd name="T39" fmla="*/ 6 h 51"/>
                  <a:gd name="T40" fmla="*/ 6 w 59"/>
                  <a:gd name="T41" fmla="*/ 10 h 51"/>
                  <a:gd name="T42" fmla="*/ 5 w 59"/>
                  <a:gd name="T43" fmla="*/ 16 h 51"/>
                  <a:gd name="T44" fmla="*/ 1 w 59"/>
                  <a:gd name="T45" fmla="*/ 24 h 51"/>
                  <a:gd name="T46" fmla="*/ 2 w 59"/>
                  <a:gd name="T47" fmla="*/ 38 h 51"/>
                  <a:gd name="T48" fmla="*/ 5 w 59"/>
                  <a:gd name="T49" fmla="*/ 38 h 51"/>
                  <a:gd name="T50" fmla="*/ 9 w 59"/>
                  <a:gd name="T51" fmla="*/ 39 h 51"/>
                  <a:gd name="T52" fmla="*/ 14 w 59"/>
                  <a:gd name="T53" fmla="*/ 43 h 51"/>
                  <a:gd name="T54" fmla="*/ 14 w 59"/>
                  <a:gd name="T55" fmla="*/ 45 h 51"/>
                  <a:gd name="T56" fmla="*/ 16 w 59"/>
                  <a:gd name="T57" fmla="*/ 48 h 51"/>
                  <a:gd name="T58" fmla="*/ 23 w 59"/>
                  <a:gd name="T59" fmla="*/ 47 h 51"/>
                  <a:gd name="T60" fmla="*/ 22 w 59"/>
                  <a:gd name="T61" fmla="*/ 48 h 51"/>
                  <a:gd name="T62" fmla="*/ 27 w 59"/>
                  <a:gd name="T63" fmla="*/ 47 h 51"/>
                  <a:gd name="T64" fmla="*/ 30 w 59"/>
                  <a:gd name="T65" fmla="*/ 47 h 51"/>
                  <a:gd name="T66" fmla="*/ 31 w 59"/>
                  <a:gd name="T67" fmla="*/ 42 h 51"/>
                  <a:gd name="T68" fmla="*/ 31 w 59"/>
                  <a:gd name="T69" fmla="*/ 4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9" h="51">
                    <a:moveTo>
                      <a:pt x="31" y="42"/>
                    </a:moveTo>
                    <a:cubicBezTo>
                      <a:pt x="32" y="40"/>
                      <a:pt x="35" y="37"/>
                      <a:pt x="37" y="37"/>
                    </a:cubicBezTo>
                    <a:cubicBezTo>
                      <a:pt x="38" y="36"/>
                      <a:pt x="40" y="36"/>
                      <a:pt x="40" y="36"/>
                    </a:cubicBezTo>
                    <a:cubicBezTo>
                      <a:pt x="41" y="37"/>
                      <a:pt x="42" y="39"/>
                      <a:pt x="43" y="38"/>
                    </a:cubicBezTo>
                    <a:cubicBezTo>
                      <a:pt x="45" y="37"/>
                      <a:pt x="46" y="34"/>
                      <a:pt x="47" y="32"/>
                    </a:cubicBezTo>
                    <a:cubicBezTo>
                      <a:pt x="47" y="31"/>
                      <a:pt x="48" y="29"/>
                      <a:pt x="48" y="28"/>
                    </a:cubicBezTo>
                    <a:cubicBezTo>
                      <a:pt x="49" y="27"/>
                      <a:pt x="50" y="28"/>
                      <a:pt x="51" y="27"/>
                    </a:cubicBezTo>
                    <a:cubicBezTo>
                      <a:pt x="51" y="25"/>
                      <a:pt x="53" y="14"/>
                      <a:pt x="56" y="14"/>
                    </a:cubicBezTo>
                    <a:cubicBezTo>
                      <a:pt x="58" y="14"/>
                      <a:pt x="59" y="12"/>
                      <a:pt x="59" y="11"/>
                    </a:cubicBezTo>
                    <a:cubicBezTo>
                      <a:pt x="59" y="9"/>
                      <a:pt x="57" y="9"/>
                      <a:pt x="57" y="8"/>
                    </a:cubicBezTo>
                    <a:cubicBezTo>
                      <a:pt x="57" y="7"/>
                      <a:pt x="56" y="7"/>
                      <a:pt x="56" y="6"/>
                    </a:cubicBezTo>
                    <a:cubicBezTo>
                      <a:pt x="55" y="4"/>
                      <a:pt x="55" y="3"/>
                      <a:pt x="54" y="1"/>
                    </a:cubicBezTo>
                    <a:cubicBezTo>
                      <a:pt x="53" y="2"/>
                      <a:pt x="50" y="5"/>
                      <a:pt x="48" y="5"/>
                    </a:cubicBezTo>
                    <a:cubicBezTo>
                      <a:pt x="45" y="4"/>
                      <a:pt x="43" y="4"/>
                      <a:pt x="40" y="4"/>
                    </a:cubicBezTo>
                    <a:cubicBezTo>
                      <a:pt x="37" y="4"/>
                      <a:pt x="35" y="6"/>
                      <a:pt x="32" y="6"/>
                    </a:cubicBezTo>
                    <a:cubicBezTo>
                      <a:pt x="30" y="6"/>
                      <a:pt x="28" y="3"/>
                      <a:pt x="26" y="4"/>
                    </a:cubicBezTo>
                    <a:cubicBezTo>
                      <a:pt x="22" y="6"/>
                      <a:pt x="21" y="5"/>
                      <a:pt x="19" y="3"/>
                    </a:cubicBezTo>
                    <a:cubicBezTo>
                      <a:pt x="18" y="2"/>
                      <a:pt x="15" y="0"/>
                      <a:pt x="13" y="1"/>
                    </a:cubicBezTo>
                    <a:cubicBezTo>
                      <a:pt x="12" y="1"/>
                      <a:pt x="9" y="2"/>
                      <a:pt x="8" y="3"/>
                    </a:cubicBezTo>
                    <a:cubicBezTo>
                      <a:pt x="7" y="4"/>
                      <a:pt x="8" y="5"/>
                      <a:pt x="7" y="6"/>
                    </a:cubicBezTo>
                    <a:cubicBezTo>
                      <a:pt x="7" y="7"/>
                      <a:pt x="6" y="9"/>
                      <a:pt x="6" y="10"/>
                    </a:cubicBezTo>
                    <a:cubicBezTo>
                      <a:pt x="5" y="12"/>
                      <a:pt x="5" y="14"/>
                      <a:pt x="5" y="16"/>
                    </a:cubicBezTo>
                    <a:cubicBezTo>
                      <a:pt x="5" y="19"/>
                      <a:pt x="2" y="21"/>
                      <a:pt x="1" y="24"/>
                    </a:cubicBezTo>
                    <a:cubicBezTo>
                      <a:pt x="0" y="27"/>
                      <a:pt x="1" y="34"/>
                      <a:pt x="2" y="38"/>
                    </a:cubicBezTo>
                    <a:cubicBezTo>
                      <a:pt x="2" y="39"/>
                      <a:pt x="4" y="38"/>
                      <a:pt x="5" y="38"/>
                    </a:cubicBezTo>
                    <a:cubicBezTo>
                      <a:pt x="6" y="38"/>
                      <a:pt x="8" y="39"/>
                      <a:pt x="9" y="39"/>
                    </a:cubicBezTo>
                    <a:cubicBezTo>
                      <a:pt x="10" y="40"/>
                      <a:pt x="14" y="42"/>
                      <a:pt x="14" y="43"/>
                    </a:cubicBezTo>
                    <a:cubicBezTo>
                      <a:pt x="14" y="44"/>
                      <a:pt x="14" y="44"/>
                      <a:pt x="14" y="45"/>
                    </a:cubicBezTo>
                    <a:cubicBezTo>
                      <a:pt x="14" y="46"/>
                      <a:pt x="15" y="47"/>
                      <a:pt x="16" y="48"/>
                    </a:cubicBezTo>
                    <a:cubicBezTo>
                      <a:pt x="18" y="51"/>
                      <a:pt x="21" y="46"/>
                      <a:pt x="23" y="47"/>
                    </a:cubicBezTo>
                    <a:cubicBezTo>
                      <a:pt x="23" y="47"/>
                      <a:pt x="22" y="48"/>
                      <a:pt x="22" y="48"/>
                    </a:cubicBezTo>
                    <a:cubicBezTo>
                      <a:pt x="22" y="47"/>
                      <a:pt x="27" y="47"/>
                      <a:pt x="27" y="47"/>
                    </a:cubicBezTo>
                    <a:cubicBezTo>
                      <a:pt x="29" y="47"/>
                      <a:pt x="29" y="45"/>
                      <a:pt x="30" y="47"/>
                    </a:cubicBezTo>
                    <a:cubicBezTo>
                      <a:pt x="31" y="45"/>
                      <a:pt x="31" y="44"/>
                      <a:pt x="31" y="42"/>
                    </a:cubicBezTo>
                    <a:cubicBezTo>
                      <a:pt x="32" y="41"/>
                      <a:pt x="31" y="43"/>
                      <a:pt x="31" y="4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5" name="Freeform 758">
                <a:extLst>
                  <a:ext uri="{FF2B5EF4-FFF2-40B4-BE49-F238E27FC236}">
                    <a16:creationId xmlns:a16="http://schemas.microsoft.com/office/drawing/2014/main" id="{A6D6649D-00B0-1348-ADED-EAF5198D2E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32668" y="8322691"/>
                <a:ext cx="394904" cy="280329"/>
              </a:xfrm>
              <a:custGeom>
                <a:avLst/>
                <a:gdLst>
                  <a:gd name="T0" fmla="*/ 35 w 42"/>
                  <a:gd name="T1" fmla="*/ 20 h 30"/>
                  <a:gd name="T2" fmla="*/ 41 w 42"/>
                  <a:gd name="T3" fmla="*/ 17 h 30"/>
                  <a:gd name="T4" fmla="*/ 38 w 42"/>
                  <a:gd name="T5" fmla="*/ 13 h 30"/>
                  <a:gd name="T6" fmla="*/ 33 w 42"/>
                  <a:gd name="T7" fmla="*/ 10 h 30"/>
                  <a:gd name="T8" fmla="*/ 32 w 42"/>
                  <a:gd name="T9" fmla="*/ 7 h 30"/>
                  <a:gd name="T10" fmla="*/ 30 w 42"/>
                  <a:gd name="T11" fmla="*/ 1 h 30"/>
                  <a:gd name="T12" fmla="*/ 26 w 42"/>
                  <a:gd name="T13" fmla="*/ 0 h 30"/>
                  <a:gd name="T14" fmla="*/ 22 w 42"/>
                  <a:gd name="T15" fmla="*/ 2 h 30"/>
                  <a:gd name="T16" fmla="*/ 19 w 42"/>
                  <a:gd name="T17" fmla="*/ 4 h 30"/>
                  <a:gd name="T18" fmla="*/ 17 w 42"/>
                  <a:gd name="T19" fmla="*/ 5 h 30"/>
                  <a:gd name="T20" fmla="*/ 11 w 42"/>
                  <a:gd name="T21" fmla="*/ 10 h 30"/>
                  <a:gd name="T22" fmla="*/ 9 w 42"/>
                  <a:gd name="T23" fmla="*/ 10 h 30"/>
                  <a:gd name="T24" fmla="*/ 7 w 42"/>
                  <a:gd name="T25" fmla="*/ 14 h 30"/>
                  <a:gd name="T26" fmla="*/ 5 w 42"/>
                  <a:gd name="T27" fmla="*/ 16 h 30"/>
                  <a:gd name="T28" fmla="*/ 2 w 42"/>
                  <a:gd name="T29" fmla="*/ 18 h 30"/>
                  <a:gd name="T30" fmla="*/ 1 w 42"/>
                  <a:gd name="T31" fmla="*/ 24 h 30"/>
                  <a:gd name="T32" fmla="*/ 8 w 42"/>
                  <a:gd name="T33" fmla="*/ 28 h 30"/>
                  <a:gd name="T34" fmla="*/ 16 w 42"/>
                  <a:gd name="T35" fmla="*/ 30 h 30"/>
                  <a:gd name="T36" fmla="*/ 15 w 42"/>
                  <a:gd name="T37" fmla="*/ 22 h 30"/>
                  <a:gd name="T38" fmla="*/ 26 w 42"/>
                  <a:gd name="T39" fmla="*/ 22 h 30"/>
                  <a:gd name="T40" fmla="*/ 35 w 42"/>
                  <a:gd name="T41" fmla="*/ 20 h 30"/>
                  <a:gd name="T42" fmla="*/ 35 w 42"/>
                  <a:gd name="T43" fmla="*/ 2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2" h="30">
                    <a:moveTo>
                      <a:pt x="35" y="20"/>
                    </a:moveTo>
                    <a:cubicBezTo>
                      <a:pt x="37" y="17"/>
                      <a:pt x="40" y="20"/>
                      <a:pt x="41" y="17"/>
                    </a:cubicBezTo>
                    <a:cubicBezTo>
                      <a:pt x="42" y="16"/>
                      <a:pt x="39" y="13"/>
                      <a:pt x="38" y="13"/>
                    </a:cubicBezTo>
                    <a:cubicBezTo>
                      <a:pt x="37" y="15"/>
                      <a:pt x="34" y="11"/>
                      <a:pt x="33" y="10"/>
                    </a:cubicBezTo>
                    <a:cubicBezTo>
                      <a:pt x="33" y="9"/>
                      <a:pt x="33" y="8"/>
                      <a:pt x="32" y="7"/>
                    </a:cubicBezTo>
                    <a:cubicBezTo>
                      <a:pt x="30" y="5"/>
                      <a:pt x="30" y="4"/>
                      <a:pt x="30" y="1"/>
                    </a:cubicBezTo>
                    <a:cubicBezTo>
                      <a:pt x="29" y="1"/>
                      <a:pt x="27" y="0"/>
                      <a:pt x="26" y="0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1" y="3"/>
                      <a:pt x="20" y="4"/>
                      <a:pt x="19" y="4"/>
                    </a:cubicBezTo>
                    <a:cubicBezTo>
                      <a:pt x="18" y="6"/>
                      <a:pt x="18" y="4"/>
                      <a:pt x="17" y="5"/>
                    </a:cubicBezTo>
                    <a:cubicBezTo>
                      <a:pt x="15" y="6"/>
                      <a:pt x="13" y="11"/>
                      <a:pt x="11" y="10"/>
                    </a:cubicBezTo>
                    <a:cubicBezTo>
                      <a:pt x="10" y="10"/>
                      <a:pt x="9" y="8"/>
                      <a:pt x="9" y="10"/>
                    </a:cubicBezTo>
                    <a:cubicBezTo>
                      <a:pt x="8" y="11"/>
                      <a:pt x="8" y="13"/>
                      <a:pt x="7" y="14"/>
                    </a:cubicBezTo>
                    <a:cubicBezTo>
                      <a:pt x="7" y="15"/>
                      <a:pt x="7" y="16"/>
                      <a:pt x="5" y="16"/>
                    </a:cubicBezTo>
                    <a:cubicBezTo>
                      <a:pt x="5" y="16"/>
                      <a:pt x="1" y="17"/>
                      <a:pt x="2" y="18"/>
                    </a:cubicBezTo>
                    <a:cubicBezTo>
                      <a:pt x="5" y="20"/>
                      <a:pt x="0" y="23"/>
                      <a:pt x="1" y="24"/>
                    </a:cubicBezTo>
                    <a:cubicBezTo>
                      <a:pt x="3" y="25"/>
                      <a:pt x="5" y="30"/>
                      <a:pt x="8" y="28"/>
                    </a:cubicBezTo>
                    <a:cubicBezTo>
                      <a:pt x="11" y="26"/>
                      <a:pt x="13" y="27"/>
                      <a:pt x="16" y="30"/>
                    </a:cubicBezTo>
                    <a:cubicBezTo>
                      <a:pt x="15" y="27"/>
                      <a:pt x="15" y="24"/>
                      <a:pt x="15" y="22"/>
                    </a:cubicBezTo>
                    <a:cubicBezTo>
                      <a:pt x="19" y="22"/>
                      <a:pt x="22" y="22"/>
                      <a:pt x="26" y="22"/>
                    </a:cubicBezTo>
                    <a:cubicBezTo>
                      <a:pt x="29" y="22"/>
                      <a:pt x="34" y="23"/>
                      <a:pt x="35" y="20"/>
                    </a:cubicBezTo>
                    <a:cubicBezTo>
                      <a:pt x="36" y="18"/>
                      <a:pt x="35" y="20"/>
                      <a:pt x="35" y="2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6" name="Freeform 759">
                <a:extLst>
                  <a:ext uri="{FF2B5EF4-FFF2-40B4-BE49-F238E27FC236}">
                    <a16:creationId xmlns:a16="http://schemas.microsoft.com/office/drawing/2014/main" id="{ED40CB60-C540-AE45-8E68-FA6BC42A2E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6998" y="8529752"/>
                <a:ext cx="92356" cy="222990"/>
              </a:xfrm>
              <a:custGeom>
                <a:avLst/>
                <a:gdLst>
                  <a:gd name="T0" fmla="*/ 9 w 10"/>
                  <a:gd name="T1" fmla="*/ 10 h 24"/>
                  <a:gd name="T2" fmla="*/ 8 w 10"/>
                  <a:gd name="T3" fmla="*/ 6 h 24"/>
                  <a:gd name="T4" fmla="*/ 5 w 10"/>
                  <a:gd name="T5" fmla="*/ 0 h 24"/>
                  <a:gd name="T6" fmla="*/ 2 w 10"/>
                  <a:gd name="T7" fmla="*/ 0 h 24"/>
                  <a:gd name="T8" fmla="*/ 2 w 10"/>
                  <a:gd name="T9" fmla="*/ 3 h 24"/>
                  <a:gd name="T10" fmla="*/ 2 w 10"/>
                  <a:gd name="T11" fmla="*/ 9 h 24"/>
                  <a:gd name="T12" fmla="*/ 4 w 10"/>
                  <a:gd name="T13" fmla="*/ 15 h 24"/>
                  <a:gd name="T14" fmla="*/ 4 w 10"/>
                  <a:gd name="T15" fmla="*/ 21 h 24"/>
                  <a:gd name="T16" fmla="*/ 6 w 10"/>
                  <a:gd name="T17" fmla="*/ 23 h 24"/>
                  <a:gd name="T18" fmla="*/ 9 w 10"/>
                  <a:gd name="T19" fmla="*/ 23 h 24"/>
                  <a:gd name="T20" fmla="*/ 9 w 10"/>
                  <a:gd name="T21" fmla="*/ 10 h 24"/>
                  <a:gd name="T22" fmla="*/ 9 w 10"/>
                  <a:gd name="T23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24">
                    <a:moveTo>
                      <a:pt x="9" y="10"/>
                    </a:moveTo>
                    <a:cubicBezTo>
                      <a:pt x="9" y="9"/>
                      <a:pt x="9" y="7"/>
                      <a:pt x="8" y="6"/>
                    </a:cubicBezTo>
                    <a:cubicBezTo>
                      <a:pt x="7" y="5"/>
                      <a:pt x="4" y="1"/>
                      <a:pt x="5" y="0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0" y="0"/>
                      <a:pt x="2" y="2"/>
                      <a:pt x="2" y="3"/>
                    </a:cubicBezTo>
                    <a:cubicBezTo>
                      <a:pt x="3" y="5"/>
                      <a:pt x="2" y="7"/>
                      <a:pt x="2" y="9"/>
                    </a:cubicBezTo>
                    <a:cubicBezTo>
                      <a:pt x="1" y="12"/>
                      <a:pt x="3" y="12"/>
                      <a:pt x="4" y="15"/>
                    </a:cubicBezTo>
                    <a:cubicBezTo>
                      <a:pt x="4" y="17"/>
                      <a:pt x="3" y="19"/>
                      <a:pt x="4" y="21"/>
                    </a:cubicBezTo>
                    <a:cubicBezTo>
                      <a:pt x="4" y="22"/>
                      <a:pt x="5" y="23"/>
                      <a:pt x="6" y="23"/>
                    </a:cubicBezTo>
                    <a:cubicBezTo>
                      <a:pt x="7" y="24"/>
                      <a:pt x="10" y="24"/>
                      <a:pt x="9" y="23"/>
                    </a:cubicBezTo>
                    <a:cubicBezTo>
                      <a:pt x="9" y="19"/>
                      <a:pt x="9" y="15"/>
                      <a:pt x="9" y="10"/>
                    </a:cubicBezTo>
                    <a:cubicBezTo>
                      <a:pt x="9" y="7"/>
                      <a:pt x="9" y="13"/>
                      <a:pt x="9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7" name="Freeform 760">
                <a:extLst>
                  <a:ext uri="{FF2B5EF4-FFF2-40B4-BE49-F238E27FC236}">
                    <a16:creationId xmlns:a16="http://schemas.microsoft.com/office/drawing/2014/main" id="{4CC37794-E901-BF43-A78D-FF8ED3AFC4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5722" y="8539311"/>
                <a:ext cx="296177" cy="289887"/>
              </a:xfrm>
              <a:custGeom>
                <a:avLst/>
                <a:gdLst>
                  <a:gd name="T0" fmla="*/ 26 w 32"/>
                  <a:gd name="T1" fmla="*/ 4 h 31"/>
                  <a:gd name="T2" fmla="*/ 21 w 32"/>
                  <a:gd name="T3" fmla="*/ 5 h 31"/>
                  <a:gd name="T4" fmla="*/ 15 w 32"/>
                  <a:gd name="T5" fmla="*/ 1 h 31"/>
                  <a:gd name="T6" fmla="*/ 13 w 32"/>
                  <a:gd name="T7" fmla="*/ 1 h 31"/>
                  <a:gd name="T8" fmla="*/ 10 w 32"/>
                  <a:gd name="T9" fmla="*/ 2 h 31"/>
                  <a:gd name="T10" fmla="*/ 6 w 32"/>
                  <a:gd name="T11" fmla="*/ 2 h 31"/>
                  <a:gd name="T12" fmla="*/ 4 w 32"/>
                  <a:gd name="T13" fmla="*/ 3 h 31"/>
                  <a:gd name="T14" fmla="*/ 3 w 32"/>
                  <a:gd name="T15" fmla="*/ 6 h 31"/>
                  <a:gd name="T16" fmla="*/ 5 w 32"/>
                  <a:gd name="T17" fmla="*/ 7 h 31"/>
                  <a:gd name="T18" fmla="*/ 3 w 32"/>
                  <a:gd name="T19" fmla="*/ 9 h 31"/>
                  <a:gd name="T20" fmla="*/ 5 w 32"/>
                  <a:gd name="T21" fmla="*/ 12 h 31"/>
                  <a:gd name="T22" fmla="*/ 3 w 32"/>
                  <a:gd name="T23" fmla="*/ 13 h 31"/>
                  <a:gd name="T24" fmla="*/ 2 w 32"/>
                  <a:gd name="T25" fmla="*/ 16 h 31"/>
                  <a:gd name="T26" fmla="*/ 2 w 32"/>
                  <a:gd name="T27" fmla="*/ 19 h 31"/>
                  <a:gd name="T28" fmla="*/ 3 w 32"/>
                  <a:gd name="T29" fmla="*/ 23 h 31"/>
                  <a:gd name="T30" fmla="*/ 7 w 32"/>
                  <a:gd name="T31" fmla="*/ 26 h 31"/>
                  <a:gd name="T32" fmla="*/ 7 w 32"/>
                  <a:gd name="T33" fmla="*/ 31 h 31"/>
                  <a:gd name="T34" fmla="*/ 19 w 32"/>
                  <a:gd name="T35" fmla="*/ 28 h 31"/>
                  <a:gd name="T36" fmla="*/ 26 w 32"/>
                  <a:gd name="T37" fmla="*/ 28 h 31"/>
                  <a:gd name="T38" fmla="*/ 30 w 32"/>
                  <a:gd name="T39" fmla="*/ 26 h 31"/>
                  <a:gd name="T40" fmla="*/ 28 w 32"/>
                  <a:gd name="T41" fmla="*/ 21 h 31"/>
                  <a:gd name="T42" fmla="*/ 30 w 32"/>
                  <a:gd name="T43" fmla="*/ 15 h 31"/>
                  <a:gd name="T44" fmla="*/ 26 w 32"/>
                  <a:gd name="T45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" h="31">
                    <a:moveTo>
                      <a:pt x="26" y="4"/>
                    </a:moveTo>
                    <a:cubicBezTo>
                      <a:pt x="24" y="4"/>
                      <a:pt x="23" y="6"/>
                      <a:pt x="21" y="5"/>
                    </a:cubicBezTo>
                    <a:cubicBezTo>
                      <a:pt x="19" y="5"/>
                      <a:pt x="17" y="0"/>
                      <a:pt x="15" y="1"/>
                    </a:cubicBezTo>
                    <a:cubicBezTo>
                      <a:pt x="14" y="2"/>
                      <a:pt x="13" y="2"/>
                      <a:pt x="13" y="1"/>
                    </a:cubicBezTo>
                    <a:cubicBezTo>
                      <a:pt x="12" y="0"/>
                      <a:pt x="11" y="2"/>
                      <a:pt x="10" y="2"/>
                    </a:cubicBezTo>
                    <a:cubicBezTo>
                      <a:pt x="8" y="3"/>
                      <a:pt x="7" y="2"/>
                      <a:pt x="6" y="2"/>
                    </a:cubicBezTo>
                    <a:cubicBezTo>
                      <a:pt x="5" y="1"/>
                      <a:pt x="5" y="3"/>
                      <a:pt x="4" y="3"/>
                    </a:cubicBezTo>
                    <a:cubicBezTo>
                      <a:pt x="3" y="3"/>
                      <a:pt x="2" y="5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8"/>
                      <a:pt x="3" y="9"/>
                      <a:pt x="3" y="9"/>
                    </a:cubicBezTo>
                    <a:cubicBezTo>
                      <a:pt x="3" y="10"/>
                      <a:pt x="5" y="11"/>
                      <a:pt x="5" y="12"/>
                    </a:cubicBezTo>
                    <a:cubicBezTo>
                      <a:pt x="5" y="12"/>
                      <a:pt x="3" y="11"/>
                      <a:pt x="3" y="13"/>
                    </a:cubicBezTo>
                    <a:cubicBezTo>
                      <a:pt x="3" y="14"/>
                      <a:pt x="4" y="16"/>
                      <a:pt x="2" y="16"/>
                    </a:cubicBezTo>
                    <a:cubicBezTo>
                      <a:pt x="3" y="17"/>
                      <a:pt x="3" y="18"/>
                      <a:pt x="2" y="19"/>
                    </a:cubicBezTo>
                    <a:cubicBezTo>
                      <a:pt x="2" y="21"/>
                      <a:pt x="0" y="21"/>
                      <a:pt x="3" y="23"/>
                    </a:cubicBezTo>
                    <a:cubicBezTo>
                      <a:pt x="4" y="23"/>
                      <a:pt x="6" y="24"/>
                      <a:pt x="7" y="26"/>
                    </a:cubicBezTo>
                    <a:cubicBezTo>
                      <a:pt x="8" y="27"/>
                      <a:pt x="7" y="29"/>
                      <a:pt x="7" y="31"/>
                    </a:cubicBezTo>
                    <a:cubicBezTo>
                      <a:pt x="11" y="30"/>
                      <a:pt x="14" y="28"/>
                      <a:pt x="19" y="28"/>
                    </a:cubicBezTo>
                    <a:cubicBezTo>
                      <a:pt x="21" y="27"/>
                      <a:pt x="24" y="28"/>
                      <a:pt x="26" y="28"/>
                    </a:cubicBezTo>
                    <a:cubicBezTo>
                      <a:pt x="28" y="28"/>
                      <a:pt x="31" y="29"/>
                      <a:pt x="30" y="26"/>
                    </a:cubicBezTo>
                    <a:cubicBezTo>
                      <a:pt x="30" y="24"/>
                      <a:pt x="29" y="23"/>
                      <a:pt x="28" y="21"/>
                    </a:cubicBezTo>
                    <a:cubicBezTo>
                      <a:pt x="28" y="19"/>
                      <a:pt x="29" y="17"/>
                      <a:pt x="30" y="15"/>
                    </a:cubicBezTo>
                    <a:cubicBezTo>
                      <a:pt x="31" y="11"/>
                      <a:pt x="32" y="4"/>
                      <a:pt x="2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8" name="Freeform 761">
                <a:extLst>
                  <a:ext uri="{FF2B5EF4-FFF2-40B4-BE49-F238E27FC236}">
                    <a16:creationId xmlns:a16="http://schemas.microsoft.com/office/drawing/2014/main" id="{8DEC4B7B-25E9-B349-BD0D-94328A39E0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47316" y="8529752"/>
                <a:ext cx="213379" cy="280329"/>
              </a:xfrm>
              <a:custGeom>
                <a:avLst/>
                <a:gdLst>
                  <a:gd name="T0" fmla="*/ 19 w 23"/>
                  <a:gd name="T1" fmla="*/ 13 h 30"/>
                  <a:gd name="T2" fmla="*/ 18 w 23"/>
                  <a:gd name="T3" fmla="*/ 6 h 30"/>
                  <a:gd name="T4" fmla="*/ 17 w 23"/>
                  <a:gd name="T5" fmla="*/ 0 h 30"/>
                  <a:gd name="T6" fmla="*/ 3 w 23"/>
                  <a:gd name="T7" fmla="*/ 0 h 30"/>
                  <a:gd name="T8" fmla="*/ 4 w 23"/>
                  <a:gd name="T9" fmla="*/ 11 h 30"/>
                  <a:gd name="T10" fmla="*/ 1 w 23"/>
                  <a:gd name="T11" fmla="*/ 22 h 30"/>
                  <a:gd name="T12" fmla="*/ 3 w 23"/>
                  <a:gd name="T13" fmla="*/ 30 h 30"/>
                  <a:gd name="T14" fmla="*/ 10 w 23"/>
                  <a:gd name="T15" fmla="*/ 29 h 30"/>
                  <a:gd name="T16" fmla="*/ 23 w 23"/>
                  <a:gd name="T17" fmla="*/ 24 h 30"/>
                  <a:gd name="T18" fmla="*/ 20 w 23"/>
                  <a:gd name="T19" fmla="*/ 19 h 30"/>
                  <a:gd name="T20" fmla="*/ 19 w 23"/>
                  <a:gd name="T21" fmla="*/ 13 h 30"/>
                  <a:gd name="T22" fmla="*/ 19 w 23"/>
                  <a:gd name="T2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30">
                    <a:moveTo>
                      <a:pt x="19" y="13"/>
                    </a:moveTo>
                    <a:cubicBezTo>
                      <a:pt x="17" y="11"/>
                      <a:pt x="18" y="8"/>
                      <a:pt x="18" y="6"/>
                    </a:cubicBezTo>
                    <a:cubicBezTo>
                      <a:pt x="19" y="4"/>
                      <a:pt x="16" y="2"/>
                      <a:pt x="17" y="0"/>
                    </a:cubicBezTo>
                    <a:cubicBezTo>
                      <a:pt x="12" y="0"/>
                      <a:pt x="8" y="0"/>
                      <a:pt x="3" y="0"/>
                    </a:cubicBezTo>
                    <a:cubicBezTo>
                      <a:pt x="3" y="3"/>
                      <a:pt x="4" y="7"/>
                      <a:pt x="4" y="11"/>
                    </a:cubicBezTo>
                    <a:cubicBezTo>
                      <a:pt x="4" y="15"/>
                      <a:pt x="0" y="18"/>
                      <a:pt x="1" y="22"/>
                    </a:cubicBezTo>
                    <a:cubicBezTo>
                      <a:pt x="2" y="25"/>
                      <a:pt x="4" y="26"/>
                      <a:pt x="3" y="30"/>
                    </a:cubicBezTo>
                    <a:cubicBezTo>
                      <a:pt x="6" y="30"/>
                      <a:pt x="7" y="30"/>
                      <a:pt x="10" y="29"/>
                    </a:cubicBezTo>
                    <a:cubicBezTo>
                      <a:pt x="15" y="28"/>
                      <a:pt x="19" y="26"/>
                      <a:pt x="23" y="24"/>
                    </a:cubicBezTo>
                    <a:cubicBezTo>
                      <a:pt x="21" y="23"/>
                      <a:pt x="20" y="21"/>
                      <a:pt x="20" y="19"/>
                    </a:cubicBezTo>
                    <a:cubicBezTo>
                      <a:pt x="20" y="17"/>
                      <a:pt x="20" y="15"/>
                      <a:pt x="19" y="13"/>
                    </a:cubicBezTo>
                    <a:cubicBezTo>
                      <a:pt x="17" y="11"/>
                      <a:pt x="20" y="15"/>
                      <a:pt x="19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9" name="Freeform 762">
                <a:extLst>
                  <a:ext uri="{FF2B5EF4-FFF2-40B4-BE49-F238E27FC236}">
                    <a16:creationId xmlns:a16="http://schemas.microsoft.com/office/drawing/2014/main" id="{7BB17328-FB5A-1F4C-AD46-6149772BBE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79163" y="8558421"/>
                <a:ext cx="140127" cy="168835"/>
              </a:xfrm>
              <a:custGeom>
                <a:avLst/>
                <a:gdLst>
                  <a:gd name="T0" fmla="*/ 12 w 15"/>
                  <a:gd name="T1" fmla="*/ 14 h 18"/>
                  <a:gd name="T2" fmla="*/ 14 w 15"/>
                  <a:gd name="T3" fmla="*/ 6 h 18"/>
                  <a:gd name="T4" fmla="*/ 5 w 15"/>
                  <a:gd name="T5" fmla="*/ 3 h 18"/>
                  <a:gd name="T6" fmla="*/ 1 w 15"/>
                  <a:gd name="T7" fmla="*/ 8 h 18"/>
                  <a:gd name="T8" fmla="*/ 4 w 15"/>
                  <a:gd name="T9" fmla="*/ 12 h 18"/>
                  <a:gd name="T10" fmla="*/ 7 w 15"/>
                  <a:gd name="T11" fmla="*/ 16 h 18"/>
                  <a:gd name="T12" fmla="*/ 10 w 15"/>
                  <a:gd name="T13" fmla="*/ 16 h 18"/>
                  <a:gd name="T14" fmla="*/ 12 w 15"/>
                  <a:gd name="T15" fmla="*/ 14 h 18"/>
                  <a:gd name="T16" fmla="*/ 12 w 15"/>
                  <a:gd name="T17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8">
                    <a:moveTo>
                      <a:pt x="12" y="14"/>
                    </a:moveTo>
                    <a:cubicBezTo>
                      <a:pt x="15" y="13"/>
                      <a:pt x="15" y="8"/>
                      <a:pt x="14" y="6"/>
                    </a:cubicBezTo>
                    <a:cubicBezTo>
                      <a:pt x="12" y="2"/>
                      <a:pt x="8" y="0"/>
                      <a:pt x="5" y="3"/>
                    </a:cubicBezTo>
                    <a:cubicBezTo>
                      <a:pt x="3" y="4"/>
                      <a:pt x="0" y="6"/>
                      <a:pt x="1" y="8"/>
                    </a:cubicBezTo>
                    <a:cubicBezTo>
                      <a:pt x="2" y="10"/>
                      <a:pt x="2" y="11"/>
                      <a:pt x="4" y="12"/>
                    </a:cubicBezTo>
                    <a:cubicBezTo>
                      <a:pt x="5" y="14"/>
                      <a:pt x="5" y="15"/>
                      <a:pt x="7" y="16"/>
                    </a:cubicBezTo>
                    <a:cubicBezTo>
                      <a:pt x="8" y="17"/>
                      <a:pt x="9" y="18"/>
                      <a:pt x="10" y="16"/>
                    </a:cubicBezTo>
                    <a:cubicBezTo>
                      <a:pt x="10" y="15"/>
                      <a:pt x="11" y="15"/>
                      <a:pt x="12" y="14"/>
                    </a:cubicBezTo>
                    <a:cubicBezTo>
                      <a:pt x="14" y="13"/>
                      <a:pt x="11" y="15"/>
                      <a:pt x="12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0" name="Freeform 763">
                <a:extLst>
                  <a:ext uri="{FF2B5EF4-FFF2-40B4-BE49-F238E27FC236}">
                    <a16:creationId xmlns:a16="http://schemas.microsoft.com/office/drawing/2014/main" id="{BCDD9E42-8F98-9949-B9DF-470A16621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61965" y="8631691"/>
                <a:ext cx="207005" cy="197506"/>
              </a:xfrm>
              <a:custGeom>
                <a:avLst/>
                <a:gdLst>
                  <a:gd name="T0" fmla="*/ 21 w 22"/>
                  <a:gd name="T1" fmla="*/ 17 h 21"/>
                  <a:gd name="T2" fmla="*/ 19 w 22"/>
                  <a:gd name="T3" fmla="*/ 13 h 21"/>
                  <a:gd name="T4" fmla="*/ 16 w 22"/>
                  <a:gd name="T5" fmla="*/ 11 h 21"/>
                  <a:gd name="T6" fmla="*/ 16 w 22"/>
                  <a:gd name="T7" fmla="*/ 6 h 21"/>
                  <a:gd name="T8" fmla="*/ 13 w 22"/>
                  <a:gd name="T9" fmla="*/ 8 h 21"/>
                  <a:gd name="T10" fmla="*/ 9 w 22"/>
                  <a:gd name="T11" fmla="*/ 1 h 21"/>
                  <a:gd name="T12" fmla="*/ 5 w 22"/>
                  <a:gd name="T13" fmla="*/ 4 h 21"/>
                  <a:gd name="T14" fmla="*/ 0 w 22"/>
                  <a:gd name="T15" fmla="*/ 9 h 21"/>
                  <a:gd name="T16" fmla="*/ 12 w 22"/>
                  <a:gd name="T17" fmla="*/ 18 h 21"/>
                  <a:gd name="T18" fmla="*/ 19 w 22"/>
                  <a:gd name="T19" fmla="*/ 21 h 21"/>
                  <a:gd name="T20" fmla="*/ 21 w 22"/>
                  <a:gd name="T21" fmla="*/ 17 h 21"/>
                  <a:gd name="T22" fmla="*/ 21 w 22"/>
                  <a:gd name="T23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21">
                    <a:moveTo>
                      <a:pt x="21" y="17"/>
                    </a:moveTo>
                    <a:cubicBezTo>
                      <a:pt x="22" y="15"/>
                      <a:pt x="20" y="14"/>
                      <a:pt x="19" y="13"/>
                    </a:cubicBezTo>
                    <a:cubicBezTo>
                      <a:pt x="18" y="13"/>
                      <a:pt x="14" y="12"/>
                      <a:pt x="16" y="11"/>
                    </a:cubicBezTo>
                    <a:cubicBezTo>
                      <a:pt x="17" y="10"/>
                      <a:pt x="17" y="7"/>
                      <a:pt x="16" y="6"/>
                    </a:cubicBezTo>
                    <a:cubicBezTo>
                      <a:pt x="15" y="4"/>
                      <a:pt x="14" y="8"/>
                      <a:pt x="13" y="8"/>
                    </a:cubicBezTo>
                    <a:cubicBezTo>
                      <a:pt x="10" y="8"/>
                      <a:pt x="11" y="0"/>
                      <a:pt x="9" y="1"/>
                    </a:cubicBezTo>
                    <a:cubicBezTo>
                      <a:pt x="8" y="2"/>
                      <a:pt x="6" y="3"/>
                      <a:pt x="5" y="4"/>
                    </a:cubicBezTo>
                    <a:cubicBezTo>
                      <a:pt x="4" y="6"/>
                      <a:pt x="2" y="7"/>
                      <a:pt x="0" y="9"/>
                    </a:cubicBezTo>
                    <a:cubicBezTo>
                      <a:pt x="5" y="12"/>
                      <a:pt x="8" y="15"/>
                      <a:pt x="12" y="18"/>
                    </a:cubicBezTo>
                    <a:cubicBezTo>
                      <a:pt x="14" y="20"/>
                      <a:pt x="16" y="21"/>
                      <a:pt x="19" y="21"/>
                    </a:cubicBezTo>
                    <a:cubicBezTo>
                      <a:pt x="22" y="21"/>
                      <a:pt x="20" y="19"/>
                      <a:pt x="21" y="17"/>
                    </a:cubicBezTo>
                    <a:cubicBezTo>
                      <a:pt x="22" y="15"/>
                      <a:pt x="21" y="19"/>
                      <a:pt x="21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1" name="Freeform 764">
                <a:extLst>
                  <a:ext uri="{FF2B5EF4-FFF2-40B4-BE49-F238E27FC236}">
                    <a16:creationId xmlns:a16="http://schemas.microsoft.com/office/drawing/2014/main" id="{14C279F3-4965-864B-BABF-BA3E84668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5466" y="8443744"/>
                <a:ext cx="324842" cy="273958"/>
              </a:xfrm>
              <a:custGeom>
                <a:avLst/>
                <a:gdLst>
                  <a:gd name="T0" fmla="*/ 10 w 35"/>
                  <a:gd name="T1" fmla="*/ 16 h 29"/>
                  <a:gd name="T2" fmla="*/ 20 w 35"/>
                  <a:gd name="T3" fmla="*/ 17 h 29"/>
                  <a:gd name="T4" fmla="*/ 21 w 35"/>
                  <a:gd name="T5" fmla="*/ 23 h 29"/>
                  <a:gd name="T6" fmla="*/ 25 w 35"/>
                  <a:gd name="T7" fmla="*/ 21 h 29"/>
                  <a:gd name="T8" fmla="*/ 29 w 35"/>
                  <a:gd name="T9" fmla="*/ 27 h 29"/>
                  <a:gd name="T10" fmla="*/ 31 w 35"/>
                  <a:gd name="T11" fmla="*/ 26 h 29"/>
                  <a:gd name="T12" fmla="*/ 33 w 35"/>
                  <a:gd name="T13" fmla="*/ 25 h 29"/>
                  <a:gd name="T14" fmla="*/ 33 w 35"/>
                  <a:gd name="T15" fmla="*/ 23 h 29"/>
                  <a:gd name="T16" fmla="*/ 35 w 35"/>
                  <a:gd name="T17" fmla="*/ 22 h 29"/>
                  <a:gd name="T18" fmla="*/ 34 w 35"/>
                  <a:gd name="T19" fmla="*/ 19 h 29"/>
                  <a:gd name="T20" fmla="*/ 33 w 35"/>
                  <a:gd name="T21" fmla="*/ 16 h 29"/>
                  <a:gd name="T22" fmla="*/ 33 w 35"/>
                  <a:gd name="T23" fmla="*/ 12 h 29"/>
                  <a:gd name="T24" fmla="*/ 32 w 35"/>
                  <a:gd name="T25" fmla="*/ 8 h 29"/>
                  <a:gd name="T26" fmla="*/ 26 w 35"/>
                  <a:gd name="T27" fmla="*/ 2 h 29"/>
                  <a:gd name="T28" fmla="*/ 24 w 35"/>
                  <a:gd name="T29" fmla="*/ 3 h 29"/>
                  <a:gd name="T30" fmla="*/ 22 w 35"/>
                  <a:gd name="T31" fmla="*/ 3 h 29"/>
                  <a:gd name="T32" fmla="*/ 19 w 35"/>
                  <a:gd name="T33" fmla="*/ 3 h 29"/>
                  <a:gd name="T34" fmla="*/ 18 w 35"/>
                  <a:gd name="T35" fmla="*/ 3 h 29"/>
                  <a:gd name="T36" fmla="*/ 15 w 35"/>
                  <a:gd name="T37" fmla="*/ 2 h 29"/>
                  <a:gd name="T38" fmla="*/ 10 w 35"/>
                  <a:gd name="T39" fmla="*/ 1 h 29"/>
                  <a:gd name="T40" fmla="*/ 5 w 35"/>
                  <a:gd name="T41" fmla="*/ 1 h 29"/>
                  <a:gd name="T42" fmla="*/ 5 w 35"/>
                  <a:gd name="T43" fmla="*/ 4 h 29"/>
                  <a:gd name="T44" fmla="*/ 3 w 35"/>
                  <a:gd name="T45" fmla="*/ 6 h 29"/>
                  <a:gd name="T46" fmla="*/ 0 w 35"/>
                  <a:gd name="T47" fmla="*/ 8 h 29"/>
                  <a:gd name="T48" fmla="*/ 3 w 35"/>
                  <a:gd name="T49" fmla="*/ 13 h 29"/>
                  <a:gd name="T50" fmla="*/ 8 w 35"/>
                  <a:gd name="T51" fmla="*/ 19 h 29"/>
                  <a:gd name="T52" fmla="*/ 10 w 35"/>
                  <a:gd name="T53" fmla="*/ 16 h 29"/>
                  <a:gd name="T54" fmla="*/ 10 w 35"/>
                  <a:gd name="T55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29">
                    <a:moveTo>
                      <a:pt x="10" y="16"/>
                    </a:moveTo>
                    <a:cubicBezTo>
                      <a:pt x="14" y="14"/>
                      <a:pt x="18" y="12"/>
                      <a:pt x="20" y="17"/>
                    </a:cubicBezTo>
                    <a:cubicBezTo>
                      <a:pt x="22" y="19"/>
                      <a:pt x="21" y="20"/>
                      <a:pt x="21" y="23"/>
                    </a:cubicBezTo>
                    <a:cubicBezTo>
                      <a:pt x="22" y="24"/>
                      <a:pt x="24" y="21"/>
                      <a:pt x="25" y="21"/>
                    </a:cubicBezTo>
                    <a:cubicBezTo>
                      <a:pt x="27" y="20"/>
                      <a:pt x="27" y="29"/>
                      <a:pt x="29" y="27"/>
                    </a:cubicBezTo>
                    <a:cubicBezTo>
                      <a:pt x="30" y="27"/>
                      <a:pt x="30" y="26"/>
                      <a:pt x="31" y="26"/>
                    </a:cubicBezTo>
                    <a:cubicBezTo>
                      <a:pt x="31" y="25"/>
                      <a:pt x="33" y="26"/>
                      <a:pt x="33" y="25"/>
                    </a:cubicBezTo>
                    <a:cubicBezTo>
                      <a:pt x="34" y="24"/>
                      <a:pt x="33" y="23"/>
                      <a:pt x="33" y="23"/>
                    </a:cubicBezTo>
                    <a:cubicBezTo>
                      <a:pt x="33" y="21"/>
                      <a:pt x="35" y="22"/>
                      <a:pt x="35" y="22"/>
                    </a:cubicBezTo>
                    <a:cubicBezTo>
                      <a:pt x="35" y="21"/>
                      <a:pt x="32" y="20"/>
                      <a:pt x="34" y="19"/>
                    </a:cubicBezTo>
                    <a:cubicBezTo>
                      <a:pt x="35" y="18"/>
                      <a:pt x="35" y="17"/>
                      <a:pt x="33" y="16"/>
                    </a:cubicBezTo>
                    <a:cubicBezTo>
                      <a:pt x="32" y="15"/>
                      <a:pt x="34" y="13"/>
                      <a:pt x="33" y="12"/>
                    </a:cubicBezTo>
                    <a:cubicBezTo>
                      <a:pt x="32" y="11"/>
                      <a:pt x="33" y="10"/>
                      <a:pt x="32" y="8"/>
                    </a:cubicBezTo>
                    <a:cubicBezTo>
                      <a:pt x="31" y="7"/>
                      <a:pt x="29" y="0"/>
                      <a:pt x="26" y="2"/>
                    </a:cubicBezTo>
                    <a:cubicBezTo>
                      <a:pt x="26" y="2"/>
                      <a:pt x="25" y="3"/>
                      <a:pt x="24" y="3"/>
                    </a:cubicBezTo>
                    <a:cubicBezTo>
                      <a:pt x="23" y="3"/>
                      <a:pt x="23" y="3"/>
                      <a:pt x="22" y="3"/>
                    </a:cubicBezTo>
                    <a:cubicBezTo>
                      <a:pt x="21" y="4"/>
                      <a:pt x="20" y="3"/>
                      <a:pt x="19" y="3"/>
                    </a:cubicBezTo>
                    <a:cubicBezTo>
                      <a:pt x="18" y="3"/>
                      <a:pt x="18" y="4"/>
                      <a:pt x="18" y="3"/>
                    </a:cubicBezTo>
                    <a:cubicBezTo>
                      <a:pt x="16" y="2"/>
                      <a:pt x="17" y="2"/>
                      <a:pt x="15" y="2"/>
                    </a:cubicBezTo>
                    <a:cubicBezTo>
                      <a:pt x="12" y="3"/>
                      <a:pt x="12" y="1"/>
                      <a:pt x="10" y="1"/>
                    </a:cubicBezTo>
                    <a:cubicBezTo>
                      <a:pt x="8" y="0"/>
                      <a:pt x="6" y="0"/>
                      <a:pt x="5" y="1"/>
                    </a:cubicBezTo>
                    <a:cubicBezTo>
                      <a:pt x="5" y="2"/>
                      <a:pt x="3" y="3"/>
                      <a:pt x="5" y="4"/>
                    </a:cubicBezTo>
                    <a:cubicBezTo>
                      <a:pt x="6" y="5"/>
                      <a:pt x="5" y="6"/>
                      <a:pt x="3" y="6"/>
                    </a:cubicBezTo>
                    <a:cubicBezTo>
                      <a:pt x="1" y="6"/>
                      <a:pt x="0" y="6"/>
                      <a:pt x="0" y="8"/>
                    </a:cubicBezTo>
                    <a:cubicBezTo>
                      <a:pt x="1" y="10"/>
                      <a:pt x="2" y="11"/>
                      <a:pt x="3" y="13"/>
                    </a:cubicBezTo>
                    <a:cubicBezTo>
                      <a:pt x="5" y="15"/>
                      <a:pt x="6" y="16"/>
                      <a:pt x="8" y="19"/>
                    </a:cubicBezTo>
                    <a:cubicBezTo>
                      <a:pt x="9" y="18"/>
                      <a:pt x="9" y="17"/>
                      <a:pt x="10" y="16"/>
                    </a:cubicBezTo>
                    <a:cubicBezTo>
                      <a:pt x="11" y="16"/>
                      <a:pt x="10" y="17"/>
                      <a:pt x="10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2" name="Freeform 765">
                <a:extLst>
                  <a:ext uri="{FF2B5EF4-FFF2-40B4-BE49-F238E27FC236}">
                    <a16:creationId xmlns:a16="http://schemas.microsoft.com/office/drawing/2014/main" id="{344757C4-B737-6043-B765-43897D8EEA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9481" y="8453302"/>
                <a:ext cx="149682" cy="66896"/>
              </a:xfrm>
              <a:custGeom>
                <a:avLst/>
                <a:gdLst>
                  <a:gd name="T0" fmla="*/ 10 w 16"/>
                  <a:gd name="T1" fmla="*/ 5 h 7"/>
                  <a:gd name="T2" fmla="*/ 14 w 16"/>
                  <a:gd name="T3" fmla="*/ 3 h 7"/>
                  <a:gd name="T4" fmla="*/ 14 w 16"/>
                  <a:gd name="T5" fmla="*/ 0 h 7"/>
                  <a:gd name="T6" fmla="*/ 7 w 16"/>
                  <a:gd name="T7" fmla="*/ 0 h 7"/>
                  <a:gd name="T8" fmla="*/ 4 w 16"/>
                  <a:gd name="T9" fmla="*/ 0 h 7"/>
                  <a:gd name="T10" fmla="*/ 0 w 16"/>
                  <a:gd name="T11" fmla="*/ 1 h 7"/>
                  <a:gd name="T12" fmla="*/ 3 w 16"/>
                  <a:gd name="T13" fmla="*/ 3 h 7"/>
                  <a:gd name="T14" fmla="*/ 7 w 16"/>
                  <a:gd name="T15" fmla="*/ 3 h 7"/>
                  <a:gd name="T16" fmla="*/ 9 w 16"/>
                  <a:gd name="T17" fmla="*/ 7 h 7"/>
                  <a:gd name="T18" fmla="*/ 10 w 16"/>
                  <a:gd name="T1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7">
                    <a:moveTo>
                      <a:pt x="10" y="5"/>
                    </a:moveTo>
                    <a:cubicBezTo>
                      <a:pt x="11" y="5"/>
                      <a:pt x="16" y="5"/>
                      <a:pt x="14" y="3"/>
                    </a:cubicBezTo>
                    <a:cubicBezTo>
                      <a:pt x="12" y="2"/>
                      <a:pt x="14" y="1"/>
                      <a:pt x="14" y="0"/>
                    </a:cubicBezTo>
                    <a:cubicBezTo>
                      <a:pt x="12" y="0"/>
                      <a:pt x="9" y="0"/>
                      <a:pt x="7" y="0"/>
                    </a:cubicBezTo>
                    <a:cubicBezTo>
                      <a:pt x="5" y="0"/>
                      <a:pt x="5" y="1"/>
                      <a:pt x="4" y="0"/>
                    </a:cubicBezTo>
                    <a:cubicBezTo>
                      <a:pt x="2" y="0"/>
                      <a:pt x="2" y="0"/>
                      <a:pt x="0" y="1"/>
                    </a:cubicBezTo>
                    <a:cubicBezTo>
                      <a:pt x="1" y="2"/>
                      <a:pt x="1" y="3"/>
                      <a:pt x="3" y="3"/>
                    </a:cubicBezTo>
                    <a:cubicBezTo>
                      <a:pt x="4" y="3"/>
                      <a:pt x="7" y="3"/>
                      <a:pt x="7" y="3"/>
                    </a:cubicBezTo>
                    <a:cubicBezTo>
                      <a:pt x="5" y="5"/>
                      <a:pt x="7" y="6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3" name="Freeform 766">
                <a:extLst>
                  <a:ext uri="{FF2B5EF4-FFF2-40B4-BE49-F238E27FC236}">
                    <a16:creationId xmlns:a16="http://schemas.microsoft.com/office/drawing/2014/main" id="{074149F5-423A-AA44-86B2-E5B4D5C609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9926" y="8389590"/>
                <a:ext cx="140127" cy="38227"/>
              </a:xfrm>
              <a:custGeom>
                <a:avLst/>
                <a:gdLst>
                  <a:gd name="T0" fmla="*/ 4 w 15"/>
                  <a:gd name="T1" fmla="*/ 4 h 4"/>
                  <a:gd name="T2" fmla="*/ 9 w 15"/>
                  <a:gd name="T3" fmla="*/ 3 h 4"/>
                  <a:gd name="T4" fmla="*/ 15 w 15"/>
                  <a:gd name="T5" fmla="*/ 2 h 4"/>
                  <a:gd name="T6" fmla="*/ 8 w 15"/>
                  <a:gd name="T7" fmla="*/ 1 h 4"/>
                  <a:gd name="T8" fmla="*/ 0 w 15"/>
                  <a:gd name="T9" fmla="*/ 4 h 4"/>
                  <a:gd name="T10" fmla="*/ 4 w 15"/>
                  <a:gd name="T11" fmla="*/ 4 h 4"/>
                  <a:gd name="T12" fmla="*/ 4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4" y="4"/>
                    </a:moveTo>
                    <a:cubicBezTo>
                      <a:pt x="6" y="3"/>
                      <a:pt x="7" y="2"/>
                      <a:pt x="9" y="3"/>
                    </a:cubicBezTo>
                    <a:cubicBezTo>
                      <a:pt x="10" y="3"/>
                      <a:pt x="14" y="4"/>
                      <a:pt x="15" y="2"/>
                    </a:cubicBezTo>
                    <a:cubicBezTo>
                      <a:pt x="15" y="3"/>
                      <a:pt x="9" y="0"/>
                      <a:pt x="8" y="1"/>
                    </a:cubicBezTo>
                    <a:cubicBezTo>
                      <a:pt x="5" y="2"/>
                      <a:pt x="1" y="0"/>
                      <a:pt x="0" y="4"/>
                    </a:cubicBezTo>
                    <a:cubicBezTo>
                      <a:pt x="2" y="4"/>
                      <a:pt x="3" y="4"/>
                      <a:pt x="4" y="4"/>
                    </a:cubicBezTo>
                    <a:cubicBezTo>
                      <a:pt x="5" y="4"/>
                      <a:pt x="4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4" name="Freeform 767">
                <a:extLst>
                  <a:ext uri="{FF2B5EF4-FFF2-40B4-BE49-F238E27FC236}">
                    <a16:creationId xmlns:a16="http://schemas.microsoft.com/office/drawing/2014/main" id="{AB0703CA-8471-7D4E-BD9B-FBB4CE452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0818" y="7733368"/>
                <a:ext cx="560508" cy="637107"/>
              </a:xfrm>
              <a:custGeom>
                <a:avLst/>
                <a:gdLst>
                  <a:gd name="T0" fmla="*/ 5 w 60"/>
                  <a:gd name="T1" fmla="*/ 57 h 68"/>
                  <a:gd name="T2" fmla="*/ 15 w 60"/>
                  <a:gd name="T3" fmla="*/ 57 h 68"/>
                  <a:gd name="T4" fmla="*/ 18 w 60"/>
                  <a:gd name="T5" fmla="*/ 59 h 68"/>
                  <a:gd name="T6" fmla="*/ 21 w 60"/>
                  <a:gd name="T7" fmla="*/ 63 h 68"/>
                  <a:gd name="T8" fmla="*/ 27 w 60"/>
                  <a:gd name="T9" fmla="*/ 64 h 68"/>
                  <a:gd name="T10" fmla="*/ 32 w 60"/>
                  <a:gd name="T11" fmla="*/ 64 h 68"/>
                  <a:gd name="T12" fmla="*/ 35 w 60"/>
                  <a:gd name="T13" fmla="*/ 62 h 68"/>
                  <a:gd name="T14" fmla="*/ 39 w 60"/>
                  <a:gd name="T15" fmla="*/ 62 h 68"/>
                  <a:gd name="T16" fmla="*/ 44 w 60"/>
                  <a:gd name="T17" fmla="*/ 61 h 68"/>
                  <a:gd name="T18" fmla="*/ 53 w 60"/>
                  <a:gd name="T19" fmla="*/ 61 h 68"/>
                  <a:gd name="T20" fmla="*/ 58 w 60"/>
                  <a:gd name="T21" fmla="*/ 61 h 68"/>
                  <a:gd name="T22" fmla="*/ 58 w 60"/>
                  <a:gd name="T23" fmla="*/ 54 h 68"/>
                  <a:gd name="T24" fmla="*/ 56 w 60"/>
                  <a:gd name="T25" fmla="*/ 38 h 68"/>
                  <a:gd name="T26" fmla="*/ 52 w 60"/>
                  <a:gd name="T27" fmla="*/ 12 h 68"/>
                  <a:gd name="T28" fmla="*/ 60 w 60"/>
                  <a:gd name="T29" fmla="*/ 12 h 68"/>
                  <a:gd name="T30" fmla="*/ 43 w 60"/>
                  <a:gd name="T31" fmla="*/ 0 h 68"/>
                  <a:gd name="T32" fmla="*/ 42 w 60"/>
                  <a:gd name="T33" fmla="*/ 7 h 68"/>
                  <a:gd name="T34" fmla="*/ 37 w 60"/>
                  <a:gd name="T35" fmla="*/ 7 h 68"/>
                  <a:gd name="T36" fmla="*/ 29 w 60"/>
                  <a:gd name="T37" fmla="*/ 7 h 68"/>
                  <a:gd name="T38" fmla="*/ 26 w 60"/>
                  <a:gd name="T39" fmla="*/ 7 h 68"/>
                  <a:gd name="T40" fmla="*/ 26 w 60"/>
                  <a:gd name="T41" fmla="*/ 12 h 68"/>
                  <a:gd name="T42" fmla="*/ 26 w 60"/>
                  <a:gd name="T43" fmla="*/ 19 h 68"/>
                  <a:gd name="T44" fmla="*/ 20 w 60"/>
                  <a:gd name="T45" fmla="*/ 25 h 68"/>
                  <a:gd name="T46" fmla="*/ 20 w 60"/>
                  <a:gd name="T47" fmla="*/ 32 h 68"/>
                  <a:gd name="T48" fmla="*/ 16 w 60"/>
                  <a:gd name="T49" fmla="*/ 32 h 68"/>
                  <a:gd name="T50" fmla="*/ 3 w 60"/>
                  <a:gd name="T51" fmla="*/ 32 h 68"/>
                  <a:gd name="T52" fmla="*/ 1 w 60"/>
                  <a:gd name="T53" fmla="*/ 33 h 68"/>
                  <a:gd name="T54" fmla="*/ 4 w 60"/>
                  <a:gd name="T55" fmla="*/ 36 h 68"/>
                  <a:gd name="T56" fmla="*/ 3 w 60"/>
                  <a:gd name="T57" fmla="*/ 41 h 68"/>
                  <a:gd name="T58" fmla="*/ 6 w 60"/>
                  <a:gd name="T59" fmla="*/ 48 h 68"/>
                  <a:gd name="T60" fmla="*/ 3 w 60"/>
                  <a:gd name="T61" fmla="*/ 58 h 68"/>
                  <a:gd name="T62" fmla="*/ 5 w 60"/>
                  <a:gd name="T63" fmla="*/ 5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0" h="68">
                    <a:moveTo>
                      <a:pt x="5" y="57"/>
                    </a:moveTo>
                    <a:cubicBezTo>
                      <a:pt x="7" y="57"/>
                      <a:pt x="13" y="55"/>
                      <a:pt x="15" y="57"/>
                    </a:cubicBezTo>
                    <a:cubicBezTo>
                      <a:pt x="16" y="58"/>
                      <a:pt x="17" y="58"/>
                      <a:pt x="18" y="59"/>
                    </a:cubicBezTo>
                    <a:cubicBezTo>
                      <a:pt x="19" y="61"/>
                      <a:pt x="20" y="62"/>
                      <a:pt x="21" y="63"/>
                    </a:cubicBezTo>
                    <a:cubicBezTo>
                      <a:pt x="22" y="64"/>
                      <a:pt x="26" y="68"/>
                      <a:pt x="27" y="64"/>
                    </a:cubicBezTo>
                    <a:cubicBezTo>
                      <a:pt x="28" y="58"/>
                      <a:pt x="30" y="65"/>
                      <a:pt x="32" y="64"/>
                    </a:cubicBezTo>
                    <a:cubicBezTo>
                      <a:pt x="33" y="62"/>
                      <a:pt x="33" y="62"/>
                      <a:pt x="35" y="62"/>
                    </a:cubicBezTo>
                    <a:cubicBezTo>
                      <a:pt x="37" y="62"/>
                      <a:pt x="38" y="62"/>
                      <a:pt x="39" y="62"/>
                    </a:cubicBezTo>
                    <a:cubicBezTo>
                      <a:pt x="41" y="61"/>
                      <a:pt x="43" y="61"/>
                      <a:pt x="44" y="61"/>
                    </a:cubicBezTo>
                    <a:cubicBezTo>
                      <a:pt x="47" y="61"/>
                      <a:pt x="50" y="61"/>
                      <a:pt x="53" y="61"/>
                    </a:cubicBezTo>
                    <a:cubicBezTo>
                      <a:pt x="54" y="61"/>
                      <a:pt x="57" y="62"/>
                      <a:pt x="58" y="61"/>
                    </a:cubicBezTo>
                    <a:cubicBezTo>
                      <a:pt x="59" y="61"/>
                      <a:pt x="58" y="55"/>
                      <a:pt x="58" y="54"/>
                    </a:cubicBezTo>
                    <a:cubicBezTo>
                      <a:pt x="57" y="48"/>
                      <a:pt x="56" y="43"/>
                      <a:pt x="56" y="38"/>
                    </a:cubicBezTo>
                    <a:cubicBezTo>
                      <a:pt x="55" y="29"/>
                      <a:pt x="53" y="21"/>
                      <a:pt x="52" y="12"/>
                    </a:cubicBezTo>
                    <a:cubicBezTo>
                      <a:pt x="55" y="12"/>
                      <a:pt x="58" y="12"/>
                      <a:pt x="60" y="12"/>
                    </a:cubicBezTo>
                    <a:cubicBezTo>
                      <a:pt x="54" y="8"/>
                      <a:pt x="48" y="4"/>
                      <a:pt x="43" y="0"/>
                    </a:cubicBezTo>
                    <a:cubicBezTo>
                      <a:pt x="43" y="1"/>
                      <a:pt x="43" y="7"/>
                      <a:pt x="42" y="7"/>
                    </a:cubicBezTo>
                    <a:cubicBezTo>
                      <a:pt x="41" y="7"/>
                      <a:pt x="39" y="7"/>
                      <a:pt x="37" y="7"/>
                    </a:cubicBezTo>
                    <a:cubicBezTo>
                      <a:pt x="35" y="7"/>
                      <a:pt x="32" y="7"/>
                      <a:pt x="29" y="7"/>
                    </a:cubicBezTo>
                    <a:cubicBezTo>
                      <a:pt x="29" y="7"/>
                      <a:pt x="26" y="7"/>
                      <a:pt x="26" y="7"/>
                    </a:cubicBezTo>
                    <a:cubicBezTo>
                      <a:pt x="25" y="8"/>
                      <a:pt x="26" y="11"/>
                      <a:pt x="26" y="12"/>
                    </a:cubicBezTo>
                    <a:cubicBezTo>
                      <a:pt x="26" y="14"/>
                      <a:pt x="26" y="17"/>
                      <a:pt x="26" y="19"/>
                    </a:cubicBezTo>
                    <a:cubicBezTo>
                      <a:pt x="26" y="22"/>
                      <a:pt x="20" y="21"/>
                      <a:pt x="20" y="25"/>
                    </a:cubicBezTo>
                    <a:cubicBezTo>
                      <a:pt x="20" y="26"/>
                      <a:pt x="21" y="31"/>
                      <a:pt x="20" y="32"/>
                    </a:cubicBezTo>
                    <a:cubicBezTo>
                      <a:pt x="20" y="32"/>
                      <a:pt x="17" y="32"/>
                      <a:pt x="16" y="32"/>
                    </a:cubicBezTo>
                    <a:cubicBezTo>
                      <a:pt x="12" y="32"/>
                      <a:pt x="7" y="32"/>
                      <a:pt x="3" y="32"/>
                    </a:cubicBezTo>
                    <a:cubicBezTo>
                      <a:pt x="2" y="32"/>
                      <a:pt x="0" y="31"/>
                      <a:pt x="1" y="33"/>
                    </a:cubicBezTo>
                    <a:cubicBezTo>
                      <a:pt x="2" y="34"/>
                      <a:pt x="3" y="35"/>
                      <a:pt x="4" y="36"/>
                    </a:cubicBezTo>
                    <a:cubicBezTo>
                      <a:pt x="5" y="38"/>
                      <a:pt x="4" y="40"/>
                      <a:pt x="3" y="41"/>
                    </a:cubicBezTo>
                    <a:cubicBezTo>
                      <a:pt x="3" y="44"/>
                      <a:pt x="6" y="45"/>
                      <a:pt x="6" y="48"/>
                    </a:cubicBezTo>
                    <a:cubicBezTo>
                      <a:pt x="7" y="51"/>
                      <a:pt x="4" y="55"/>
                      <a:pt x="3" y="58"/>
                    </a:cubicBezTo>
                    <a:cubicBezTo>
                      <a:pt x="4" y="58"/>
                      <a:pt x="4" y="57"/>
                      <a:pt x="5" y="5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5" name="Freeform 768">
                <a:extLst>
                  <a:ext uri="{FF2B5EF4-FFF2-40B4-BE49-F238E27FC236}">
                    <a16:creationId xmlns:a16="http://schemas.microsoft.com/office/drawing/2014/main" id="{1D61558A-A3CB-5F46-B044-D9C9E5945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0818" y="8258982"/>
                <a:ext cx="270699" cy="213435"/>
              </a:xfrm>
              <a:custGeom>
                <a:avLst/>
                <a:gdLst>
                  <a:gd name="T0" fmla="*/ 8 w 29"/>
                  <a:gd name="T1" fmla="*/ 22 h 23"/>
                  <a:gd name="T2" fmla="*/ 10 w 29"/>
                  <a:gd name="T3" fmla="*/ 21 h 23"/>
                  <a:gd name="T4" fmla="*/ 15 w 29"/>
                  <a:gd name="T5" fmla="*/ 21 h 23"/>
                  <a:gd name="T6" fmla="*/ 23 w 29"/>
                  <a:gd name="T7" fmla="*/ 21 h 23"/>
                  <a:gd name="T8" fmla="*/ 27 w 29"/>
                  <a:gd name="T9" fmla="*/ 22 h 23"/>
                  <a:gd name="T10" fmla="*/ 29 w 29"/>
                  <a:gd name="T11" fmla="*/ 19 h 23"/>
                  <a:gd name="T12" fmla="*/ 25 w 29"/>
                  <a:gd name="T13" fmla="*/ 14 h 23"/>
                  <a:gd name="T14" fmla="*/ 25 w 29"/>
                  <a:gd name="T15" fmla="*/ 10 h 23"/>
                  <a:gd name="T16" fmla="*/ 19 w 29"/>
                  <a:gd name="T17" fmla="*/ 4 h 23"/>
                  <a:gd name="T18" fmla="*/ 9 w 29"/>
                  <a:gd name="T19" fmla="*/ 1 h 23"/>
                  <a:gd name="T20" fmla="*/ 5 w 29"/>
                  <a:gd name="T21" fmla="*/ 1 h 23"/>
                  <a:gd name="T22" fmla="*/ 2 w 29"/>
                  <a:gd name="T23" fmla="*/ 6 h 23"/>
                  <a:gd name="T24" fmla="*/ 1 w 29"/>
                  <a:gd name="T25" fmla="*/ 10 h 23"/>
                  <a:gd name="T26" fmla="*/ 2 w 29"/>
                  <a:gd name="T27" fmla="*/ 12 h 23"/>
                  <a:gd name="T28" fmla="*/ 2 w 29"/>
                  <a:gd name="T29" fmla="*/ 14 h 23"/>
                  <a:gd name="T30" fmla="*/ 4 w 29"/>
                  <a:gd name="T31" fmla="*/ 15 h 23"/>
                  <a:gd name="T32" fmla="*/ 9 w 29"/>
                  <a:gd name="T33" fmla="*/ 15 h 23"/>
                  <a:gd name="T34" fmla="*/ 10 w 29"/>
                  <a:gd name="T35" fmla="*/ 14 h 23"/>
                  <a:gd name="T36" fmla="*/ 17 w 29"/>
                  <a:gd name="T37" fmla="*/ 16 h 23"/>
                  <a:gd name="T38" fmla="*/ 11 w 29"/>
                  <a:gd name="T39" fmla="*/ 17 h 23"/>
                  <a:gd name="T40" fmla="*/ 6 w 29"/>
                  <a:gd name="T41" fmla="*/ 18 h 23"/>
                  <a:gd name="T42" fmla="*/ 3 w 29"/>
                  <a:gd name="T43" fmla="*/ 21 h 23"/>
                  <a:gd name="T44" fmla="*/ 5 w 29"/>
                  <a:gd name="T45" fmla="*/ 21 h 23"/>
                  <a:gd name="T46" fmla="*/ 8 w 29"/>
                  <a:gd name="T47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" h="23">
                    <a:moveTo>
                      <a:pt x="8" y="22"/>
                    </a:moveTo>
                    <a:cubicBezTo>
                      <a:pt x="9" y="22"/>
                      <a:pt x="9" y="21"/>
                      <a:pt x="10" y="21"/>
                    </a:cubicBezTo>
                    <a:cubicBezTo>
                      <a:pt x="12" y="21"/>
                      <a:pt x="13" y="21"/>
                      <a:pt x="15" y="21"/>
                    </a:cubicBezTo>
                    <a:cubicBezTo>
                      <a:pt x="17" y="21"/>
                      <a:pt x="20" y="20"/>
                      <a:pt x="23" y="21"/>
                    </a:cubicBezTo>
                    <a:cubicBezTo>
                      <a:pt x="24" y="22"/>
                      <a:pt x="25" y="23"/>
                      <a:pt x="27" y="22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17"/>
                      <a:pt x="25" y="16"/>
                      <a:pt x="25" y="14"/>
                    </a:cubicBezTo>
                    <a:cubicBezTo>
                      <a:pt x="25" y="14"/>
                      <a:pt x="25" y="10"/>
                      <a:pt x="25" y="10"/>
                    </a:cubicBezTo>
                    <a:cubicBezTo>
                      <a:pt x="24" y="10"/>
                      <a:pt x="20" y="5"/>
                      <a:pt x="19" y="4"/>
                    </a:cubicBezTo>
                    <a:cubicBezTo>
                      <a:pt x="16" y="1"/>
                      <a:pt x="13" y="0"/>
                      <a:pt x="9" y="1"/>
                    </a:cubicBezTo>
                    <a:cubicBezTo>
                      <a:pt x="8" y="1"/>
                      <a:pt x="5" y="0"/>
                      <a:pt x="5" y="1"/>
                    </a:cubicBezTo>
                    <a:cubicBezTo>
                      <a:pt x="4" y="2"/>
                      <a:pt x="2" y="4"/>
                      <a:pt x="2" y="6"/>
                    </a:cubicBezTo>
                    <a:cubicBezTo>
                      <a:pt x="3" y="8"/>
                      <a:pt x="3" y="9"/>
                      <a:pt x="1" y="10"/>
                    </a:cubicBezTo>
                    <a:cubicBezTo>
                      <a:pt x="0" y="10"/>
                      <a:pt x="3" y="12"/>
                      <a:pt x="2" y="12"/>
                    </a:cubicBezTo>
                    <a:cubicBezTo>
                      <a:pt x="4" y="13"/>
                      <a:pt x="2" y="13"/>
                      <a:pt x="2" y="14"/>
                    </a:cubicBezTo>
                    <a:cubicBezTo>
                      <a:pt x="2" y="14"/>
                      <a:pt x="3" y="15"/>
                      <a:pt x="4" y="15"/>
                    </a:cubicBezTo>
                    <a:cubicBezTo>
                      <a:pt x="4" y="16"/>
                      <a:pt x="8" y="15"/>
                      <a:pt x="9" y="15"/>
                    </a:cubicBezTo>
                    <a:cubicBezTo>
                      <a:pt x="10" y="15"/>
                      <a:pt x="10" y="14"/>
                      <a:pt x="10" y="14"/>
                    </a:cubicBezTo>
                    <a:cubicBezTo>
                      <a:pt x="11" y="14"/>
                      <a:pt x="17" y="17"/>
                      <a:pt x="17" y="16"/>
                    </a:cubicBezTo>
                    <a:cubicBezTo>
                      <a:pt x="16" y="18"/>
                      <a:pt x="12" y="17"/>
                      <a:pt x="11" y="17"/>
                    </a:cubicBezTo>
                    <a:cubicBezTo>
                      <a:pt x="9" y="16"/>
                      <a:pt x="8" y="18"/>
                      <a:pt x="6" y="18"/>
                    </a:cubicBezTo>
                    <a:cubicBezTo>
                      <a:pt x="3" y="18"/>
                      <a:pt x="1" y="18"/>
                      <a:pt x="3" y="21"/>
                    </a:cubicBezTo>
                    <a:cubicBezTo>
                      <a:pt x="3" y="22"/>
                      <a:pt x="4" y="21"/>
                      <a:pt x="5" y="21"/>
                    </a:cubicBezTo>
                    <a:cubicBezTo>
                      <a:pt x="6" y="21"/>
                      <a:pt x="7" y="22"/>
                      <a:pt x="8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6" name="Freeform 769">
                <a:extLst>
                  <a:ext uri="{FF2B5EF4-FFF2-40B4-BE49-F238E27FC236}">
                    <a16:creationId xmlns:a16="http://schemas.microsoft.com/office/drawing/2014/main" id="{7108CB05-00DD-A54E-9521-264866E79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36488" y="7838489"/>
                <a:ext cx="783438" cy="729492"/>
              </a:xfrm>
              <a:custGeom>
                <a:avLst/>
                <a:gdLst>
                  <a:gd name="T0" fmla="*/ 27 w 84"/>
                  <a:gd name="T1" fmla="*/ 1 h 78"/>
                  <a:gd name="T2" fmla="*/ 33 w 84"/>
                  <a:gd name="T3" fmla="*/ 45 h 78"/>
                  <a:gd name="T4" fmla="*/ 32 w 84"/>
                  <a:gd name="T5" fmla="*/ 50 h 78"/>
                  <a:gd name="T6" fmla="*/ 19 w 84"/>
                  <a:gd name="T7" fmla="*/ 50 h 78"/>
                  <a:gd name="T8" fmla="*/ 15 w 84"/>
                  <a:gd name="T9" fmla="*/ 50 h 78"/>
                  <a:gd name="T10" fmla="*/ 12 w 84"/>
                  <a:gd name="T11" fmla="*/ 51 h 78"/>
                  <a:gd name="T12" fmla="*/ 8 w 84"/>
                  <a:gd name="T13" fmla="*/ 51 h 78"/>
                  <a:gd name="T14" fmla="*/ 6 w 84"/>
                  <a:gd name="T15" fmla="*/ 52 h 78"/>
                  <a:gd name="T16" fmla="*/ 3 w 84"/>
                  <a:gd name="T17" fmla="*/ 50 h 78"/>
                  <a:gd name="T18" fmla="*/ 0 w 84"/>
                  <a:gd name="T19" fmla="*/ 55 h 78"/>
                  <a:gd name="T20" fmla="*/ 0 w 84"/>
                  <a:gd name="T21" fmla="*/ 59 h 78"/>
                  <a:gd name="T22" fmla="*/ 3 w 84"/>
                  <a:gd name="T23" fmla="*/ 63 h 78"/>
                  <a:gd name="T24" fmla="*/ 4 w 84"/>
                  <a:gd name="T25" fmla="*/ 67 h 78"/>
                  <a:gd name="T26" fmla="*/ 7 w 84"/>
                  <a:gd name="T27" fmla="*/ 68 h 78"/>
                  <a:gd name="T28" fmla="*/ 11 w 84"/>
                  <a:gd name="T29" fmla="*/ 68 h 78"/>
                  <a:gd name="T30" fmla="*/ 15 w 84"/>
                  <a:gd name="T31" fmla="*/ 66 h 78"/>
                  <a:gd name="T32" fmla="*/ 20 w 84"/>
                  <a:gd name="T33" fmla="*/ 75 h 78"/>
                  <a:gd name="T34" fmla="*/ 20 w 84"/>
                  <a:gd name="T35" fmla="*/ 77 h 78"/>
                  <a:gd name="T36" fmla="*/ 23 w 84"/>
                  <a:gd name="T37" fmla="*/ 77 h 78"/>
                  <a:gd name="T38" fmla="*/ 27 w 84"/>
                  <a:gd name="T39" fmla="*/ 77 h 78"/>
                  <a:gd name="T40" fmla="*/ 30 w 84"/>
                  <a:gd name="T41" fmla="*/ 77 h 78"/>
                  <a:gd name="T42" fmla="*/ 35 w 84"/>
                  <a:gd name="T43" fmla="*/ 71 h 78"/>
                  <a:gd name="T44" fmla="*/ 35 w 84"/>
                  <a:gd name="T45" fmla="*/ 69 h 78"/>
                  <a:gd name="T46" fmla="*/ 39 w 84"/>
                  <a:gd name="T47" fmla="*/ 67 h 78"/>
                  <a:gd name="T48" fmla="*/ 40 w 84"/>
                  <a:gd name="T49" fmla="*/ 63 h 78"/>
                  <a:gd name="T50" fmla="*/ 42 w 84"/>
                  <a:gd name="T51" fmla="*/ 62 h 78"/>
                  <a:gd name="T52" fmla="*/ 49 w 84"/>
                  <a:gd name="T53" fmla="*/ 57 h 78"/>
                  <a:gd name="T54" fmla="*/ 51 w 84"/>
                  <a:gd name="T55" fmla="*/ 57 h 78"/>
                  <a:gd name="T56" fmla="*/ 52 w 84"/>
                  <a:gd name="T57" fmla="*/ 56 h 78"/>
                  <a:gd name="T58" fmla="*/ 55 w 84"/>
                  <a:gd name="T59" fmla="*/ 54 h 78"/>
                  <a:gd name="T60" fmla="*/ 65 w 84"/>
                  <a:gd name="T61" fmla="*/ 53 h 78"/>
                  <a:gd name="T62" fmla="*/ 70 w 84"/>
                  <a:gd name="T63" fmla="*/ 52 h 78"/>
                  <a:gd name="T64" fmla="*/ 78 w 84"/>
                  <a:gd name="T65" fmla="*/ 51 h 78"/>
                  <a:gd name="T66" fmla="*/ 82 w 84"/>
                  <a:gd name="T67" fmla="*/ 31 h 78"/>
                  <a:gd name="T68" fmla="*/ 77 w 84"/>
                  <a:gd name="T69" fmla="*/ 32 h 78"/>
                  <a:gd name="T70" fmla="*/ 77 w 84"/>
                  <a:gd name="T71" fmla="*/ 28 h 78"/>
                  <a:gd name="T72" fmla="*/ 70 w 84"/>
                  <a:gd name="T73" fmla="*/ 26 h 78"/>
                  <a:gd name="T74" fmla="*/ 66 w 84"/>
                  <a:gd name="T75" fmla="*/ 22 h 78"/>
                  <a:gd name="T76" fmla="*/ 63 w 84"/>
                  <a:gd name="T77" fmla="*/ 20 h 78"/>
                  <a:gd name="T78" fmla="*/ 56 w 84"/>
                  <a:gd name="T79" fmla="*/ 14 h 78"/>
                  <a:gd name="T80" fmla="*/ 39 w 84"/>
                  <a:gd name="T81" fmla="*/ 3 h 78"/>
                  <a:gd name="T82" fmla="*/ 35 w 84"/>
                  <a:gd name="T83" fmla="*/ 1 h 78"/>
                  <a:gd name="T84" fmla="*/ 27 w 84"/>
                  <a:gd name="T85" fmla="*/ 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" h="78">
                    <a:moveTo>
                      <a:pt x="27" y="1"/>
                    </a:moveTo>
                    <a:cubicBezTo>
                      <a:pt x="29" y="16"/>
                      <a:pt x="31" y="31"/>
                      <a:pt x="33" y="45"/>
                    </a:cubicBezTo>
                    <a:cubicBezTo>
                      <a:pt x="33" y="47"/>
                      <a:pt x="35" y="50"/>
                      <a:pt x="32" y="50"/>
                    </a:cubicBezTo>
                    <a:cubicBezTo>
                      <a:pt x="28" y="50"/>
                      <a:pt x="23" y="50"/>
                      <a:pt x="19" y="50"/>
                    </a:cubicBezTo>
                    <a:cubicBezTo>
                      <a:pt x="17" y="50"/>
                      <a:pt x="16" y="50"/>
                      <a:pt x="15" y="50"/>
                    </a:cubicBezTo>
                    <a:cubicBezTo>
                      <a:pt x="14" y="50"/>
                      <a:pt x="13" y="51"/>
                      <a:pt x="12" y="51"/>
                    </a:cubicBezTo>
                    <a:cubicBezTo>
                      <a:pt x="11" y="52"/>
                      <a:pt x="10" y="51"/>
                      <a:pt x="8" y="51"/>
                    </a:cubicBezTo>
                    <a:cubicBezTo>
                      <a:pt x="7" y="51"/>
                      <a:pt x="7" y="53"/>
                      <a:pt x="6" y="52"/>
                    </a:cubicBezTo>
                    <a:cubicBezTo>
                      <a:pt x="5" y="52"/>
                      <a:pt x="4" y="50"/>
                      <a:pt x="3" y="50"/>
                    </a:cubicBezTo>
                    <a:cubicBezTo>
                      <a:pt x="2" y="50"/>
                      <a:pt x="2" y="56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0" y="61"/>
                      <a:pt x="2" y="61"/>
                      <a:pt x="3" y="63"/>
                    </a:cubicBezTo>
                    <a:cubicBezTo>
                      <a:pt x="4" y="64"/>
                      <a:pt x="3" y="66"/>
                      <a:pt x="4" y="67"/>
                    </a:cubicBezTo>
                    <a:cubicBezTo>
                      <a:pt x="5" y="69"/>
                      <a:pt x="6" y="67"/>
                      <a:pt x="7" y="68"/>
                    </a:cubicBezTo>
                    <a:cubicBezTo>
                      <a:pt x="7" y="69"/>
                      <a:pt x="10" y="68"/>
                      <a:pt x="11" y="68"/>
                    </a:cubicBezTo>
                    <a:cubicBezTo>
                      <a:pt x="12" y="68"/>
                      <a:pt x="14" y="66"/>
                      <a:pt x="15" y="66"/>
                    </a:cubicBezTo>
                    <a:cubicBezTo>
                      <a:pt x="17" y="68"/>
                      <a:pt x="18" y="73"/>
                      <a:pt x="20" y="75"/>
                    </a:cubicBezTo>
                    <a:cubicBezTo>
                      <a:pt x="20" y="75"/>
                      <a:pt x="19" y="77"/>
                      <a:pt x="20" y="77"/>
                    </a:cubicBezTo>
                    <a:cubicBezTo>
                      <a:pt x="21" y="78"/>
                      <a:pt x="22" y="76"/>
                      <a:pt x="23" y="77"/>
                    </a:cubicBezTo>
                    <a:cubicBezTo>
                      <a:pt x="24" y="78"/>
                      <a:pt x="26" y="78"/>
                      <a:pt x="27" y="77"/>
                    </a:cubicBezTo>
                    <a:cubicBezTo>
                      <a:pt x="29" y="75"/>
                      <a:pt x="29" y="77"/>
                      <a:pt x="30" y="77"/>
                    </a:cubicBezTo>
                    <a:cubicBezTo>
                      <a:pt x="33" y="77"/>
                      <a:pt x="35" y="73"/>
                      <a:pt x="35" y="71"/>
                    </a:cubicBezTo>
                    <a:cubicBezTo>
                      <a:pt x="35" y="70"/>
                      <a:pt x="33" y="70"/>
                      <a:pt x="35" y="69"/>
                    </a:cubicBezTo>
                    <a:cubicBezTo>
                      <a:pt x="36" y="68"/>
                      <a:pt x="38" y="69"/>
                      <a:pt x="39" y="67"/>
                    </a:cubicBezTo>
                    <a:cubicBezTo>
                      <a:pt x="39" y="66"/>
                      <a:pt x="40" y="64"/>
                      <a:pt x="40" y="63"/>
                    </a:cubicBezTo>
                    <a:cubicBezTo>
                      <a:pt x="41" y="61"/>
                      <a:pt x="41" y="60"/>
                      <a:pt x="42" y="62"/>
                    </a:cubicBezTo>
                    <a:cubicBezTo>
                      <a:pt x="45" y="64"/>
                      <a:pt x="47" y="56"/>
                      <a:pt x="49" y="57"/>
                    </a:cubicBezTo>
                    <a:cubicBezTo>
                      <a:pt x="50" y="57"/>
                      <a:pt x="50" y="57"/>
                      <a:pt x="51" y="57"/>
                    </a:cubicBezTo>
                    <a:cubicBezTo>
                      <a:pt x="51" y="57"/>
                      <a:pt x="52" y="56"/>
                      <a:pt x="52" y="56"/>
                    </a:cubicBezTo>
                    <a:cubicBezTo>
                      <a:pt x="53" y="55"/>
                      <a:pt x="54" y="55"/>
                      <a:pt x="55" y="54"/>
                    </a:cubicBezTo>
                    <a:cubicBezTo>
                      <a:pt x="58" y="51"/>
                      <a:pt x="61" y="54"/>
                      <a:pt x="65" y="53"/>
                    </a:cubicBezTo>
                    <a:cubicBezTo>
                      <a:pt x="67" y="53"/>
                      <a:pt x="68" y="52"/>
                      <a:pt x="70" y="52"/>
                    </a:cubicBezTo>
                    <a:cubicBezTo>
                      <a:pt x="73" y="52"/>
                      <a:pt x="76" y="52"/>
                      <a:pt x="78" y="51"/>
                    </a:cubicBezTo>
                    <a:cubicBezTo>
                      <a:pt x="84" y="49"/>
                      <a:pt x="82" y="36"/>
                      <a:pt x="82" y="31"/>
                    </a:cubicBezTo>
                    <a:cubicBezTo>
                      <a:pt x="81" y="32"/>
                      <a:pt x="78" y="34"/>
                      <a:pt x="77" y="32"/>
                    </a:cubicBezTo>
                    <a:cubicBezTo>
                      <a:pt x="76" y="31"/>
                      <a:pt x="78" y="29"/>
                      <a:pt x="77" y="28"/>
                    </a:cubicBezTo>
                    <a:cubicBezTo>
                      <a:pt x="76" y="26"/>
                      <a:pt x="72" y="27"/>
                      <a:pt x="70" y="26"/>
                    </a:cubicBezTo>
                    <a:cubicBezTo>
                      <a:pt x="68" y="26"/>
                      <a:pt x="67" y="23"/>
                      <a:pt x="66" y="22"/>
                    </a:cubicBezTo>
                    <a:cubicBezTo>
                      <a:pt x="66" y="21"/>
                      <a:pt x="65" y="20"/>
                      <a:pt x="63" y="20"/>
                    </a:cubicBezTo>
                    <a:cubicBezTo>
                      <a:pt x="61" y="18"/>
                      <a:pt x="58" y="16"/>
                      <a:pt x="56" y="14"/>
                    </a:cubicBezTo>
                    <a:cubicBezTo>
                      <a:pt x="50" y="11"/>
                      <a:pt x="44" y="7"/>
                      <a:pt x="39" y="3"/>
                    </a:cubicBezTo>
                    <a:cubicBezTo>
                      <a:pt x="38" y="3"/>
                      <a:pt x="36" y="1"/>
                      <a:pt x="35" y="1"/>
                    </a:cubicBezTo>
                    <a:cubicBezTo>
                      <a:pt x="33" y="0"/>
                      <a:pt x="30" y="1"/>
                      <a:pt x="2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7" name="Freeform 770">
                <a:extLst>
                  <a:ext uri="{FF2B5EF4-FFF2-40B4-BE49-F238E27FC236}">
                    <a16:creationId xmlns:a16="http://schemas.microsoft.com/office/drawing/2014/main" id="{0B2F1456-BF10-9B4D-A196-E6E743501E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14832" y="7500821"/>
                <a:ext cx="515923" cy="503317"/>
              </a:xfrm>
              <a:custGeom>
                <a:avLst/>
                <a:gdLst>
                  <a:gd name="T0" fmla="*/ 45 w 55"/>
                  <a:gd name="T1" fmla="*/ 54 h 54"/>
                  <a:gd name="T2" fmla="*/ 48 w 55"/>
                  <a:gd name="T3" fmla="*/ 51 h 54"/>
                  <a:gd name="T4" fmla="*/ 51 w 55"/>
                  <a:gd name="T5" fmla="*/ 48 h 54"/>
                  <a:gd name="T6" fmla="*/ 54 w 55"/>
                  <a:gd name="T7" fmla="*/ 44 h 54"/>
                  <a:gd name="T8" fmla="*/ 55 w 55"/>
                  <a:gd name="T9" fmla="*/ 42 h 54"/>
                  <a:gd name="T10" fmla="*/ 50 w 55"/>
                  <a:gd name="T11" fmla="*/ 36 h 54"/>
                  <a:gd name="T12" fmla="*/ 45 w 55"/>
                  <a:gd name="T13" fmla="*/ 25 h 54"/>
                  <a:gd name="T14" fmla="*/ 40 w 55"/>
                  <a:gd name="T15" fmla="*/ 16 h 54"/>
                  <a:gd name="T16" fmla="*/ 38 w 55"/>
                  <a:gd name="T17" fmla="*/ 8 h 54"/>
                  <a:gd name="T18" fmla="*/ 47 w 55"/>
                  <a:gd name="T19" fmla="*/ 22 h 54"/>
                  <a:gd name="T20" fmla="*/ 49 w 55"/>
                  <a:gd name="T21" fmla="*/ 19 h 54"/>
                  <a:gd name="T22" fmla="*/ 48 w 55"/>
                  <a:gd name="T23" fmla="*/ 14 h 54"/>
                  <a:gd name="T24" fmla="*/ 47 w 55"/>
                  <a:gd name="T25" fmla="*/ 2 h 54"/>
                  <a:gd name="T26" fmla="*/ 38 w 55"/>
                  <a:gd name="T27" fmla="*/ 2 h 54"/>
                  <a:gd name="T28" fmla="*/ 25 w 55"/>
                  <a:gd name="T29" fmla="*/ 3 h 54"/>
                  <a:gd name="T30" fmla="*/ 16 w 55"/>
                  <a:gd name="T31" fmla="*/ 3 h 54"/>
                  <a:gd name="T32" fmla="*/ 4 w 55"/>
                  <a:gd name="T33" fmla="*/ 1 h 54"/>
                  <a:gd name="T34" fmla="*/ 3 w 55"/>
                  <a:gd name="T35" fmla="*/ 0 h 54"/>
                  <a:gd name="T36" fmla="*/ 1 w 55"/>
                  <a:gd name="T37" fmla="*/ 3 h 54"/>
                  <a:gd name="T38" fmla="*/ 2 w 55"/>
                  <a:gd name="T39" fmla="*/ 7 h 54"/>
                  <a:gd name="T40" fmla="*/ 1 w 55"/>
                  <a:gd name="T41" fmla="*/ 11 h 54"/>
                  <a:gd name="T42" fmla="*/ 2 w 55"/>
                  <a:gd name="T43" fmla="*/ 13 h 54"/>
                  <a:gd name="T44" fmla="*/ 2 w 55"/>
                  <a:gd name="T45" fmla="*/ 25 h 54"/>
                  <a:gd name="T46" fmla="*/ 2 w 55"/>
                  <a:gd name="T47" fmla="*/ 52 h 54"/>
                  <a:gd name="T48" fmla="*/ 34 w 55"/>
                  <a:gd name="T49" fmla="*/ 52 h 54"/>
                  <a:gd name="T50" fmla="*/ 40 w 55"/>
                  <a:gd name="T51" fmla="*/ 52 h 54"/>
                  <a:gd name="T52" fmla="*/ 45 w 55"/>
                  <a:gd name="T5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4">
                    <a:moveTo>
                      <a:pt x="45" y="54"/>
                    </a:moveTo>
                    <a:cubicBezTo>
                      <a:pt x="46" y="54"/>
                      <a:pt x="46" y="51"/>
                      <a:pt x="48" y="51"/>
                    </a:cubicBezTo>
                    <a:cubicBezTo>
                      <a:pt x="51" y="51"/>
                      <a:pt x="49" y="49"/>
                      <a:pt x="51" y="48"/>
                    </a:cubicBezTo>
                    <a:cubicBezTo>
                      <a:pt x="54" y="47"/>
                      <a:pt x="54" y="47"/>
                      <a:pt x="54" y="44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4" y="42"/>
                      <a:pt x="51" y="37"/>
                      <a:pt x="50" y="36"/>
                    </a:cubicBezTo>
                    <a:cubicBezTo>
                      <a:pt x="49" y="32"/>
                      <a:pt x="47" y="28"/>
                      <a:pt x="45" y="25"/>
                    </a:cubicBezTo>
                    <a:cubicBezTo>
                      <a:pt x="43" y="22"/>
                      <a:pt x="42" y="18"/>
                      <a:pt x="40" y="16"/>
                    </a:cubicBezTo>
                    <a:cubicBezTo>
                      <a:pt x="39" y="15"/>
                      <a:pt x="37" y="9"/>
                      <a:pt x="38" y="8"/>
                    </a:cubicBezTo>
                    <a:cubicBezTo>
                      <a:pt x="38" y="8"/>
                      <a:pt x="46" y="22"/>
                      <a:pt x="47" y="22"/>
                    </a:cubicBezTo>
                    <a:cubicBezTo>
                      <a:pt x="48" y="22"/>
                      <a:pt x="49" y="19"/>
                      <a:pt x="49" y="19"/>
                    </a:cubicBezTo>
                    <a:cubicBezTo>
                      <a:pt x="49" y="17"/>
                      <a:pt x="49" y="15"/>
                      <a:pt x="48" y="14"/>
                    </a:cubicBezTo>
                    <a:cubicBezTo>
                      <a:pt x="48" y="10"/>
                      <a:pt x="47" y="6"/>
                      <a:pt x="47" y="2"/>
                    </a:cubicBezTo>
                    <a:cubicBezTo>
                      <a:pt x="45" y="4"/>
                      <a:pt x="40" y="4"/>
                      <a:pt x="38" y="2"/>
                    </a:cubicBezTo>
                    <a:cubicBezTo>
                      <a:pt x="34" y="0"/>
                      <a:pt x="29" y="1"/>
                      <a:pt x="25" y="3"/>
                    </a:cubicBezTo>
                    <a:cubicBezTo>
                      <a:pt x="22" y="5"/>
                      <a:pt x="19" y="4"/>
                      <a:pt x="16" y="3"/>
                    </a:cubicBezTo>
                    <a:cubicBezTo>
                      <a:pt x="12" y="2"/>
                      <a:pt x="8" y="2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2" y="1"/>
                      <a:pt x="2" y="2"/>
                      <a:pt x="1" y="3"/>
                    </a:cubicBezTo>
                    <a:cubicBezTo>
                      <a:pt x="0" y="4"/>
                      <a:pt x="3" y="5"/>
                      <a:pt x="2" y="7"/>
                    </a:cubicBezTo>
                    <a:cubicBezTo>
                      <a:pt x="1" y="8"/>
                      <a:pt x="1" y="9"/>
                      <a:pt x="1" y="11"/>
                    </a:cubicBezTo>
                    <a:cubicBezTo>
                      <a:pt x="2" y="11"/>
                      <a:pt x="2" y="12"/>
                      <a:pt x="2" y="13"/>
                    </a:cubicBezTo>
                    <a:cubicBezTo>
                      <a:pt x="2" y="17"/>
                      <a:pt x="2" y="21"/>
                      <a:pt x="2" y="25"/>
                    </a:cubicBezTo>
                    <a:cubicBezTo>
                      <a:pt x="2" y="28"/>
                      <a:pt x="2" y="52"/>
                      <a:pt x="2" y="52"/>
                    </a:cubicBezTo>
                    <a:cubicBezTo>
                      <a:pt x="13" y="52"/>
                      <a:pt x="23" y="52"/>
                      <a:pt x="34" y="52"/>
                    </a:cubicBezTo>
                    <a:cubicBezTo>
                      <a:pt x="36" y="52"/>
                      <a:pt x="38" y="52"/>
                      <a:pt x="40" y="52"/>
                    </a:cubicBezTo>
                    <a:cubicBezTo>
                      <a:pt x="42" y="52"/>
                      <a:pt x="43" y="54"/>
                      <a:pt x="45" y="5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8" name="Freeform 771">
                <a:extLst>
                  <a:ext uri="{FF2B5EF4-FFF2-40B4-BE49-F238E27FC236}">
                    <a16:creationId xmlns:a16="http://schemas.microsoft.com/office/drawing/2014/main" id="{B2F975FC-0F61-CB46-B96E-22275A835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50498" y="7210939"/>
                <a:ext cx="187902" cy="363153"/>
              </a:xfrm>
              <a:custGeom>
                <a:avLst/>
                <a:gdLst>
                  <a:gd name="T0" fmla="*/ 14 w 20"/>
                  <a:gd name="T1" fmla="*/ 34 h 39"/>
                  <a:gd name="T2" fmla="*/ 17 w 20"/>
                  <a:gd name="T3" fmla="*/ 30 h 39"/>
                  <a:gd name="T4" fmla="*/ 20 w 20"/>
                  <a:gd name="T5" fmla="*/ 27 h 39"/>
                  <a:gd name="T6" fmla="*/ 20 w 20"/>
                  <a:gd name="T7" fmla="*/ 24 h 39"/>
                  <a:gd name="T8" fmla="*/ 19 w 20"/>
                  <a:gd name="T9" fmla="*/ 23 h 39"/>
                  <a:gd name="T10" fmla="*/ 17 w 20"/>
                  <a:gd name="T11" fmla="*/ 20 h 39"/>
                  <a:gd name="T12" fmla="*/ 14 w 20"/>
                  <a:gd name="T13" fmla="*/ 20 h 39"/>
                  <a:gd name="T14" fmla="*/ 16 w 20"/>
                  <a:gd name="T15" fmla="*/ 16 h 39"/>
                  <a:gd name="T16" fmla="*/ 17 w 20"/>
                  <a:gd name="T17" fmla="*/ 10 h 39"/>
                  <a:gd name="T18" fmla="*/ 15 w 20"/>
                  <a:gd name="T19" fmla="*/ 6 h 39"/>
                  <a:gd name="T20" fmla="*/ 18 w 20"/>
                  <a:gd name="T21" fmla="*/ 4 h 39"/>
                  <a:gd name="T22" fmla="*/ 18 w 20"/>
                  <a:gd name="T23" fmla="*/ 1 h 39"/>
                  <a:gd name="T24" fmla="*/ 15 w 20"/>
                  <a:gd name="T25" fmla="*/ 3 h 39"/>
                  <a:gd name="T26" fmla="*/ 14 w 20"/>
                  <a:gd name="T27" fmla="*/ 2 h 39"/>
                  <a:gd name="T28" fmla="*/ 11 w 20"/>
                  <a:gd name="T29" fmla="*/ 0 h 39"/>
                  <a:gd name="T30" fmla="*/ 5 w 20"/>
                  <a:gd name="T31" fmla="*/ 4 h 39"/>
                  <a:gd name="T32" fmla="*/ 2 w 20"/>
                  <a:gd name="T33" fmla="*/ 17 h 39"/>
                  <a:gd name="T34" fmla="*/ 1 w 20"/>
                  <a:gd name="T35" fmla="*/ 21 h 39"/>
                  <a:gd name="T36" fmla="*/ 4 w 20"/>
                  <a:gd name="T37" fmla="*/ 26 h 39"/>
                  <a:gd name="T38" fmla="*/ 8 w 20"/>
                  <a:gd name="T39" fmla="*/ 30 h 39"/>
                  <a:gd name="T40" fmla="*/ 10 w 20"/>
                  <a:gd name="T41" fmla="*/ 39 h 39"/>
                  <a:gd name="T42" fmla="*/ 14 w 20"/>
                  <a:gd name="T43" fmla="*/ 34 h 39"/>
                  <a:gd name="T44" fmla="*/ 14 w 20"/>
                  <a:gd name="T45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" h="39">
                    <a:moveTo>
                      <a:pt x="14" y="34"/>
                    </a:moveTo>
                    <a:cubicBezTo>
                      <a:pt x="12" y="32"/>
                      <a:pt x="16" y="30"/>
                      <a:pt x="17" y="30"/>
                    </a:cubicBezTo>
                    <a:cubicBezTo>
                      <a:pt x="19" y="29"/>
                      <a:pt x="20" y="28"/>
                      <a:pt x="20" y="27"/>
                    </a:cubicBezTo>
                    <a:cubicBezTo>
                      <a:pt x="20" y="26"/>
                      <a:pt x="20" y="25"/>
                      <a:pt x="20" y="24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8" y="22"/>
                      <a:pt x="18" y="21"/>
                      <a:pt x="17" y="20"/>
                    </a:cubicBezTo>
                    <a:cubicBezTo>
                      <a:pt x="16" y="20"/>
                      <a:pt x="15" y="21"/>
                      <a:pt x="14" y="20"/>
                    </a:cubicBezTo>
                    <a:cubicBezTo>
                      <a:pt x="11" y="18"/>
                      <a:pt x="14" y="17"/>
                      <a:pt x="16" y="16"/>
                    </a:cubicBezTo>
                    <a:cubicBezTo>
                      <a:pt x="18" y="15"/>
                      <a:pt x="19" y="12"/>
                      <a:pt x="17" y="10"/>
                    </a:cubicBezTo>
                    <a:cubicBezTo>
                      <a:pt x="17" y="9"/>
                      <a:pt x="14" y="7"/>
                      <a:pt x="15" y="6"/>
                    </a:cubicBezTo>
                    <a:cubicBezTo>
                      <a:pt x="16" y="5"/>
                      <a:pt x="17" y="5"/>
                      <a:pt x="18" y="4"/>
                    </a:cubicBezTo>
                    <a:cubicBezTo>
                      <a:pt x="18" y="4"/>
                      <a:pt x="18" y="1"/>
                      <a:pt x="18" y="1"/>
                    </a:cubicBezTo>
                    <a:cubicBezTo>
                      <a:pt x="17" y="1"/>
                      <a:pt x="16" y="4"/>
                      <a:pt x="15" y="3"/>
                    </a:cubicBezTo>
                    <a:cubicBezTo>
                      <a:pt x="15" y="3"/>
                      <a:pt x="14" y="2"/>
                      <a:pt x="14" y="2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9" y="1"/>
                      <a:pt x="6" y="2"/>
                      <a:pt x="5" y="4"/>
                    </a:cubicBezTo>
                    <a:cubicBezTo>
                      <a:pt x="3" y="8"/>
                      <a:pt x="5" y="14"/>
                      <a:pt x="2" y="17"/>
                    </a:cubicBezTo>
                    <a:cubicBezTo>
                      <a:pt x="0" y="19"/>
                      <a:pt x="0" y="19"/>
                      <a:pt x="1" y="21"/>
                    </a:cubicBezTo>
                    <a:cubicBezTo>
                      <a:pt x="1" y="23"/>
                      <a:pt x="4" y="24"/>
                      <a:pt x="4" y="26"/>
                    </a:cubicBezTo>
                    <a:cubicBezTo>
                      <a:pt x="5" y="28"/>
                      <a:pt x="8" y="29"/>
                      <a:pt x="8" y="30"/>
                    </a:cubicBezTo>
                    <a:cubicBezTo>
                      <a:pt x="9" y="33"/>
                      <a:pt x="10" y="37"/>
                      <a:pt x="10" y="39"/>
                    </a:cubicBezTo>
                    <a:cubicBezTo>
                      <a:pt x="12" y="39"/>
                      <a:pt x="16" y="37"/>
                      <a:pt x="14" y="34"/>
                    </a:cubicBezTo>
                    <a:cubicBezTo>
                      <a:pt x="13" y="33"/>
                      <a:pt x="15" y="35"/>
                      <a:pt x="14" y="3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9" name="Freeform 772">
                <a:extLst>
                  <a:ext uri="{FF2B5EF4-FFF2-40B4-BE49-F238E27FC236}">
                    <a16:creationId xmlns:a16="http://schemas.microsoft.com/office/drawing/2014/main" id="{251D99A3-0CCE-AD43-8733-C73533A61B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33305" y="7424368"/>
                <a:ext cx="710194" cy="684895"/>
              </a:xfrm>
              <a:custGeom>
                <a:avLst/>
                <a:gdLst>
                  <a:gd name="T0" fmla="*/ 21 w 76"/>
                  <a:gd name="T1" fmla="*/ 55 h 73"/>
                  <a:gd name="T2" fmla="*/ 25 w 76"/>
                  <a:gd name="T3" fmla="*/ 57 h 73"/>
                  <a:gd name="T4" fmla="*/ 28 w 76"/>
                  <a:gd name="T5" fmla="*/ 55 h 73"/>
                  <a:gd name="T6" fmla="*/ 33 w 76"/>
                  <a:gd name="T7" fmla="*/ 53 h 73"/>
                  <a:gd name="T8" fmla="*/ 44 w 76"/>
                  <a:gd name="T9" fmla="*/ 59 h 73"/>
                  <a:gd name="T10" fmla="*/ 70 w 76"/>
                  <a:gd name="T11" fmla="*/ 73 h 73"/>
                  <a:gd name="T12" fmla="*/ 71 w 76"/>
                  <a:gd name="T13" fmla="*/ 71 h 73"/>
                  <a:gd name="T14" fmla="*/ 75 w 76"/>
                  <a:gd name="T15" fmla="*/ 71 h 73"/>
                  <a:gd name="T16" fmla="*/ 75 w 76"/>
                  <a:gd name="T17" fmla="*/ 66 h 73"/>
                  <a:gd name="T18" fmla="*/ 75 w 76"/>
                  <a:gd name="T19" fmla="*/ 44 h 73"/>
                  <a:gd name="T20" fmla="*/ 75 w 76"/>
                  <a:gd name="T21" fmla="*/ 24 h 73"/>
                  <a:gd name="T22" fmla="*/ 75 w 76"/>
                  <a:gd name="T23" fmla="*/ 20 h 73"/>
                  <a:gd name="T24" fmla="*/ 74 w 76"/>
                  <a:gd name="T25" fmla="*/ 17 h 73"/>
                  <a:gd name="T26" fmla="*/ 76 w 76"/>
                  <a:gd name="T27" fmla="*/ 14 h 73"/>
                  <a:gd name="T28" fmla="*/ 74 w 76"/>
                  <a:gd name="T29" fmla="*/ 11 h 73"/>
                  <a:gd name="T30" fmla="*/ 76 w 76"/>
                  <a:gd name="T31" fmla="*/ 8 h 73"/>
                  <a:gd name="T32" fmla="*/ 67 w 76"/>
                  <a:gd name="T33" fmla="*/ 5 h 73"/>
                  <a:gd name="T34" fmla="*/ 61 w 76"/>
                  <a:gd name="T35" fmla="*/ 2 h 73"/>
                  <a:gd name="T36" fmla="*/ 51 w 76"/>
                  <a:gd name="T37" fmla="*/ 6 h 73"/>
                  <a:gd name="T38" fmla="*/ 51 w 76"/>
                  <a:gd name="T39" fmla="*/ 9 h 73"/>
                  <a:gd name="T40" fmla="*/ 50 w 76"/>
                  <a:gd name="T41" fmla="*/ 14 h 73"/>
                  <a:gd name="T42" fmla="*/ 41 w 76"/>
                  <a:gd name="T43" fmla="*/ 13 h 73"/>
                  <a:gd name="T44" fmla="*/ 36 w 76"/>
                  <a:gd name="T45" fmla="*/ 12 h 73"/>
                  <a:gd name="T46" fmla="*/ 31 w 76"/>
                  <a:gd name="T47" fmla="*/ 10 h 73"/>
                  <a:gd name="T48" fmla="*/ 29 w 76"/>
                  <a:gd name="T49" fmla="*/ 6 h 73"/>
                  <a:gd name="T50" fmla="*/ 23 w 76"/>
                  <a:gd name="T51" fmla="*/ 3 h 73"/>
                  <a:gd name="T52" fmla="*/ 17 w 76"/>
                  <a:gd name="T53" fmla="*/ 2 h 73"/>
                  <a:gd name="T54" fmla="*/ 11 w 76"/>
                  <a:gd name="T55" fmla="*/ 0 h 73"/>
                  <a:gd name="T56" fmla="*/ 11 w 76"/>
                  <a:gd name="T57" fmla="*/ 4 h 73"/>
                  <a:gd name="T58" fmla="*/ 9 w 76"/>
                  <a:gd name="T59" fmla="*/ 6 h 73"/>
                  <a:gd name="T60" fmla="*/ 5 w 76"/>
                  <a:gd name="T61" fmla="*/ 8 h 73"/>
                  <a:gd name="T62" fmla="*/ 5 w 76"/>
                  <a:gd name="T63" fmla="*/ 14 h 73"/>
                  <a:gd name="T64" fmla="*/ 1 w 76"/>
                  <a:gd name="T65" fmla="*/ 17 h 73"/>
                  <a:gd name="T66" fmla="*/ 3 w 76"/>
                  <a:gd name="T67" fmla="*/ 21 h 73"/>
                  <a:gd name="T68" fmla="*/ 3 w 76"/>
                  <a:gd name="T69" fmla="*/ 26 h 73"/>
                  <a:gd name="T70" fmla="*/ 3 w 76"/>
                  <a:gd name="T71" fmla="*/ 31 h 73"/>
                  <a:gd name="T72" fmla="*/ 3 w 76"/>
                  <a:gd name="T73" fmla="*/ 34 h 73"/>
                  <a:gd name="T74" fmla="*/ 3 w 76"/>
                  <a:gd name="T75" fmla="*/ 37 h 73"/>
                  <a:gd name="T76" fmla="*/ 1 w 76"/>
                  <a:gd name="T77" fmla="*/ 40 h 73"/>
                  <a:gd name="T78" fmla="*/ 4 w 76"/>
                  <a:gd name="T79" fmla="*/ 46 h 73"/>
                  <a:gd name="T80" fmla="*/ 7 w 76"/>
                  <a:gd name="T81" fmla="*/ 48 h 73"/>
                  <a:gd name="T82" fmla="*/ 11 w 76"/>
                  <a:gd name="T83" fmla="*/ 49 h 73"/>
                  <a:gd name="T84" fmla="*/ 14 w 76"/>
                  <a:gd name="T85" fmla="*/ 53 h 73"/>
                  <a:gd name="T86" fmla="*/ 21 w 76"/>
                  <a:gd name="T87" fmla="*/ 55 h 73"/>
                  <a:gd name="T88" fmla="*/ 21 w 76"/>
                  <a:gd name="T89" fmla="*/ 5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" h="73">
                    <a:moveTo>
                      <a:pt x="21" y="55"/>
                    </a:moveTo>
                    <a:cubicBezTo>
                      <a:pt x="21" y="56"/>
                      <a:pt x="24" y="58"/>
                      <a:pt x="25" y="57"/>
                    </a:cubicBezTo>
                    <a:cubicBezTo>
                      <a:pt x="26" y="56"/>
                      <a:pt x="27" y="56"/>
                      <a:pt x="28" y="55"/>
                    </a:cubicBezTo>
                    <a:cubicBezTo>
                      <a:pt x="29" y="55"/>
                      <a:pt x="32" y="53"/>
                      <a:pt x="33" y="53"/>
                    </a:cubicBezTo>
                    <a:cubicBezTo>
                      <a:pt x="37" y="55"/>
                      <a:pt x="40" y="57"/>
                      <a:pt x="44" y="59"/>
                    </a:cubicBezTo>
                    <a:cubicBezTo>
                      <a:pt x="53" y="64"/>
                      <a:pt x="61" y="69"/>
                      <a:pt x="70" y="73"/>
                    </a:cubicBezTo>
                    <a:cubicBezTo>
                      <a:pt x="70" y="71"/>
                      <a:pt x="69" y="71"/>
                      <a:pt x="71" y="71"/>
                    </a:cubicBezTo>
                    <a:cubicBezTo>
                      <a:pt x="71" y="71"/>
                      <a:pt x="75" y="71"/>
                      <a:pt x="75" y="71"/>
                    </a:cubicBezTo>
                    <a:cubicBezTo>
                      <a:pt x="75" y="69"/>
                      <a:pt x="75" y="68"/>
                      <a:pt x="75" y="66"/>
                    </a:cubicBezTo>
                    <a:cubicBezTo>
                      <a:pt x="75" y="59"/>
                      <a:pt x="75" y="52"/>
                      <a:pt x="75" y="44"/>
                    </a:cubicBezTo>
                    <a:cubicBezTo>
                      <a:pt x="75" y="37"/>
                      <a:pt x="75" y="30"/>
                      <a:pt x="75" y="24"/>
                    </a:cubicBezTo>
                    <a:cubicBezTo>
                      <a:pt x="75" y="22"/>
                      <a:pt x="75" y="21"/>
                      <a:pt x="75" y="20"/>
                    </a:cubicBezTo>
                    <a:cubicBezTo>
                      <a:pt x="74" y="19"/>
                      <a:pt x="74" y="18"/>
                      <a:pt x="74" y="17"/>
                    </a:cubicBezTo>
                    <a:cubicBezTo>
                      <a:pt x="74" y="16"/>
                      <a:pt x="76" y="15"/>
                      <a:pt x="76" y="14"/>
                    </a:cubicBezTo>
                    <a:cubicBezTo>
                      <a:pt x="76" y="13"/>
                      <a:pt x="74" y="12"/>
                      <a:pt x="74" y="11"/>
                    </a:cubicBezTo>
                    <a:cubicBezTo>
                      <a:pt x="74" y="10"/>
                      <a:pt x="75" y="9"/>
                      <a:pt x="76" y="8"/>
                    </a:cubicBezTo>
                    <a:cubicBezTo>
                      <a:pt x="73" y="6"/>
                      <a:pt x="70" y="7"/>
                      <a:pt x="67" y="5"/>
                    </a:cubicBezTo>
                    <a:cubicBezTo>
                      <a:pt x="65" y="4"/>
                      <a:pt x="64" y="2"/>
                      <a:pt x="61" y="2"/>
                    </a:cubicBezTo>
                    <a:cubicBezTo>
                      <a:pt x="57" y="2"/>
                      <a:pt x="53" y="3"/>
                      <a:pt x="51" y="6"/>
                    </a:cubicBezTo>
                    <a:cubicBezTo>
                      <a:pt x="50" y="7"/>
                      <a:pt x="50" y="8"/>
                      <a:pt x="51" y="9"/>
                    </a:cubicBezTo>
                    <a:cubicBezTo>
                      <a:pt x="52" y="11"/>
                      <a:pt x="51" y="12"/>
                      <a:pt x="50" y="14"/>
                    </a:cubicBezTo>
                    <a:cubicBezTo>
                      <a:pt x="48" y="17"/>
                      <a:pt x="44" y="15"/>
                      <a:pt x="41" y="13"/>
                    </a:cubicBezTo>
                    <a:cubicBezTo>
                      <a:pt x="39" y="13"/>
                      <a:pt x="38" y="12"/>
                      <a:pt x="36" y="12"/>
                    </a:cubicBezTo>
                    <a:cubicBezTo>
                      <a:pt x="34" y="11"/>
                      <a:pt x="32" y="12"/>
                      <a:pt x="31" y="10"/>
                    </a:cubicBezTo>
                    <a:cubicBezTo>
                      <a:pt x="30" y="9"/>
                      <a:pt x="30" y="7"/>
                      <a:pt x="29" y="6"/>
                    </a:cubicBezTo>
                    <a:cubicBezTo>
                      <a:pt x="28" y="4"/>
                      <a:pt x="25" y="4"/>
                      <a:pt x="23" y="3"/>
                    </a:cubicBezTo>
                    <a:cubicBezTo>
                      <a:pt x="21" y="2"/>
                      <a:pt x="19" y="2"/>
                      <a:pt x="17" y="2"/>
                    </a:cubicBezTo>
                    <a:cubicBezTo>
                      <a:pt x="15" y="2"/>
                      <a:pt x="14" y="1"/>
                      <a:pt x="11" y="0"/>
                    </a:cubicBezTo>
                    <a:cubicBezTo>
                      <a:pt x="11" y="1"/>
                      <a:pt x="11" y="2"/>
                      <a:pt x="11" y="4"/>
                    </a:cubicBezTo>
                    <a:cubicBezTo>
                      <a:pt x="11" y="5"/>
                      <a:pt x="11" y="4"/>
                      <a:pt x="9" y="6"/>
                    </a:cubicBezTo>
                    <a:cubicBezTo>
                      <a:pt x="8" y="7"/>
                      <a:pt x="7" y="7"/>
                      <a:pt x="5" y="8"/>
                    </a:cubicBezTo>
                    <a:cubicBezTo>
                      <a:pt x="3" y="10"/>
                      <a:pt x="6" y="12"/>
                      <a:pt x="5" y="14"/>
                    </a:cubicBezTo>
                    <a:cubicBezTo>
                      <a:pt x="4" y="16"/>
                      <a:pt x="1" y="16"/>
                      <a:pt x="1" y="17"/>
                    </a:cubicBezTo>
                    <a:cubicBezTo>
                      <a:pt x="1" y="19"/>
                      <a:pt x="2" y="20"/>
                      <a:pt x="3" y="21"/>
                    </a:cubicBezTo>
                    <a:cubicBezTo>
                      <a:pt x="3" y="23"/>
                      <a:pt x="3" y="25"/>
                      <a:pt x="3" y="26"/>
                    </a:cubicBezTo>
                    <a:cubicBezTo>
                      <a:pt x="3" y="28"/>
                      <a:pt x="4" y="29"/>
                      <a:pt x="3" y="31"/>
                    </a:cubicBezTo>
                    <a:cubicBezTo>
                      <a:pt x="3" y="32"/>
                      <a:pt x="3" y="33"/>
                      <a:pt x="3" y="34"/>
                    </a:cubicBezTo>
                    <a:cubicBezTo>
                      <a:pt x="3" y="35"/>
                      <a:pt x="4" y="36"/>
                      <a:pt x="3" y="37"/>
                    </a:cubicBezTo>
                    <a:cubicBezTo>
                      <a:pt x="3" y="38"/>
                      <a:pt x="0" y="38"/>
                      <a:pt x="1" y="40"/>
                    </a:cubicBezTo>
                    <a:cubicBezTo>
                      <a:pt x="3" y="42"/>
                      <a:pt x="4" y="43"/>
                      <a:pt x="4" y="46"/>
                    </a:cubicBezTo>
                    <a:cubicBezTo>
                      <a:pt x="4" y="48"/>
                      <a:pt x="6" y="47"/>
                      <a:pt x="7" y="48"/>
                    </a:cubicBezTo>
                    <a:cubicBezTo>
                      <a:pt x="9" y="48"/>
                      <a:pt x="10" y="48"/>
                      <a:pt x="11" y="49"/>
                    </a:cubicBezTo>
                    <a:cubicBezTo>
                      <a:pt x="12" y="50"/>
                      <a:pt x="13" y="52"/>
                      <a:pt x="14" y="53"/>
                    </a:cubicBezTo>
                    <a:cubicBezTo>
                      <a:pt x="16" y="54"/>
                      <a:pt x="19" y="53"/>
                      <a:pt x="21" y="55"/>
                    </a:cubicBezTo>
                    <a:cubicBezTo>
                      <a:pt x="22" y="56"/>
                      <a:pt x="20" y="54"/>
                      <a:pt x="21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0" name="Freeform 773">
                <a:extLst>
                  <a:ext uri="{FF2B5EF4-FFF2-40B4-BE49-F238E27FC236}">
                    <a16:creationId xmlns:a16="http://schemas.microsoft.com/office/drawing/2014/main" id="{602CEB98-AC1D-8E47-A058-B728CAD4DD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0373" y="7714255"/>
                <a:ext cx="391720" cy="318556"/>
              </a:xfrm>
              <a:custGeom>
                <a:avLst/>
                <a:gdLst>
                  <a:gd name="T0" fmla="*/ 19 w 42"/>
                  <a:gd name="T1" fmla="*/ 34 h 34"/>
                  <a:gd name="T2" fmla="*/ 20 w 42"/>
                  <a:gd name="T3" fmla="*/ 25 h 34"/>
                  <a:gd name="T4" fmla="*/ 24 w 42"/>
                  <a:gd name="T5" fmla="*/ 22 h 34"/>
                  <a:gd name="T6" fmla="*/ 25 w 42"/>
                  <a:gd name="T7" fmla="*/ 20 h 34"/>
                  <a:gd name="T8" fmla="*/ 25 w 42"/>
                  <a:gd name="T9" fmla="*/ 9 h 34"/>
                  <a:gd name="T10" fmla="*/ 32 w 42"/>
                  <a:gd name="T11" fmla="*/ 9 h 34"/>
                  <a:gd name="T12" fmla="*/ 41 w 42"/>
                  <a:gd name="T13" fmla="*/ 9 h 34"/>
                  <a:gd name="T14" fmla="*/ 42 w 42"/>
                  <a:gd name="T15" fmla="*/ 2 h 34"/>
                  <a:gd name="T16" fmla="*/ 40 w 42"/>
                  <a:gd name="T17" fmla="*/ 0 h 34"/>
                  <a:gd name="T18" fmla="*/ 20 w 42"/>
                  <a:gd name="T19" fmla="*/ 0 h 34"/>
                  <a:gd name="T20" fmla="*/ 15 w 42"/>
                  <a:gd name="T21" fmla="*/ 6 h 34"/>
                  <a:gd name="T22" fmla="*/ 10 w 42"/>
                  <a:gd name="T23" fmla="*/ 17 h 34"/>
                  <a:gd name="T24" fmla="*/ 8 w 42"/>
                  <a:gd name="T25" fmla="*/ 18 h 34"/>
                  <a:gd name="T26" fmla="*/ 4 w 42"/>
                  <a:gd name="T27" fmla="*/ 25 h 34"/>
                  <a:gd name="T28" fmla="*/ 0 w 42"/>
                  <a:gd name="T29" fmla="*/ 34 h 34"/>
                  <a:gd name="T30" fmla="*/ 19 w 42"/>
                  <a:gd name="T3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34">
                    <a:moveTo>
                      <a:pt x="19" y="34"/>
                    </a:moveTo>
                    <a:cubicBezTo>
                      <a:pt x="19" y="31"/>
                      <a:pt x="18" y="26"/>
                      <a:pt x="20" y="25"/>
                    </a:cubicBezTo>
                    <a:cubicBezTo>
                      <a:pt x="21" y="24"/>
                      <a:pt x="23" y="23"/>
                      <a:pt x="24" y="22"/>
                    </a:cubicBezTo>
                    <a:cubicBezTo>
                      <a:pt x="25" y="22"/>
                      <a:pt x="25" y="20"/>
                      <a:pt x="25" y="20"/>
                    </a:cubicBezTo>
                    <a:cubicBezTo>
                      <a:pt x="25" y="16"/>
                      <a:pt x="25" y="13"/>
                      <a:pt x="25" y="9"/>
                    </a:cubicBezTo>
                    <a:cubicBezTo>
                      <a:pt x="25" y="9"/>
                      <a:pt x="31" y="9"/>
                      <a:pt x="32" y="9"/>
                    </a:cubicBezTo>
                    <a:cubicBezTo>
                      <a:pt x="35" y="9"/>
                      <a:pt x="38" y="9"/>
                      <a:pt x="41" y="9"/>
                    </a:cubicBezTo>
                    <a:cubicBezTo>
                      <a:pt x="42" y="9"/>
                      <a:pt x="42" y="3"/>
                      <a:pt x="42" y="2"/>
                    </a:cubicBezTo>
                    <a:cubicBezTo>
                      <a:pt x="42" y="0"/>
                      <a:pt x="42" y="0"/>
                      <a:pt x="40" y="0"/>
                    </a:cubicBezTo>
                    <a:cubicBezTo>
                      <a:pt x="33" y="0"/>
                      <a:pt x="27" y="0"/>
                      <a:pt x="20" y="0"/>
                    </a:cubicBezTo>
                    <a:cubicBezTo>
                      <a:pt x="18" y="2"/>
                      <a:pt x="17" y="4"/>
                      <a:pt x="15" y="6"/>
                    </a:cubicBezTo>
                    <a:cubicBezTo>
                      <a:pt x="11" y="9"/>
                      <a:pt x="11" y="12"/>
                      <a:pt x="10" y="17"/>
                    </a:cubicBezTo>
                    <a:cubicBezTo>
                      <a:pt x="10" y="17"/>
                      <a:pt x="9" y="18"/>
                      <a:pt x="8" y="18"/>
                    </a:cubicBezTo>
                    <a:cubicBezTo>
                      <a:pt x="6" y="20"/>
                      <a:pt x="5" y="22"/>
                      <a:pt x="4" y="25"/>
                    </a:cubicBezTo>
                    <a:cubicBezTo>
                      <a:pt x="2" y="28"/>
                      <a:pt x="0" y="30"/>
                      <a:pt x="0" y="34"/>
                    </a:cubicBezTo>
                    <a:cubicBezTo>
                      <a:pt x="6" y="34"/>
                      <a:pt x="13" y="34"/>
                      <a:pt x="19" y="3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1" name="Freeform 774">
                <a:extLst>
                  <a:ext uri="{FF2B5EF4-FFF2-40B4-BE49-F238E27FC236}">
                    <a16:creationId xmlns:a16="http://schemas.microsoft.com/office/drawing/2014/main" id="{0FAC46EF-B38D-3949-BF99-BF9ECB2C6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8270" y="7265092"/>
                <a:ext cx="560508" cy="449163"/>
              </a:xfrm>
              <a:custGeom>
                <a:avLst/>
                <a:gdLst>
                  <a:gd name="T0" fmla="*/ 22 w 60"/>
                  <a:gd name="T1" fmla="*/ 48 h 48"/>
                  <a:gd name="T2" fmla="*/ 23 w 60"/>
                  <a:gd name="T3" fmla="*/ 41 h 48"/>
                  <a:gd name="T4" fmla="*/ 29 w 60"/>
                  <a:gd name="T5" fmla="*/ 37 h 48"/>
                  <a:gd name="T6" fmla="*/ 33 w 60"/>
                  <a:gd name="T7" fmla="*/ 37 h 48"/>
                  <a:gd name="T8" fmla="*/ 38 w 60"/>
                  <a:gd name="T9" fmla="*/ 35 h 48"/>
                  <a:gd name="T10" fmla="*/ 40 w 60"/>
                  <a:gd name="T11" fmla="*/ 32 h 48"/>
                  <a:gd name="T12" fmla="*/ 45 w 60"/>
                  <a:gd name="T13" fmla="*/ 31 h 48"/>
                  <a:gd name="T14" fmla="*/ 46 w 60"/>
                  <a:gd name="T15" fmla="*/ 28 h 48"/>
                  <a:gd name="T16" fmla="*/ 50 w 60"/>
                  <a:gd name="T17" fmla="*/ 25 h 48"/>
                  <a:gd name="T18" fmla="*/ 53 w 60"/>
                  <a:gd name="T19" fmla="*/ 23 h 48"/>
                  <a:gd name="T20" fmla="*/ 58 w 60"/>
                  <a:gd name="T21" fmla="*/ 24 h 48"/>
                  <a:gd name="T22" fmla="*/ 56 w 60"/>
                  <a:gd name="T23" fmla="*/ 16 h 48"/>
                  <a:gd name="T24" fmla="*/ 56 w 60"/>
                  <a:gd name="T25" fmla="*/ 10 h 48"/>
                  <a:gd name="T26" fmla="*/ 55 w 60"/>
                  <a:gd name="T27" fmla="*/ 7 h 48"/>
                  <a:gd name="T28" fmla="*/ 51 w 60"/>
                  <a:gd name="T29" fmla="*/ 6 h 48"/>
                  <a:gd name="T30" fmla="*/ 47 w 60"/>
                  <a:gd name="T31" fmla="*/ 6 h 48"/>
                  <a:gd name="T32" fmla="*/ 42 w 60"/>
                  <a:gd name="T33" fmla="*/ 6 h 48"/>
                  <a:gd name="T34" fmla="*/ 35 w 60"/>
                  <a:gd name="T35" fmla="*/ 4 h 48"/>
                  <a:gd name="T36" fmla="*/ 30 w 60"/>
                  <a:gd name="T37" fmla="*/ 13 h 48"/>
                  <a:gd name="T38" fmla="*/ 20 w 60"/>
                  <a:gd name="T39" fmla="*/ 19 h 48"/>
                  <a:gd name="T40" fmla="*/ 16 w 60"/>
                  <a:gd name="T41" fmla="*/ 27 h 48"/>
                  <a:gd name="T42" fmla="*/ 16 w 60"/>
                  <a:gd name="T43" fmla="*/ 35 h 48"/>
                  <a:gd name="T44" fmla="*/ 14 w 60"/>
                  <a:gd name="T45" fmla="*/ 39 h 48"/>
                  <a:gd name="T46" fmla="*/ 9 w 60"/>
                  <a:gd name="T47" fmla="*/ 42 h 48"/>
                  <a:gd name="T48" fmla="*/ 5 w 60"/>
                  <a:gd name="T49" fmla="*/ 45 h 48"/>
                  <a:gd name="T50" fmla="*/ 0 w 60"/>
                  <a:gd name="T51" fmla="*/ 48 h 48"/>
                  <a:gd name="T52" fmla="*/ 22 w 60"/>
                  <a:gd name="T5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0" h="48">
                    <a:moveTo>
                      <a:pt x="22" y="48"/>
                    </a:moveTo>
                    <a:cubicBezTo>
                      <a:pt x="22" y="45"/>
                      <a:pt x="21" y="43"/>
                      <a:pt x="23" y="41"/>
                    </a:cubicBezTo>
                    <a:cubicBezTo>
                      <a:pt x="25" y="40"/>
                      <a:pt x="28" y="39"/>
                      <a:pt x="29" y="37"/>
                    </a:cubicBezTo>
                    <a:cubicBezTo>
                      <a:pt x="30" y="37"/>
                      <a:pt x="32" y="37"/>
                      <a:pt x="33" y="37"/>
                    </a:cubicBezTo>
                    <a:cubicBezTo>
                      <a:pt x="34" y="36"/>
                      <a:pt x="36" y="36"/>
                      <a:pt x="38" y="35"/>
                    </a:cubicBezTo>
                    <a:cubicBezTo>
                      <a:pt x="39" y="34"/>
                      <a:pt x="39" y="33"/>
                      <a:pt x="40" y="32"/>
                    </a:cubicBezTo>
                    <a:cubicBezTo>
                      <a:pt x="41" y="31"/>
                      <a:pt x="44" y="32"/>
                      <a:pt x="45" y="31"/>
                    </a:cubicBezTo>
                    <a:cubicBezTo>
                      <a:pt x="46" y="30"/>
                      <a:pt x="46" y="29"/>
                      <a:pt x="46" y="28"/>
                    </a:cubicBezTo>
                    <a:cubicBezTo>
                      <a:pt x="46" y="26"/>
                      <a:pt x="49" y="26"/>
                      <a:pt x="50" y="25"/>
                    </a:cubicBezTo>
                    <a:cubicBezTo>
                      <a:pt x="51" y="24"/>
                      <a:pt x="51" y="23"/>
                      <a:pt x="53" y="23"/>
                    </a:cubicBezTo>
                    <a:cubicBezTo>
                      <a:pt x="54" y="23"/>
                      <a:pt x="57" y="24"/>
                      <a:pt x="58" y="24"/>
                    </a:cubicBezTo>
                    <a:cubicBezTo>
                      <a:pt x="60" y="23"/>
                      <a:pt x="56" y="17"/>
                      <a:pt x="56" y="16"/>
                    </a:cubicBezTo>
                    <a:cubicBezTo>
                      <a:pt x="56" y="14"/>
                      <a:pt x="56" y="12"/>
                      <a:pt x="56" y="10"/>
                    </a:cubicBezTo>
                    <a:cubicBezTo>
                      <a:pt x="55" y="9"/>
                      <a:pt x="55" y="8"/>
                      <a:pt x="55" y="7"/>
                    </a:cubicBezTo>
                    <a:cubicBezTo>
                      <a:pt x="53" y="7"/>
                      <a:pt x="52" y="6"/>
                      <a:pt x="51" y="6"/>
                    </a:cubicBezTo>
                    <a:cubicBezTo>
                      <a:pt x="50" y="5"/>
                      <a:pt x="48" y="6"/>
                      <a:pt x="47" y="6"/>
                    </a:cubicBezTo>
                    <a:cubicBezTo>
                      <a:pt x="46" y="5"/>
                      <a:pt x="44" y="6"/>
                      <a:pt x="42" y="6"/>
                    </a:cubicBezTo>
                    <a:cubicBezTo>
                      <a:pt x="40" y="6"/>
                      <a:pt x="36" y="0"/>
                      <a:pt x="35" y="4"/>
                    </a:cubicBezTo>
                    <a:cubicBezTo>
                      <a:pt x="34" y="7"/>
                      <a:pt x="33" y="10"/>
                      <a:pt x="30" y="13"/>
                    </a:cubicBezTo>
                    <a:cubicBezTo>
                      <a:pt x="27" y="16"/>
                      <a:pt x="23" y="16"/>
                      <a:pt x="20" y="19"/>
                    </a:cubicBezTo>
                    <a:cubicBezTo>
                      <a:pt x="18" y="21"/>
                      <a:pt x="17" y="24"/>
                      <a:pt x="16" y="27"/>
                    </a:cubicBezTo>
                    <a:cubicBezTo>
                      <a:pt x="16" y="29"/>
                      <a:pt x="17" y="32"/>
                      <a:pt x="16" y="35"/>
                    </a:cubicBezTo>
                    <a:cubicBezTo>
                      <a:pt x="15" y="36"/>
                      <a:pt x="14" y="38"/>
                      <a:pt x="14" y="39"/>
                    </a:cubicBezTo>
                    <a:cubicBezTo>
                      <a:pt x="13" y="41"/>
                      <a:pt x="11" y="41"/>
                      <a:pt x="9" y="42"/>
                    </a:cubicBezTo>
                    <a:cubicBezTo>
                      <a:pt x="8" y="43"/>
                      <a:pt x="7" y="44"/>
                      <a:pt x="5" y="45"/>
                    </a:cubicBezTo>
                    <a:cubicBezTo>
                      <a:pt x="4" y="46"/>
                      <a:pt x="2" y="46"/>
                      <a:pt x="0" y="48"/>
                    </a:cubicBezTo>
                    <a:lnTo>
                      <a:pt x="22" y="48"/>
                    </a:ln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2" name="Freeform 775">
                <a:extLst>
                  <a:ext uri="{FF2B5EF4-FFF2-40B4-BE49-F238E27FC236}">
                    <a16:creationId xmlns:a16="http://schemas.microsoft.com/office/drawing/2014/main" id="{F2A72283-2054-E44C-B67D-ED1B67712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5725" y="7220494"/>
                <a:ext cx="968153" cy="923808"/>
              </a:xfrm>
              <a:custGeom>
                <a:avLst/>
                <a:gdLst>
                  <a:gd name="T0" fmla="*/ 35 w 104"/>
                  <a:gd name="T1" fmla="*/ 22 h 99"/>
                  <a:gd name="T2" fmla="*/ 36 w 104"/>
                  <a:gd name="T3" fmla="*/ 29 h 99"/>
                  <a:gd name="T4" fmla="*/ 31 w 104"/>
                  <a:gd name="T5" fmla="*/ 28 h 99"/>
                  <a:gd name="T6" fmla="*/ 29 w 104"/>
                  <a:gd name="T7" fmla="*/ 30 h 99"/>
                  <a:gd name="T8" fmla="*/ 26 w 104"/>
                  <a:gd name="T9" fmla="*/ 31 h 99"/>
                  <a:gd name="T10" fmla="*/ 24 w 104"/>
                  <a:gd name="T11" fmla="*/ 35 h 99"/>
                  <a:gd name="T12" fmla="*/ 20 w 104"/>
                  <a:gd name="T13" fmla="*/ 37 h 99"/>
                  <a:gd name="T14" fmla="*/ 17 w 104"/>
                  <a:gd name="T15" fmla="*/ 40 h 99"/>
                  <a:gd name="T16" fmla="*/ 11 w 104"/>
                  <a:gd name="T17" fmla="*/ 42 h 99"/>
                  <a:gd name="T18" fmla="*/ 8 w 104"/>
                  <a:gd name="T19" fmla="*/ 43 h 99"/>
                  <a:gd name="T20" fmla="*/ 4 w 104"/>
                  <a:gd name="T21" fmla="*/ 45 h 99"/>
                  <a:gd name="T22" fmla="*/ 1 w 104"/>
                  <a:gd name="T23" fmla="*/ 52 h 99"/>
                  <a:gd name="T24" fmla="*/ 2 w 104"/>
                  <a:gd name="T25" fmla="*/ 56 h 99"/>
                  <a:gd name="T26" fmla="*/ 6 w 104"/>
                  <a:gd name="T27" fmla="*/ 59 h 99"/>
                  <a:gd name="T28" fmla="*/ 37 w 104"/>
                  <a:gd name="T29" fmla="*/ 79 h 99"/>
                  <a:gd name="T30" fmla="*/ 48 w 104"/>
                  <a:gd name="T31" fmla="*/ 86 h 99"/>
                  <a:gd name="T32" fmla="*/ 49 w 104"/>
                  <a:gd name="T33" fmla="*/ 87 h 99"/>
                  <a:gd name="T34" fmla="*/ 58 w 104"/>
                  <a:gd name="T35" fmla="*/ 93 h 99"/>
                  <a:gd name="T36" fmla="*/ 61 w 104"/>
                  <a:gd name="T37" fmla="*/ 99 h 99"/>
                  <a:gd name="T38" fmla="*/ 67 w 104"/>
                  <a:gd name="T39" fmla="*/ 97 h 99"/>
                  <a:gd name="T40" fmla="*/ 72 w 104"/>
                  <a:gd name="T41" fmla="*/ 96 h 99"/>
                  <a:gd name="T42" fmla="*/ 85 w 104"/>
                  <a:gd name="T43" fmla="*/ 87 h 99"/>
                  <a:gd name="T44" fmla="*/ 100 w 104"/>
                  <a:gd name="T45" fmla="*/ 77 h 99"/>
                  <a:gd name="T46" fmla="*/ 104 w 104"/>
                  <a:gd name="T47" fmla="*/ 75 h 99"/>
                  <a:gd name="T48" fmla="*/ 97 w 104"/>
                  <a:gd name="T49" fmla="*/ 69 h 99"/>
                  <a:gd name="T50" fmla="*/ 94 w 104"/>
                  <a:gd name="T51" fmla="*/ 69 h 99"/>
                  <a:gd name="T52" fmla="*/ 92 w 104"/>
                  <a:gd name="T53" fmla="*/ 63 h 99"/>
                  <a:gd name="T54" fmla="*/ 92 w 104"/>
                  <a:gd name="T55" fmla="*/ 60 h 99"/>
                  <a:gd name="T56" fmla="*/ 93 w 104"/>
                  <a:gd name="T57" fmla="*/ 55 h 99"/>
                  <a:gd name="T58" fmla="*/ 93 w 104"/>
                  <a:gd name="T59" fmla="*/ 50 h 99"/>
                  <a:gd name="T60" fmla="*/ 93 w 104"/>
                  <a:gd name="T61" fmla="*/ 46 h 99"/>
                  <a:gd name="T62" fmla="*/ 92 w 104"/>
                  <a:gd name="T63" fmla="*/ 42 h 99"/>
                  <a:gd name="T64" fmla="*/ 91 w 104"/>
                  <a:gd name="T65" fmla="*/ 37 h 99"/>
                  <a:gd name="T66" fmla="*/ 87 w 104"/>
                  <a:gd name="T67" fmla="*/ 27 h 99"/>
                  <a:gd name="T68" fmla="*/ 82 w 104"/>
                  <a:gd name="T69" fmla="*/ 20 h 99"/>
                  <a:gd name="T70" fmla="*/ 85 w 104"/>
                  <a:gd name="T71" fmla="*/ 13 h 99"/>
                  <a:gd name="T72" fmla="*/ 86 w 104"/>
                  <a:gd name="T73" fmla="*/ 2 h 99"/>
                  <a:gd name="T74" fmla="*/ 84 w 104"/>
                  <a:gd name="T75" fmla="*/ 1 h 99"/>
                  <a:gd name="T76" fmla="*/ 81 w 104"/>
                  <a:gd name="T77" fmla="*/ 0 h 99"/>
                  <a:gd name="T78" fmla="*/ 79 w 104"/>
                  <a:gd name="T79" fmla="*/ 1 h 99"/>
                  <a:gd name="T80" fmla="*/ 75 w 104"/>
                  <a:gd name="T81" fmla="*/ 0 h 99"/>
                  <a:gd name="T82" fmla="*/ 72 w 104"/>
                  <a:gd name="T83" fmla="*/ 2 h 99"/>
                  <a:gd name="T84" fmla="*/ 68 w 104"/>
                  <a:gd name="T85" fmla="*/ 1 h 99"/>
                  <a:gd name="T86" fmla="*/ 61 w 104"/>
                  <a:gd name="T87" fmla="*/ 2 h 99"/>
                  <a:gd name="T88" fmla="*/ 46 w 104"/>
                  <a:gd name="T89" fmla="*/ 5 h 99"/>
                  <a:gd name="T90" fmla="*/ 43 w 104"/>
                  <a:gd name="T91" fmla="*/ 7 h 99"/>
                  <a:gd name="T92" fmla="*/ 39 w 104"/>
                  <a:gd name="T93" fmla="*/ 8 h 99"/>
                  <a:gd name="T94" fmla="*/ 34 w 104"/>
                  <a:gd name="T95" fmla="*/ 12 h 99"/>
                  <a:gd name="T96" fmla="*/ 35 w 104"/>
                  <a:gd name="T97" fmla="*/ 22 h 99"/>
                  <a:gd name="T98" fmla="*/ 35 w 104"/>
                  <a:gd name="T99" fmla="*/ 2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99">
                    <a:moveTo>
                      <a:pt x="35" y="22"/>
                    </a:moveTo>
                    <a:cubicBezTo>
                      <a:pt x="36" y="23"/>
                      <a:pt x="40" y="29"/>
                      <a:pt x="36" y="29"/>
                    </a:cubicBezTo>
                    <a:cubicBezTo>
                      <a:pt x="35" y="28"/>
                      <a:pt x="32" y="27"/>
                      <a:pt x="31" y="28"/>
                    </a:cubicBezTo>
                    <a:cubicBezTo>
                      <a:pt x="30" y="29"/>
                      <a:pt x="30" y="29"/>
                      <a:pt x="29" y="30"/>
                    </a:cubicBezTo>
                    <a:cubicBezTo>
                      <a:pt x="28" y="31"/>
                      <a:pt x="27" y="31"/>
                      <a:pt x="26" y="31"/>
                    </a:cubicBezTo>
                    <a:cubicBezTo>
                      <a:pt x="24" y="32"/>
                      <a:pt x="25" y="34"/>
                      <a:pt x="24" y="35"/>
                    </a:cubicBezTo>
                    <a:cubicBezTo>
                      <a:pt x="24" y="37"/>
                      <a:pt x="21" y="36"/>
                      <a:pt x="20" y="37"/>
                    </a:cubicBezTo>
                    <a:cubicBezTo>
                      <a:pt x="18" y="37"/>
                      <a:pt x="18" y="39"/>
                      <a:pt x="17" y="40"/>
                    </a:cubicBezTo>
                    <a:cubicBezTo>
                      <a:pt x="15" y="42"/>
                      <a:pt x="13" y="41"/>
                      <a:pt x="11" y="42"/>
                    </a:cubicBezTo>
                    <a:cubicBezTo>
                      <a:pt x="10" y="42"/>
                      <a:pt x="9" y="42"/>
                      <a:pt x="8" y="43"/>
                    </a:cubicBezTo>
                    <a:cubicBezTo>
                      <a:pt x="7" y="43"/>
                      <a:pt x="5" y="44"/>
                      <a:pt x="4" y="45"/>
                    </a:cubicBezTo>
                    <a:cubicBezTo>
                      <a:pt x="0" y="47"/>
                      <a:pt x="1" y="48"/>
                      <a:pt x="1" y="52"/>
                    </a:cubicBezTo>
                    <a:cubicBezTo>
                      <a:pt x="1" y="55"/>
                      <a:pt x="0" y="55"/>
                      <a:pt x="2" y="56"/>
                    </a:cubicBezTo>
                    <a:cubicBezTo>
                      <a:pt x="3" y="57"/>
                      <a:pt x="5" y="58"/>
                      <a:pt x="6" y="59"/>
                    </a:cubicBezTo>
                    <a:cubicBezTo>
                      <a:pt x="16" y="66"/>
                      <a:pt x="26" y="72"/>
                      <a:pt x="37" y="79"/>
                    </a:cubicBezTo>
                    <a:cubicBezTo>
                      <a:pt x="40" y="81"/>
                      <a:pt x="44" y="84"/>
                      <a:pt x="48" y="86"/>
                    </a:cubicBezTo>
                    <a:cubicBezTo>
                      <a:pt x="48" y="87"/>
                      <a:pt x="49" y="87"/>
                      <a:pt x="49" y="87"/>
                    </a:cubicBezTo>
                    <a:cubicBezTo>
                      <a:pt x="52" y="92"/>
                      <a:pt x="54" y="92"/>
                      <a:pt x="58" y="93"/>
                    </a:cubicBezTo>
                    <a:cubicBezTo>
                      <a:pt x="61" y="94"/>
                      <a:pt x="58" y="98"/>
                      <a:pt x="61" y="99"/>
                    </a:cubicBezTo>
                    <a:cubicBezTo>
                      <a:pt x="62" y="99"/>
                      <a:pt x="65" y="98"/>
                      <a:pt x="67" y="97"/>
                    </a:cubicBezTo>
                    <a:cubicBezTo>
                      <a:pt x="68" y="97"/>
                      <a:pt x="71" y="97"/>
                      <a:pt x="72" y="96"/>
                    </a:cubicBezTo>
                    <a:cubicBezTo>
                      <a:pt x="76" y="93"/>
                      <a:pt x="80" y="90"/>
                      <a:pt x="85" y="87"/>
                    </a:cubicBezTo>
                    <a:cubicBezTo>
                      <a:pt x="90" y="84"/>
                      <a:pt x="95" y="80"/>
                      <a:pt x="100" y="77"/>
                    </a:cubicBezTo>
                    <a:cubicBezTo>
                      <a:pt x="101" y="77"/>
                      <a:pt x="102" y="76"/>
                      <a:pt x="104" y="75"/>
                    </a:cubicBezTo>
                    <a:cubicBezTo>
                      <a:pt x="102" y="71"/>
                      <a:pt x="101" y="70"/>
                      <a:pt x="97" y="69"/>
                    </a:cubicBezTo>
                    <a:cubicBezTo>
                      <a:pt x="96" y="69"/>
                      <a:pt x="94" y="69"/>
                      <a:pt x="94" y="69"/>
                    </a:cubicBezTo>
                    <a:cubicBezTo>
                      <a:pt x="94" y="66"/>
                      <a:pt x="94" y="65"/>
                      <a:pt x="92" y="63"/>
                    </a:cubicBezTo>
                    <a:cubicBezTo>
                      <a:pt x="91" y="61"/>
                      <a:pt x="91" y="61"/>
                      <a:pt x="92" y="60"/>
                    </a:cubicBezTo>
                    <a:cubicBezTo>
                      <a:pt x="94" y="58"/>
                      <a:pt x="93" y="57"/>
                      <a:pt x="93" y="55"/>
                    </a:cubicBezTo>
                    <a:cubicBezTo>
                      <a:pt x="93" y="53"/>
                      <a:pt x="94" y="52"/>
                      <a:pt x="93" y="50"/>
                    </a:cubicBezTo>
                    <a:cubicBezTo>
                      <a:pt x="93" y="49"/>
                      <a:pt x="93" y="48"/>
                      <a:pt x="93" y="46"/>
                    </a:cubicBezTo>
                    <a:cubicBezTo>
                      <a:pt x="93" y="45"/>
                      <a:pt x="93" y="43"/>
                      <a:pt x="92" y="42"/>
                    </a:cubicBezTo>
                    <a:cubicBezTo>
                      <a:pt x="91" y="41"/>
                      <a:pt x="91" y="39"/>
                      <a:pt x="91" y="37"/>
                    </a:cubicBezTo>
                    <a:cubicBezTo>
                      <a:pt x="91" y="34"/>
                      <a:pt x="90" y="30"/>
                      <a:pt x="87" y="27"/>
                    </a:cubicBezTo>
                    <a:cubicBezTo>
                      <a:pt x="85" y="25"/>
                      <a:pt x="83" y="23"/>
                      <a:pt x="82" y="20"/>
                    </a:cubicBezTo>
                    <a:cubicBezTo>
                      <a:pt x="80" y="16"/>
                      <a:pt x="84" y="17"/>
                      <a:pt x="85" y="13"/>
                    </a:cubicBezTo>
                    <a:cubicBezTo>
                      <a:pt x="85" y="9"/>
                      <a:pt x="85" y="6"/>
                      <a:pt x="86" y="2"/>
                    </a:cubicBezTo>
                    <a:cubicBezTo>
                      <a:pt x="85" y="2"/>
                      <a:pt x="85" y="1"/>
                      <a:pt x="84" y="1"/>
                    </a:cubicBezTo>
                    <a:cubicBezTo>
                      <a:pt x="82" y="2"/>
                      <a:pt x="82" y="0"/>
                      <a:pt x="81" y="0"/>
                    </a:cubicBezTo>
                    <a:cubicBezTo>
                      <a:pt x="80" y="0"/>
                      <a:pt x="80" y="1"/>
                      <a:pt x="79" y="1"/>
                    </a:cubicBezTo>
                    <a:cubicBezTo>
                      <a:pt x="77" y="1"/>
                      <a:pt x="77" y="0"/>
                      <a:pt x="75" y="0"/>
                    </a:cubicBezTo>
                    <a:cubicBezTo>
                      <a:pt x="74" y="1"/>
                      <a:pt x="73" y="1"/>
                      <a:pt x="72" y="2"/>
                    </a:cubicBezTo>
                    <a:cubicBezTo>
                      <a:pt x="70" y="3"/>
                      <a:pt x="70" y="2"/>
                      <a:pt x="68" y="1"/>
                    </a:cubicBezTo>
                    <a:cubicBezTo>
                      <a:pt x="66" y="1"/>
                      <a:pt x="63" y="1"/>
                      <a:pt x="61" y="2"/>
                    </a:cubicBezTo>
                    <a:cubicBezTo>
                      <a:pt x="56" y="3"/>
                      <a:pt x="51" y="3"/>
                      <a:pt x="46" y="5"/>
                    </a:cubicBezTo>
                    <a:cubicBezTo>
                      <a:pt x="45" y="6"/>
                      <a:pt x="44" y="7"/>
                      <a:pt x="43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7" y="9"/>
                      <a:pt x="37" y="12"/>
                      <a:pt x="34" y="12"/>
                    </a:cubicBezTo>
                    <a:cubicBezTo>
                      <a:pt x="35" y="15"/>
                      <a:pt x="35" y="18"/>
                      <a:pt x="35" y="22"/>
                    </a:cubicBezTo>
                    <a:cubicBezTo>
                      <a:pt x="36" y="23"/>
                      <a:pt x="35" y="20"/>
                      <a:pt x="35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3" name="Freeform 776">
                <a:extLst>
                  <a:ext uri="{FF2B5EF4-FFF2-40B4-BE49-F238E27FC236}">
                    <a16:creationId xmlns:a16="http://schemas.microsoft.com/office/drawing/2014/main" id="{6CFB7CDE-1456-7246-8832-01F568A4C9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5723" y="3719582"/>
                <a:ext cx="2850319" cy="2124760"/>
              </a:xfrm>
              <a:custGeom>
                <a:avLst/>
                <a:gdLst>
                  <a:gd name="T0" fmla="*/ 33 w 305"/>
                  <a:gd name="T1" fmla="*/ 54 h 227"/>
                  <a:gd name="T2" fmla="*/ 1 w 305"/>
                  <a:gd name="T3" fmla="*/ 63 h 227"/>
                  <a:gd name="T4" fmla="*/ 19 w 305"/>
                  <a:gd name="T5" fmla="*/ 72 h 227"/>
                  <a:gd name="T6" fmla="*/ 24 w 305"/>
                  <a:gd name="T7" fmla="*/ 75 h 227"/>
                  <a:gd name="T8" fmla="*/ 20 w 305"/>
                  <a:gd name="T9" fmla="*/ 81 h 227"/>
                  <a:gd name="T10" fmla="*/ 36 w 305"/>
                  <a:gd name="T11" fmla="*/ 86 h 227"/>
                  <a:gd name="T12" fmla="*/ 73 w 305"/>
                  <a:gd name="T13" fmla="*/ 93 h 227"/>
                  <a:gd name="T14" fmla="*/ 87 w 305"/>
                  <a:gd name="T15" fmla="*/ 112 h 227"/>
                  <a:gd name="T16" fmla="*/ 88 w 305"/>
                  <a:gd name="T17" fmla="*/ 122 h 227"/>
                  <a:gd name="T18" fmla="*/ 89 w 305"/>
                  <a:gd name="T19" fmla="*/ 131 h 227"/>
                  <a:gd name="T20" fmla="*/ 104 w 305"/>
                  <a:gd name="T21" fmla="*/ 129 h 227"/>
                  <a:gd name="T22" fmla="*/ 106 w 305"/>
                  <a:gd name="T23" fmla="*/ 135 h 227"/>
                  <a:gd name="T24" fmla="*/ 106 w 305"/>
                  <a:gd name="T25" fmla="*/ 144 h 227"/>
                  <a:gd name="T26" fmla="*/ 109 w 305"/>
                  <a:gd name="T27" fmla="*/ 155 h 227"/>
                  <a:gd name="T28" fmla="*/ 106 w 305"/>
                  <a:gd name="T29" fmla="*/ 160 h 227"/>
                  <a:gd name="T30" fmla="*/ 100 w 305"/>
                  <a:gd name="T31" fmla="*/ 162 h 227"/>
                  <a:gd name="T32" fmla="*/ 112 w 305"/>
                  <a:gd name="T33" fmla="*/ 165 h 227"/>
                  <a:gd name="T34" fmla="*/ 112 w 305"/>
                  <a:gd name="T35" fmla="*/ 169 h 227"/>
                  <a:gd name="T36" fmla="*/ 107 w 305"/>
                  <a:gd name="T37" fmla="*/ 172 h 227"/>
                  <a:gd name="T38" fmla="*/ 107 w 305"/>
                  <a:gd name="T39" fmla="*/ 180 h 227"/>
                  <a:gd name="T40" fmla="*/ 110 w 305"/>
                  <a:gd name="T41" fmla="*/ 192 h 227"/>
                  <a:gd name="T42" fmla="*/ 114 w 305"/>
                  <a:gd name="T43" fmla="*/ 193 h 227"/>
                  <a:gd name="T44" fmla="*/ 120 w 305"/>
                  <a:gd name="T45" fmla="*/ 210 h 227"/>
                  <a:gd name="T46" fmla="*/ 138 w 305"/>
                  <a:gd name="T47" fmla="*/ 219 h 227"/>
                  <a:gd name="T48" fmla="*/ 142 w 305"/>
                  <a:gd name="T49" fmla="*/ 224 h 227"/>
                  <a:gd name="T50" fmla="*/ 151 w 305"/>
                  <a:gd name="T51" fmla="*/ 214 h 227"/>
                  <a:gd name="T52" fmla="*/ 156 w 305"/>
                  <a:gd name="T53" fmla="*/ 200 h 227"/>
                  <a:gd name="T54" fmla="*/ 163 w 305"/>
                  <a:gd name="T55" fmla="*/ 192 h 227"/>
                  <a:gd name="T56" fmla="*/ 173 w 305"/>
                  <a:gd name="T57" fmla="*/ 179 h 227"/>
                  <a:gd name="T58" fmla="*/ 193 w 305"/>
                  <a:gd name="T59" fmla="*/ 173 h 227"/>
                  <a:gd name="T60" fmla="*/ 216 w 305"/>
                  <a:gd name="T61" fmla="*/ 160 h 227"/>
                  <a:gd name="T62" fmla="*/ 232 w 305"/>
                  <a:gd name="T63" fmla="*/ 142 h 227"/>
                  <a:gd name="T64" fmla="*/ 234 w 305"/>
                  <a:gd name="T65" fmla="*/ 130 h 227"/>
                  <a:gd name="T66" fmla="*/ 253 w 305"/>
                  <a:gd name="T67" fmla="*/ 129 h 227"/>
                  <a:gd name="T68" fmla="*/ 233 w 305"/>
                  <a:gd name="T69" fmla="*/ 119 h 227"/>
                  <a:gd name="T70" fmla="*/ 238 w 305"/>
                  <a:gd name="T71" fmla="*/ 113 h 227"/>
                  <a:gd name="T72" fmla="*/ 262 w 305"/>
                  <a:gd name="T73" fmla="*/ 112 h 227"/>
                  <a:gd name="T74" fmla="*/ 258 w 305"/>
                  <a:gd name="T75" fmla="*/ 106 h 227"/>
                  <a:gd name="T76" fmla="*/ 266 w 305"/>
                  <a:gd name="T77" fmla="*/ 95 h 227"/>
                  <a:gd name="T78" fmla="*/ 253 w 305"/>
                  <a:gd name="T79" fmla="*/ 80 h 227"/>
                  <a:gd name="T80" fmla="*/ 263 w 305"/>
                  <a:gd name="T81" fmla="*/ 66 h 227"/>
                  <a:gd name="T82" fmla="*/ 268 w 305"/>
                  <a:gd name="T83" fmla="*/ 51 h 227"/>
                  <a:gd name="T84" fmla="*/ 283 w 305"/>
                  <a:gd name="T85" fmla="*/ 38 h 227"/>
                  <a:gd name="T86" fmla="*/ 291 w 305"/>
                  <a:gd name="T87" fmla="*/ 33 h 227"/>
                  <a:gd name="T88" fmla="*/ 259 w 305"/>
                  <a:gd name="T89" fmla="*/ 28 h 227"/>
                  <a:gd name="T90" fmla="*/ 238 w 305"/>
                  <a:gd name="T91" fmla="*/ 21 h 227"/>
                  <a:gd name="T92" fmla="*/ 256 w 305"/>
                  <a:gd name="T93" fmla="*/ 14 h 227"/>
                  <a:gd name="T94" fmla="*/ 206 w 305"/>
                  <a:gd name="T95" fmla="*/ 8 h 227"/>
                  <a:gd name="T96" fmla="*/ 213 w 305"/>
                  <a:gd name="T97" fmla="*/ 0 h 227"/>
                  <a:gd name="T98" fmla="*/ 173 w 305"/>
                  <a:gd name="T99" fmla="*/ 8 h 227"/>
                  <a:gd name="T100" fmla="*/ 155 w 305"/>
                  <a:gd name="T101" fmla="*/ 10 h 227"/>
                  <a:gd name="T102" fmla="*/ 154 w 305"/>
                  <a:gd name="T103" fmla="*/ 11 h 227"/>
                  <a:gd name="T104" fmla="*/ 140 w 305"/>
                  <a:gd name="T105" fmla="*/ 14 h 227"/>
                  <a:gd name="T106" fmla="*/ 111 w 305"/>
                  <a:gd name="T107" fmla="*/ 14 h 227"/>
                  <a:gd name="T108" fmla="*/ 98 w 305"/>
                  <a:gd name="T109" fmla="*/ 23 h 227"/>
                  <a:gd name="T110" fmla="*/ 73 w 305"/>
                  <a:gd name="T111" fmla="*/ 21 h 227"/>
                  <a:gd name="T112" fmla="*/ 55 w 305"/>
                  <a:gd name="T113" fmla="*/ 3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5" h="227">
                    <a:moveTo>
                      <a:pt x="32" y="37"/>
                    </a:moveTo>
                    <a:cubicBezTo>
                      <a:pt x="31" y="38"/>
                      <a:pt x="26" y="40"/>
                      <a:pt x="27" y="41"/>
                    </a:cubicBezTo>
                    <a:cubicBezTo>
                      <a:pt x="28" y="42"/>
                      <a:pt x="30" y="42"/>
                      <a:pt x="32" y="43"/>
                    </a:cubicBezTo>
                    <a:cubicBezTo>
                      <a:pt x="34" y="43"/>
                      <a:pt x="36" y="43"/>
                      <a:pt x="39" y="43"/>
                    </a:cubicBezTo>
                    <a:cubicBezTo>
                      <a:pt x="39" y="43"/>
                      <a:pt x="44" y="42"/>
                      <a:pt x="45" y="42"/>
                    </a:cubicBezTo>
                    <a:cubicBezTo>
                      <a:pt x="44" y="42"/>
                      <a:pt x="42" y="43"/>
                      <a:pt x="41" y="44"/>
                    </a:cubicBezTo>
                    <a:cubicBezTo>
                      <a:pt x="40" y="45"/>
                      <a:pt x="39" y="46"/>
                      <a:pt x="40" y="48"/>
                    </a:cubicBezTo>
                    <a:cubicBezTo>
                      <a:pt x="42" y="50"/>
                      <a:pt x="36" y="55"/>
                      <a:pt x="33" y="54"/>
                    </a:cubicBezTo>
                    <a:cubicBezTo>
                      <a:pt x="32" y="53"/>
                      <a:pt x="30" y="54"/>
                      <a:pt x="28" y="54"/>
                    </a:cubicBezTo>
                    <a:cubicBezTo>
                      <a:pt x="27" y="53"/>
                      <a:pt x="25" y="54"/>
                      <a:pt x="24" y="54"/>
                    </a:cubicBezTo>
                    <a:cubicBezTo>
                      <a:pt x="23" y="54"/>
                      <a:pt x="21" y="54"/>
                      <a:pt x="20" y="56"/>
                    </a:cubicBezTo>
                    <a:cubicBezTo>
                      <a:pt x="19" y="57"/>
                      <a:pt x="18" y="57"/>
                      <a:pt x="16" y="57"/>
                    </a:cubicBezTo>
                    <a:cubicBezTo>
                      <a:pt x="13" y="58"/>
                      <a:pt x="10" y="59"/>
                      <a:pt x="7" y="59"/>
                    </a:cubicBezTo>
                    <a:cubicBezTo>
                      <a:pt x="6" y="59"/>
                      <a:pt x="4" y="58"/>
                      <a:pt x="4" y="59"/>
                    </a:cubicBezTo>
                    <a:cubicBezTo>
                      <a:pt x="3" y="60"/>
                      <a:pt x="0" y="60"/>
                      <a:pt x="0" y="62"/>
                    </a:cubicBezTo>
                    <a:cubicBezTo>
                      <a:pt x="0" y="63"/>
                      <a:pt x="1" y="62"/>
                      <a:pt x="1" y="63"/>
                    </a:cubicBezTo>
                    <a:cubicBezTo>
                      <a:pt x="1" y="63"/>
                      <a:pt x="0" y="64"/>
                      <a:pt x="0" y="64"/>
                    </a:cubicBezTo>
                    <a:cubicBezTo>
                      <a:pt x="0" y="65"/>
                      <a:pt x="2" y="67"/>
                      <a:pt x="3" y="68"/>
                    </a:cubicBezTo>
                    <a:cubicBezTo>
                      <a:pt x="3" y="68"/>
                      <a:pt x="4" y="67"/>
                      <a:pt x="4" y="67"/>
                    </a:cubicBezTo>
                    <a:cubicBezTo>
                      <a:pt x="5" y="66"/>
                      <a:pt x="6" y="67"/>
                      <a:pt x="7" y="68"/>
                    </a:cubicBezTo>
                    <a:cubicBezTo>
                      <a:pt x="8" y="68"/>
                      <a:pt x="13" y="69"/>
                      <a:pt x="13" y="67"/>
                    </a:cubicBezTo>
                    <a:cubicBezTo>
                      <a:pt x="13" y="68"/>
                      <a:pt x="12" y="68"/>
                      <a:pt x="13" y="69"/>
                    </a:cubicBezTo>
                    <a:cubicBezTo>
                      <a:pt x="13" y="70"/>
                      <a:pt x="15" y="71"/>
                      <a:pt x="16" y="71"/>
                    </a:cubicBezTo>
                    <a:cubicBezTo>
                      <a:pt x="17" y="72"/>
                      <a:pt x="18" y="72"/>
                      <a:pt x="19" y="72"/>
                    </a:cubicBezTo>
                    <a:cubicBezTo>
                      <a:pt x="21" y="72"/>
                      <a:pt x="21" y="70"/>
                      <a:pt x="22" y="71"/>
                    </a:cubicBezTo>
                    <a:cubicBezTo>
                      <a:pt x="24" y="71"/>
                      <a:pt x="27" y="71"/>
                      <a:pt x="28" y="71"/>
                    </a:cubicBezTo>
                    <a:cubicBezTo>
                      <a:pt x="29" y="71"/>
                      <a:pt x="29" y="70"/>
                      <a:pt x="30" y="69"/>
                    </a:cubicBezTo>
                    <a:cubicBezTo>
                      <a:pt x="31" y="69"/>
                      <a:pt x="34" y="71"/>
                      <a:pt x="34" y="72"/>
                    </a:cubicBezTo>
                    <a:cubicBezTo>
                      <a:pt x="34" y="73"/>
                      <a:pt x="24" y="72"/>
                      <a:pt x="22" y="73"/>
                    </a:cubicBezTo>
                    <a:cubicBezTo>
                      <a:pt x="20" y="73"/>
                      <a:pt x="23" y="74"/>
                      <a:pt x="24" y="74"/>
                    </a:cubicBezTo>
                    <a:cubicBezTo>
                      <a:pt x="26" y="75"/>
                      <a:pt x="27" y="74"/>
                      <a:pt x="29" y="75"/>
                    </a:cubicBezTo>
                    <a:cubicBezTo>
                      <a:pt x="28" y="74"/>
                      <a:pt x="26" y="75"/>
                      <a:pt x="24" y="75"/>
                    </a:cubicBezTo>
                    <a:cubicBezTo>
                      <a:pt x="21" y="75"/>
                      <a:pt x="18" y="74"/>
                      <a:pt x="15" y="74"/>
                    </a:cubicBezTo>
                    <a:cubicBezTo>
                      <a:pt x="13" y="74"/>
                      <a:pt x="9" y="74"/>
                      <a:pt x="9" y="76"/>
                    </a:cubicBezTo>
                    <a:cubicBezTo>
                      <a:pt x="8" y="77"/>
                      <a:pt x="11" y="78"/>
                      <a:pt x="12" y="78"/>
                    </a:cubicBezTo>
                    <a:cubicBezTo>
                      <a:pt x="13" y="78"/>
                      <a:pt x="15" y="77"/>
                      <a:pt x="15" y="77"/>
                    </a:cubicBezTo>
                    <a:cubicBezTo>
                      <a:pt x="16" y="78"/>
                      <a:pt x="15" y="78"/>
                      <a:pt x="15" y="79"/>
                    </a:cubicBezTo>
                    <a:cubicBezTo>
                      <a:pt x="16" y="80"/>
                      <a:pt x="18" y="80"/>
                      <a:pt x="19" y="80"/>
                    </a:cubicBezTo>
                    <a:cubicBezTo>
                      <a:pt x="21" y="80"/>
                      <a:pt x="23" y="80"/>
                      <a:pt x="25" y="80"/>
                    </a:cubicBezTo>
                    <a:cubicBezTo>
                      <a:pt x="25" y="80"/>
                      <a:pt x="21" y="81"/>
                      <a:pt x="20" y="81"/>
                    </a:cubicBezTo>
                    <a:cubicBezTo>
                      <a:pt x="16" y="82"/>
                      <a:pt x="19" y="84"/>
                      <a:pt x="21" y="85"/>
                    </a:cubicBezTo>
                    <a:cubicBezTo>
                      <a:pt x="23" y="86"/>
                      <a:pt x="25" y="86"/>
                      <a:pt x="27" y="87"/>
                    </a:cubicBezTo>
                    <a:cubicBezTo>
                      <a:pt x="27" y="87"/>
                      <a:pt x="31" y="87"/>
                      <a:pt x="31" y="87"/>
                    </a:cubicBezTo>
                    <a:cubicBezTo>
                      <a:pt x="31" y="87"/>
                      <a:pt x="29" y="86"/>
                      <a:pt x="29" y="85"/>
                    </a:cubicBezTo>
                    <a:cubicBezTo>
                      <a:pt x="29" y="84"/>
                      <a:pt x="31" y="85"/>
                      <a:pt x="31" y="85"/>
                    </a:cubicBezTo>
                    <a:cubicBezTo>
                      <a:pt x="32" y="86"/>
                      <a:pt x="33" y="85"/>
                      <a:pt x="34" y="84"/>
                    </a:cubicBezTo>
                    <a:cubicBezTo>
                      <a:pt x="34" y="84"/>
                      <a:pt x="35" y="83"/>
                      <a:pt x="36" y="83"/>
                    </a:cubicBezTo>
                    <a:cubicBezTo>
                      <a:pt x="37" y="84"/>
                      <a:pt x="36" y="86"/>
                      <a:pt x="36" y="86"/>
                    </a:cubicBezTo>
                    <a:cubicBezTo>
                      <a:pt x="37" y="87"/>
                      <a:pt x="40" y="85"/>
                      <a:pt x="41" y="85"/>
                    </a:cubicBezTo>
                    <a:cubicBezTo>
                      <a:pt x="43" y="84"/>
                      <a:pt x="43" y="84"/>
                      <a:pt x="44" y="85"/>
                    </a:cubicBezTo>
                    <a:cubicBezTo>
                      <a:pt x="45" y="86"/>
                      <a:pt x="46" y="84"/>
                      <a:pt x="47" y="84"/>
                    </a:cubicBezTo>
                    <a:cubicBezTo>
                      <a:pt x="48" y="83"/>
                      <a:pt x="50" y="84"/>
                      <a:pt x="51" y="84"/>
                    </a:cubicBezTo>
                    <a:cubicBezTo>
                      <a:pt x="54" y="84"/>
                      <a:pt x="58" y="85"/>
                      <a:pt x="61" y="86"/>
                    </a:cubicBezTo>
                    <a:cubicBezTo>
                      <a:pt x="63" y="86"/>
                      <a:pt x="65" y="88"/>
                      <a:pt x="67" y="88"/>
                    </a:cubicBezTo>
                    <a:cubicBezTo>
                      <a:pt x="69" y="88"/>
                      <a:pt x="71" y="89"/>
                      <a:pt x="72" y="90"/>
                    </a:cubicBezTo>
                    <a:cubicBezTo>
                      <a:pt x="74" y="91"/>
                      <a:pt x="73" y="92"/>
                      <a:pt x="73" y="93"/>
                    </a:cubicBezTo>
                    <a:cubicBezTo>
                      <a:pt x="73" y="94"/>
                      <a:pt x="75" y="96"/>
                      <a:pt x="76" y="96"/>
                    </a:cubicBezTo>
                    <a:cubicBezTo>
                      <a:pt x="77" y="97"/>
                      <a:pt x="79" y="96"/>
                      <a:pt x="80" y="97"/>
                    </a:cubicBezTo>
                    <a:cubicBezTo>
                      <a:pt x="80" y="99"/>
                      <a:pt x="82" y="100"/>
                      <a:pt x="83" y="101"/>
                    </a:cubicBezTo>
                    <a:cubicBezTo>
                      <a:pt x="84" y="102"/>
                      <a:pt x="83" y="104"/>
                      <a:pt x="84" y="105"/>
                    </a:cubicBezTo>
                    <a:cubicBezTo>
                      <a:pt x="84" y="106"/>
                      <a:pt x="86" y="107"/>
                      <a:pt x="86" y="109"/>
                    </a:cubicBezTo>
                    <a:cubicBezTo>
                      <a:pt x="86" y="110"/>
                      <a:pt x="85" y="110"/>
                      <a:pt x="86" y="111"/>
                    </a:cubicBezTo>
                    <a:cubicBezTo>
                      <a:pt x="86" y="111"/>
                      <a:pt x="87" y="112"/>
                      <a:pt x="87" y="112"/>
                    </a:cubicBezTo>
                    <a:cubicBezTo>
                      <a:pt x="87" y="112"/>
                      <a:pt x="87" y="112"/>
                      <a:pt x="87" y="112"/>
                    </a:cubicBezTo>
                    <a:cubicBezTo>
                      <a:pt x="88" y="111"/>
                      <a:pt x="90" y="113"/>
                      <a:pt x="89" y="114"/>
                    </a:cubicBezTo>
                    <a:cubicBezTo>
                      <a:pt x="88" y="115"/>
                      <a:pt x="88" y="115"/>
                      <a:pt x="88" y="117"/>
                    </a:cubicBezTo>
                    <a:cubicBezTo>
                      <a:pt x="88" y="116"/>
                      <a:pt x="90" y="115"/>
                      <a:pt x="91" y="117"/>
                    </a:cubicBezTo>
                    <a:cubicBezTo>
                      <a:pt x="91" y="118"/>
                      <a:pt x="91" y="118"/>
                      <a:pt x="91" y="119"/>
                    </a:cubicBezTo>
                    <a:cubicBezTo>
                      <a:pt x="91" y="119"/>
                      <a:pt x="91" y="121"/>
                      <a:pt x="91" y="120"/>
                    </a:cubicBezTo>
                    <a:cubicBezTo>
                      <a:pt x="91" y="121"/>
                      <a:pt x="93" y="121"/>
                      <a:pt x="93" y="121"/>
                    </a:cubicBezTo>
                    <a:cubicBezTo>
                      <a:pt x="92" y="120"/>
                      <a:pt x="89" y="126"/>
                      <a:pt x="90" y="122"/>
                    </a:cubicBezTo>
                    <a:cubicBezTo>
                      <a:pt x="90" y="122"/>
                      <a:pt x="88" y="121"/>
                      <a:pt x="88" y="122"/>
                    </a:cubicBezTo>
                    <a:cubicBezTo>
                      <a:pt x="88" y="122"/>
                      <a:pt x="89" y="122"/>
                      <a:pt x="89" y="122"/>
                    </a:cubicBezTo>
                    <a:cubicBezTo>
                      <a:pt x="89" y="123"/>
                      <a:pt x="86" y="123"/>
                      <a:pt x="87" y="124"/>
                    </a:cubicBezTo>
                    <a:cubicBezTo>
                      <a:pt x="87" y="124"/>
                      <a:pt x="90" y="125"/>
                      <a:pt x="89" y="125"/>
                    </a:cubicBezTo>
                    <a:cubicBezTo>
                      <a:pt x="87" y="127"/>
                      <a:pt x="91" y="127"/>
                      <a:pt x="92" y="126"/>
                    </a:cubicBezTo>
                    <a:cubicBezTo>
                      <a:pt x="91" y="127"/>
                      <a:pt x="90" y="127"/>
                      <a:pt x="88" y="127"/>
                    </a:cubicBezTo>
                    <a:cubicBezTo>
                      <a:pt x="88" y="127"/>
                      <a:pt x="86" y="129"/>
                      <a:pt x="86" y="129"/>
                    </a:cubicBezTo>
                    <a:cubicBezTo>
                      <a:pt x="86" y="129"/>
                      <a:pt x="87" y="130"/>
                      <a:pt x="87" y="130"/>
                    </a:cubicBezTo>
                    <a:cubicBezTo>
                      <a:pt x="89" y="131"/>
                      <a:pt x="88" y="131"/>
                      <a:pt x="89" y="131"/>
                    </a:cubicBezTo>
                    <a:cubicBezTo>
                      <a:pt x="90" y="131"/>
                      <a:pt x="94" y="133"/>
                      <a:pt x="95" y="131"/>
                    </a:cubicBezTo>
                    <a:cubicBezTo>
                      <a:pt x="95" y="128"/>
                      <a:pt x="97" y="129"/>
                      <a:pt x="98" y="128"/>
                    </a:cubicBezTo>
                    <a:cubicBezTo>
                      <a:pt x="98" y="128"/>
                      <a:pt x="96" y="122"/>
                      <a:pt x="96" y="122"/>
                    </a:cubicBezTo>
                    <a:cubicBezTo>
                      <a:pt x="96" y="123"/>
                      <a:pt x="98" y="126"/>
                      <a:pt x="98" y="126"/>
                    </a:cubicBezTo>
                    <a:cubicBezTo>
                      <a:pt x="99" y="128"/>
                      <a:pt x="100" y="126"/>
                      <a:pt x="101" y="126"/>
                    </a:cubicBezTo>
                    <a:cubicBezTo>
                      <a:pt x="101" y="126"/>
                      <a:pt x="98" y="130"/>
                      <a:pt x="98" y="130"/>
                    </a:cubicBezTo>
                    <a:cubicBezTo>
                      <a:pt x="98" y="130"/>
                      <a:pt x="102" y="129"/>
                      <a:pt x="102" y="129"/>
                    </a:cubicBezTo>
                    <a:cubicBezTo>
                      <a:pt x="103" y="129"/>
                      <a:pt x="104" y="129"/>
                      <a:pt x="104" y="129"/>
                    </a:cubicBezTo>
                    <a:cubicBezTo>
                      <a:pt x="105" y="129"/>
                      <a:pt x="106" y="128"/>
                      <a:pt x="107" y="128"/>
                    </a:cubicBezTo>
                    <a:cubicBezTo>
                      <a:pt x="107" y="129"/>
                      <a:pt x="106" y="130"/>
                      <a:pt x="105" y="130"/>
                    </a:cubicBezTo>
                    <a:cubicBezTo>
                      <a:pt x="104" y="130"/>
                      <a:pt x="102" y="130"/>
                      <a:pt x="101" y="131"/>
                    </a:cubicBezTo>
                    <a:cubicBezTo>
                      <a:pt x="100" y="132"/>
                      <a:pt x="103" y="131"/>
                      <a:pt x="103" y="131"/>
                    </a:cubicBezTo>
                    <a:cubicBezTo>
                      <a:pt x="105" y="131"/>
                      <a:pt x="107" y="131"/>
                      <a:pt x="109" y="131"/>
                    </a:cubicBezTo>
                    <a:cubicBezTo>
                      <a:pt x="108" y="131"/>
                      <a:pt x="104" y="131"/>
                      <a:pt x="104" y="132"/>
                    </a:cubicBezTo>
                    <a:cubicBezTo>
                      <a:pt x="104" y="132"/>
                      <a:pt x="106" y="133"/>
                      <a:pt x="106" y="134"/>
                    </a:cubicBezTo>
                    <a:cubicBezTo>
                      <a:pt x="106" y="134"/>
                      <a:pt x="106" y="135"/>
                      <a:pt x="106" y="135"/>
                    </a:cubicBezTo>
                    <a:cubicBezTo>
                      <a:pt x="106" y="136"/>
                      <a:pt x="105" y="136"/>
                      <a:pt x="106" y="137"/>
                    </a:cubicBezTo>
                    <a:cubicBezTo>
                      <a:pt x="106" y="137"/>
                      <a:pt x="108" y="136"/>
                      <a:pt x="109" y="136"/>
                    </a:cubicBezTo>
                    <a:cubicBezTo>
                      <a:pt x="110" y="136"/>
                      <a:pt x="109" y="136"/>
                      <a:pt x="110" y="137"/>
                    </a:cubicBezTo>
                    <a:cubicBezTo>
                      <a:pt x="111" y="138"/>
                      <a:pt x="111" y="139"/>
                      <a:pt x="112" y="140"/>
                    </a:cubicBezTo>
                    <a:cubicBezTo>
                      <a:pt x="112" y="141"/>
                      <a:pt x="109" y="141"/>
                      <a:pt x="109" y="141"/>
                    </a:cubicBezTo>
                    <a:cubicBezTo>
                      <a:pt x="105" y="138"/>
                      <a:pt x="99" y="136"/>
                      <a:pt x="95" y="137"/>
                    </a:cubicBezTo>
                    <a:cubicBezTo>
                      <a:pt x="91" y="137"/>
                      <a:pt x="96" y="140"/>
                      <a:pt x="98" y="140"/>
                    </a:cubicBezTo>
                    <a:cubicBezTo>
                      <a:pt x="101" y="141"/>
                      <a:pt x="103" y="144"/>
                      <a:pt x="106" y="144"/>
                    </a:cubicBezTo>
                    <a:cubicBezTo>
                      <a:pt x="107" y="144"/>
                      <a:pt x="108" y="143"/>
                      <a:pt x="110" y="143"/>
                    </a:cubicBezTo>
                    <a:cubicBezTo>
                      <a:pt x="110" y="144"/>
                      <a:pt x="113" y="144"/>
                      <a:pt x="113" y="144"/>
                    </a:cubicBezTo>
                    <a:cubicBezTo>
                      <a:pt x="114" y="145"/>
                      <a:pt x="113" y="146"/>
                      <a:pt x="113" y="146"/>
                    </a:cubicBezTo>
                    <a:cubicBezTo>
                      <a:pt x="110" y="147"/>
                      <a:pt x="114" y="148"/>
                      <a:pt x="113" y="149"/>
                    </a:cubicBezTo>
                    <a:cubicBezTo>
                      <a:pt x="113" y="150"/>
                      <a:pt x="111" y="149"/>
                      <a:pt x="111" y="151"/>
                    </a:cubicBezTo>
                    <a:cubicBezTo>
                      <a:pt x="111" y="152"/>
                      <a:pt x="113" y="152"/>
                      <a:pt x="113" y="152"/>
                    </a:cubicBezTo>
                    <a:cubicBezTo>
                      <a:pt x="112" y="153"/>
                      <a:pt x="110" y="151"/>
                      <a:pt x="110" y="152"/>
                    </a:cubicBezTo>
                    <a:cubicBezTo>
                      <a:pt x="109" y="153"/>
                      <a:pt x="109" y="154"/>
                      <a:pt x="109" y="155"/>
                    </a:cubicBezTo>
                    <a:cubicBezTo>
                      <a:pt x="109" y="155"/>
                      <a:pt x="111" y="155"/>
                      <a:pt x="111" y="155"/>
                    </a:cubicBezTo>
                    <a:cubicBezTo>
                      <a:pt x="111" y="156"/>
                      <a:pt x="109" y="157"/>
                      <a:pt x="108" y="157"/>
                    </a:cubicBezTo>
                    <a:cubicBezTo>
                      <a:pt x="107" y="157"/>
                      <a:pt x="106" y="157"/>
                      <a:pt x="105" y="157"/>
                    </a:cubicBezTo>
                    <a:cubicBezTo>
                      <a:pt x="104" y="156"/>
                      <a:pt x="103" y="156"/>
                      <a:pt x="102" y="157"/>
                    </a:cubicBezTo>
                    <a:cubicBezTo>
                      <a:pt x="101" y="158"/>
                      <a:pt x="101" y="157"/>
                      <a:pt x="100" y="158"/>
                    </a:cubicBezTo>
                    <a:cubicBezTo>
                      <a:pt x="100" y="158"/>
                      <a:pt x="103" y="161"/>
                      <a:pt x="104" y="161"/>
                    </a:cubicBezTo>
                    <a:cubicBezTo>
                      <a:pt x="104" y="160"/>
                      <a:pt x="104" y="160"/>
                      <a:pt x="103" y="160"/>
                    </a:cubicBezTo>
                    <a:cubicBezTo>
                      <a:pt x="103" y="160"/>
                      <a:pt x="106" y="160"/>
                      <a:pt x="106" y="160"/>
                    </a:cubicBezTo>
                    <a:cubicBezTo>
                      <a:pt x="106" y="160"/>
                      <a:pt x="111" y="158"/>
                      <a:pt x="111" y="159"/>
                    </a:cubicBezTo>
                    <a:cubicBezTo>
                      <a:pt x="110" y="159"/>
                      <a:pt x="109" y="159"/>
                      <a:pt x="108" y="160"/>
                    </a:cubicBezTo>
                    <a:cubicBezTo>
                      <a:pt x="109" y="159"/>
                      <a:pt x="111" y="161"/>
                      <a:pt x="110" y="161"/>
                    </a:cubicBezTo>
                    <a:cubicBezTo>
                      <a:pt x="111" y="161"/>
                      <a:pt x="114" y="162"/>
                      <a:pt x="115" y="162"/>
                    </a:cubicBezTo>
                    <a:cubicBezTo>
                      <a:pt x="114" y="162"/>
                      <a:pt x="112" y="162"/>
                      <a:pt x="112" y="162"/>
                    </a:cubicBezTo>
                    <a:cubicBezTo>
                      <a:pt x="112" y="162"/>
                      <a:pt x="116" y="165"/>
                      <a:pt x="116" y="165"/>
                    </a:cubicBezTo>
                    <a:cubicBezTo>
                      <a:pt x="113" y="165"/>
                      <a:pt x="111" y="161"/>
                      <a:pt x="108" y="161"/>
                    </a:cubicBezTo>
                    <a:cubicBezTo>
                      <a:pt x="106" y="161"/>
                      <a:pt x="101" y="160"/>
                      <a:pt x="100" y="162"/>
                    </a:cubicBezTo>
                    <a:cubicBezTo>
                      <a:pt x="100" y="163"/>
                      <a:pt x="99" y="163"/>
                      <a:pt x="98" y="164"/>
                    </a:cubicBezTo>
                    <a:cubicBezTo>
                      <a:pt x="97" y="164"/>
                      <a:pt x="97" y="166"/>
                      <a:pt x="98" y="165"/>
                    </a:cubicBezTo>
                    <a:cubicBezTo>
                      <a:pt x="100" y="165"/>
                      <a:pt x="102" y="164"/>
                      <a:pt x="103" y="162"/>
                    </a:cubicBezTo>
                    <a:cubicBezTo>
                      <a:pt x="103" y="163"/>
                      <a:pt x="105" y="163"/>
                      <a:pt x="105" y="163"/>
                    </a:cubicBezTo>
                    <a:cubicBezTo>
                      <a:pt x="106" y="163"/>
                      <a:pt x="108" y="166"/>
                      <a:pt x="108" y="163"/>
                    </a:cubicBezTo>
                    <a:cubicBezTo>
                      <a:pt x="108" y="162"/>
                      <a:pt x="110" y="164"/>
                      <a:pt x="110" y="164"/>
                    </a:cubicBezTo>
                    <a:cubicBezTo>
                      <a:pt x="110" y="164"/>
                      <a:pt x="114" y="164"/>
                      <a:pt x="113" y="165"/>
                    </a:cubicBezTo>
                    <a:cubicBezTo>
                      <a:pt x="113" y="165"/>
                      <a:pt x="112" y="165"/>
                      <a:pt x="112" y="165"/>
                    </a:cubicBezTo>
                    <a:cubicBezTo>
                      <a:pt x="112" y="165"/>
                      <a:pt x="114" y="166"/>
                      <a:pt x="114" y="166"/>
                    </a:cubicBezTo>
                    <a:cubicBezTo>
                      <a:pt x="113" y="166"/>
                      <a:pt x="111" y="166"/>
                      <a:pt x="110" y="165"/>
                    </a:cubicBezTo>
                    <a:cubicBezTo>
                      <a:pt x="109" y="164"/>
                      <a:pt x="109" y="165"/>
                      <a:pt x="109" y="166"/>
                    </a:cubicBezTo>
                    <a:cubicBezTo>
                      <a:pt x="109" y="165"/>
                      <a:pt x="103" y="164"/>
                      <a:pt x="102" y="164"/>
                    </a:cubicBezTo>
                    <a:cubicBezTo>
                      <a:pt x="101" y="164"/>
                      <a:pt x="95" y="166"/>
                      <a:pt x="96" y="168"/>
                    </a:cubicBezTo>
                    <a:cubicBezTo>
                      <a:pt x="97" y="169"/>
                      <a:pt x="103" y="167"/>
                      <a:pt x="104" y="167"/>
                    </a:cubicBezTo>
                    <a:cubicBezTo>
                      <a:pt x="105" y="167"/>
                      <a:pt x="107" y="167"/>
                      <a:pt x="108" y="168"/>
                    </a:cubicBezTo>
                    <a:cubicBezTo>
                      <a:pt x="108" y="168"/>
                      <a:pt x="112" y="169"/>
                      <a:pt x="112" y="169"/>
                    </a:cubicBezTo>
                    <a:cubicBezTo>
                      <a:pt x="112" y="170"/>
                      <a:pt x="107" y="168"/>
                      <a:pt x="107" y="168"/>
                    </a:cubicBezTo>
                    <a:cubicBezTo>
                      <a:pt x="105" y="167"/>
                      <a:pt x="102" y="168"/>
                      <a:pt x="100" y="168"/>
                    </a:cubicBezTo>
                    <a:cubicBezTo>
                      <a:pt x="93" y="170"/>
                      <a:pt x="101" y="172"/>
                      <a:pt x="103" y="171"/>
                    </a:cubicBezTo>
                    <a:cubicBezTo>
                      <a:pt x="102" y="172"/>
                      <a:pt x="101" y="173"/>
                      <a:pt x="99" y="173"/>
                    </a:cubicBezTo>
                    <a:cubicBezTo>
                      <a:pt x="96" y="174"/>
                      <a:pt x="101" y="175"/>
                      <a:pt x="101" y="175"/>
                    </a:cubicBezTo>
                    <a:cubicBezTo>
                      <a:pt x="101" y="175"/>
                      <a:pt x="97" y="174"/>
                      <a:pt x="97" y="176"/>
                    </a:cubicBezTo>
                    <a:cubicBezTo>
                      <a:pt x="97" y="179"/>
                      <a:pt x="99" y="177"/>
                      <a:pt x="101" y="176"/>
                    </a:cubicBezTo>
                    <a:cubicBezTo>
                      <a:pt x="103" y="175"/>
                      <a:pt x="105" y="173"/>
                      <a:pt x="107" y="172"/>
                    </a:cubicBezTo>
                    <a:cubicBezTo>
                      <a:pt x="108" y="172"/>
                      <a:pt x="114" y="169"/>
                      <a:pt x="114" y="171"/>
                    </a:cubicBezTo>
                    <a:cubicBezTo>
                      <a:pt x="114" y="171"/>
                      <a:pt x="111" y="171"/>
                      <a:pt x="111" y="171"/>
                    </a:cubicBezTo>
                    <a:cubicBezTo>
                      <a:pt x="111" y="171"/>
                      <a:pt x="113" y="171"/>
                      <a:pt x="114" y="172"/>
                    </a:cubicBezTo>
                    <a:cubicBezTo>
                      <a:pt x="111" y="170"/>
                      <a:pt x="98" y="178"/>
                      <a:pt x="99" y="179"/>
                    </a:cubicBezTo>
                    <a:cubicBezTo>
                      <a:pt x="99" y="180"/>
                      <a:pt x="105" y="178"/>
                      <a:pt x="106" y="178"/>
                    </a:cubicBezTo>
                    <a:cubicBezTo>
                      <a:pt x="106" y="178"/>
                      <a:pt x="102" y="179"/>
                      <a:pt x="101" y="180"/>
                    </a:cubicBezTo>
                    <a:cubicBezTo>
                      <a:pt x="101" y="180"/>
                      <a:pt x="103" y="184"/>
                      <a:pt x="104" y="183"/>
                    </a:cubicBezTo>
                    <a:cubicBezTo>
                      <a:pt x="105" y="182"/>
                      <a:pt x="106" y="180"/>
                      <a:pt x="107" y="180"/>
                    </a:cubicBezTo>
                    <a:cubicBezTo>
                      <a:pt x="108" y="180"/>
                      <a:pt x="112" y="181"/>
                      <a:pt x="112" y="181"/>
                    </a:cubicBezTo>
                    <a:cubicBezTo>
                      <a:pt x="112" y="181"/>
                      <a:pt x="108" y="181"/>
                      <a:pt x="108" y="181"/>
                    </a:cubicBezTo>
                    <a:cubicBezTo>
                      <a:pt x="106" y="181"/>
                      <a:pt x="105" y="182"/>
                      <a:pt x="104" y="183"/>
                    </a:cubicBezTo>
                    <a:cubicBezTo>
                      <a:pt x="104" y="184"/>
                      <a:pt x="104" y="185"/>
                      <a:pt x="104" y="186"/>
                    </a:cubicBezTo>
                    <a:cubicBezTo>
                      <a:pt x="105" y="189"/>
                      <a:pt x="105" y="188"/>
                      <a:pt x="107" y="187"/>
                    </a:cubicBezTo>
                    <a:cubicBezTo>
                      <a:pt x="106" y="188"/>
                      <a:pt x="105" y="192"/>
                      <a:pt x="106" y="193"/>
                    </a:cubicBezTo>
                    <a:cubicBezTo>
                      <a:pt x="106" y="193"/>
                      <a:pt x="109" y="189"/>
                      <a:pt x="110" y="189"/>
                    </a:cubicBezTo>
                    <a:cubicBezTo>
                      <a:pt x="110" y="190"/>
                      <a:pt x="109" y="191"/>
                      <a:pt x="110" y="192"/>
                    </a:cubicBezTo>
                    <a:cubicBezTo>
                      <a:pt x="110" y="193"/>
                      <a:pt x="111" y="191"/>
                      <a:pt x="112" y="191"/>
                    </a:cubicBezTo>
                    <a:cubicBezTo>
                      <a:pt x="114" y="189"/>
                      <a:pt x="110" y="187"/>
                      <a:pt x="110" y="186"/>
                    </a:cubicBezTo>
                    <a:cubicBezTo>
                      <a:pt x="110" y="186"/>
                      <a:pt x="112" y="189"/>
                      <a:pt x="113" y="189"/>
                    </a:cubicBezTo>
                    <a:cubicBezTo>
                      <a:pt x="114" y="190"/>
                      <a:pt x="114" y="189"/>
                      <a:pt x="115" y="188"/>
                    </a:cubicBezTo>
                    <a:cubicBezTo>
                      <a:pt x="114" y="188"/>
                      <a:pt x="117" y="191"/>
                      <a:pt x="116" y="192"/>
                    </a:cubicBezTo>
                    <a:cubicBezTo>
                      <a:pt x="117" y="191"/>
                      <a:pt x="114" y="189"/>
                      <a:pt x="114" y="191"/>
                    </a:cubicBezTo>
                    <a:cubicBezTo>
                      <a:pt x="114" y="193"/>
                      <a:pt x="116" y="195"/>
                      <a:pt x="114" y="196"/>
                    </a:cubicBezTo>
                    <a:cubicBezTo>
                      <a:pt x="114" y="196"/>
                      <a:pt x="114" y="193"/>
                      <a:pt x="114" y="193"/>
                    </a:cubicBezTo>
                    <a:cubicBezTo>
                      <a:pt x="114" y="192"/>
                      <a:pt x="112" y="194"/>
                      <a:pt x="111" y="194"/>
                    </a:cubicBezTo>
                    <a:cubicBezTo>
                      <a:pt x="110" y="194"/>
                      <a:pt x="109" y="196"/>
                      <a:pt x="109" y="197"/>
                    </a:cubicBezTo>
                    <a:cubicBezTo>
                      <a:pt x="108" y="199"/>
                      <a:pt x="111" y="197"/>
                      <a:pt x="111" y="198"/>
                    </a:cubicBezTo>
                    <a:cubicBezTo>
                      <a:pt x="112" y="199"/>
                      <a:pt x="110" y="200"/>
                      <a:pt x="110" y="200"/>
                    </a:cubicBezTo>
                    <a:cubicBezTo>
                      <a:pt x="110" y="200"/>
                      <a:pt x="112" y="199"/>
                      <a:pt x="113" y="201"/>
                    </a:cubicBezTo>
                    <a:cubicBezTo>
                      <a:pt x="113" y="203"/>
                      <a:pt x="115" y="204"/>
                      <a:pt x="115" y="205"/>
                    </a:cubicBezTo>
                    <a:cubicBezTo>
                      <a:pt x="114" y="207"/>
                      <a:pt x="115" y="207"/>
                      <a:pt x="117" y="209"/>
                    </a:cubicBezTo>
                    <a:cubicBezTo>
                      <a:pt x="118" y="210"/>
                      <a:pt x="119" y="212"/>
                      <a:pt x="120" y="210"/>
                    </a:cubicBezTo>
                    <a:cubicBezTo>
                      <a:pt x="120" y="210"/>
                      <a:pt x="121" y="215"/>
                      <a:pt x="122" y="215"/>
                    </a:cubicBezTo>
                    <a:cubicBezTo>
                      <a:pt x="123" y="216"/>
                      <a:pt x="122" y="215"/>
                      <a:pt x="123" y="215"/>
                    </a:cubicBezTo>
                    <a:cubicBezTo>
                      <a:pt x="124" y="216"/>
                      <a:pt x="125" y="217"/>
                      <a:pt x="126" y="218"/>
                    </a:cubicBezTo>
                    <a:cubicBezTo>
                      <a:pt x="128" y="219"/>
                      <a:pt x="130" y="220"/>
                      <a:pt x="132" y="219"/>
                    </a:cubicBezTo>
                    <a:cubicBezTo>
                      <a:pt x="133" y="219"/>
                      <a:pt x="136" y="219"/>
                      <a:pt x="136" y="218"/>
                    </a:cubicBezTo>
                    <a:cubicBezTo>
                      <a:pt x="136" y="218"/>
                      <a:pt x="136" y="221"/>
                      <a:pt x="136" y="221"/>
                    </a:cubicBezTo>
                    <a:cubicBezTo>
                      <a:pt x="136" y="221"/>
                      <a:pt x="138" y="217"/>
                      <a:pt x="138" y="218"/>
                    </a:cubicBezTo>
                    <a:cubicBezTo>
                      <a:pt x="139" y="218"/>
                      <a:pt x="138" y="219"/>
                      <a:pt x="138" y="219"/>
                    </a:cubicBezTo>
                    <a:cubicBezTo>
                      <a:pt x="138" y="220"/>
                      <a:pt x="139" y="220"/>
                      <a:pt x="139" y="220"/>
                    </a:cubicBezTo>
                    <a:cubicBezTo>
                      <a:pt x="139" y="220"/>
                      <a:pt x="136" y="221"/>
                      <a:pt x="137" y="222"/>
                    </a:cubicBezTo>
                    <a:cubicBezTo>
                      <a:pt x="138" y="222"/>
                      <a:pt x="138" y="222"/>
                      <a:pt x="139" y="221"/>
                    </a:cubicBezTo>
                    <a:cubicBezTo>
                      <a:pt x="140" y="222"/>
                      <a:pt x="139" y="223"/>
                      <a:pt x="139" y="223"/>
                    </a:cubicBezTo>
                    <a:cubicBezTo>
                      <a:pt x="139" y="224"/>
                      <a:pt x="142" y="221"/>
                      <a:pt x="142" y="222"/>
                    </a:cubicBezTo>
                    <a:cubicBezTo>
                      <a:pt x="142" y="223"/>
                      <a:pt x="140" y="224"/>
                      <a:pt x="140" y="225"/>
                    </a:cubicBezTo>
                    <a:cubicBezTo>
                      <a:pt x="140" y="224"/>
                      <a:pt x="143" y="223"/>
                      <a:pt x="142" y="225"/>
                    </a:cubicBezTo>
                    <a:cubicBezTo>
                      <a:pt x="142" y="225"/>
                      <a:pt x="142" y="225"/>
                      <a:pt x="142" y="224"/>
                    </a:cubicBezTo>
                    <a:cubicBezTo>
                      <a:pt x="142" y="226"/>
                      <a:pt x="145" y="223"/>
                      <a:pt x="145" y="223"/>
                    </a:cubicBezTo>
                    <a:cubicBezTo>
                      <a:pt x="146" y="224"/>
                      <a:pt x="145" y="226"/>
                      <a:pt x="145" y="227"/>
                    </a:cubicBezTo>
                    <a:cubicBezTo>
                      <a:pt x="144" y="225"/>
                      <a:pt x="153" y="225"/>
                      <a:pt x="147" y="222"/>
                    </a:cubicBezTo>
                    <a:cubicBezTo>
                      <a:pt x="148" y="222"/>
                      <a:pt x="153" y="222"/>
                      <a:pt x="150" y="221"/>
                    </a:cubicBezTo>
                    <a:cubicBezTo>
                      <a:pt x="147" y="219"/>
                      <a:pt x="151" y="220"/>
                      <a:pt x="152" y="218"/>
                    </a:cubicBezTo>
                    <a:cubicBezTo>
                      <a:pt x="152" y="218"/>
                      <a:pt x="149" y="218"/>
                      <a:pt x="149" y="218"/>
                    </a:cubicBezTo>
                    <a:cubicBezTo>
                      <a:pt x="150" y="217"/>
                      <a:pt x="151" y="216"/>
                      <a:pt x="152" y="216"/>
                    </a:cubicBezTo>
                    <a:cubicBezTo>
                      <a:pt x="154" y="214"/>
                      <a:pt x="151" y="215"/>
                      <a:pt x="151" y="214"/>
                    </a:cubicBezTo>
                    <a:cubicBezTo>
                      <a:pt x="151" y="214"/>
                      <a:pt x="154" y="213"/>
                      <a:pt x="154" y="212"/>
                    </a:cubicBezTo>
                    <a:cubicBezTo>
                      <a:pt x="154" y="211"/>
                      <a:pt x="154" y="209"/>
                      <a:pt x="153" y="208"/>
                    </a:cubicBezTo>
                    <a:cubicBezTo>
                      <a:pt x="152" y="208"/>
                      <a:pt x="154" y="207"/>
                      <a:pt x="153" y="206"/>
                    </a:cubicBezTo>
                    <a:cubicBezTo>
                      <a:pt x="153" y="206"/>
                      <a:pt x="151" y="205"/>
                      <a:pt x="151" y="205"/>
                    </a:cubicBezTo>
                    <a:cubicBezTo>
                      <a:pt x="151" y="205"/>
                      <a:pt x="155" y="204"/>
                      <a:pt x="156" y="204"/>
                    </a:cubicBezTo>
                    <a:cubicBezTo>
                      <a:pt x="159" y="204"/>
                      <a:pt x="156" y="203"/>
                      <a:pt x="155" y="202"/>
                    </a:cubicBezTo>
                    <a:cubicBezTo>
                      <a:pt x="155" y="202"/>
                      <a:pt x="160" y="202"/>
                      <a:pt x="160" y="202"/>
                    </a:cubicBezTo>
                    <a:cubicBezTo>
                      <a:pt x="159" y="201"/>
                      <a:pt x="157" y="201"/>
                      <a:pt x="156" y="200"/>
                    </a:cubicBezTo>
                    <a:cubicBezTo>
                      <a:pt x="156" y="200"/>
                      <a:pt x="160" y="201"/>
                      <a:pt x="160" y="200"/>
                    </a:cubicBezTo>
                    <a:cubicBezTo>
                      <a:pt x="161" y="200"/>
                      <a:pt x="160" y="200"/>
                      <a:pt x="160" y="199"/>
                    </a:cubicBezTo>
                    <a:cubicBezTo>
                      <a:pt x="161" y="199"/>
                      <a:pt x="161" y="199"/>
                      <a:pt x="161" y="199"/>
                    </a:cubicBezTo>
                    <a:cubicBezTo>
                      <a:pt x="162" y="198"/>
                      <a:pt x="158" y="197"/>
                      <a:pt x="158" y="197"/>
                    </a:cubicBezTo>
                    <a:cubicBezTo>
                      <a:pt x="158" y="197"/>
                      <a:pt x="163" y="197"/>
                      <a:pt x="162" y="196"/>
                    </a:cubicBezTo>
                    <a:cubicBezTo>
                      <a:pt x="162" y="195"/>
                      <a:pt x="163" y="195"/>
                      <a:pt x="161" y="194"/>
                    </a:cubicBezTo>
                    <a:cubicBezTo>
                      <a:pt x="161" y="194"/>
                      <a:pt x="158" y="194"/>
                      <a:pt x="158" y="193"/>
                    </a:cubicBezTo>
                    <a:cubicBezTo>
                      <a:pt x="158" y="193"/>
                      <a:pt x="163" y="192"/>
                      <a:pt x="163" y="192"/>
                    </a:cubicBezTo>
                    <a:cubicBezTo>
                      <a:pt x="165" y="192"/>
                      <a:pt x="164" y="189"/>
                      <a:pt x="162" y="189"/>
                    </a:cubicBezTo>
                    <a:cubicBezTo>
                      <a:pt x="161" y="188"/>
                      <a:pt x="158" y="187"/>
                      <a:pt x="161" y="186"/>
                    </a:cubicBezTo>
                    <a:cubicBezTo>
                      <a:pt x="163" y="186"/>
                      <a:pt x="166" y="187"/>
                      <a:pt x="167" y="185"/>
                    </a:cubicBezTo>
                    <a:cubicBezTo>
                      <a:pt x="167" y="185"/>
                      <a:pt x="165" y="183"/>
                      <a:pt x="165" y="183"/>
                    </a:cubicBezTo>
                    <a:cubicBezTo>
                      <a:pt x="165" y="182"/>
                      <a:pt x="167" y="182"/>
                      <a:pt x="167" y="182"/>
                    </a:cubicBezTo>
                    <a:cubicBezTo>
                      <a:pt x="168" y="181"/>
                      <a:pt x="170" y="181"/>
                      <a:pt x="172" y="182"/>
                    </a:cubicBezTo>
                    <a:cubicBezTo>
                      <a:pt x="172" y="182"/>
                      <a:pt x="174" y="182"/>
                      <a:pt x="174" y="182"/>
                    </a:cubicBezTo>
                    <a:cubicBezTo>
                      <a:pt x="175" y="181"/>
                      <a:pt x="173" y="180"/>
                      <a:pt x="173" y="179"/>
                    </a:cubicBezTo>
                    <a:cubicBezTo>
                      <a:pt x="174" y="178"/>
                      <a:pt x="177" y="174"/>
                      <a:pt x="179" y="176"/>
                    </a:cubicBezTo>
                    <a:cubicBezTo>
                      <a:pt x="178" y="175"/>
                      <a:pt x="175" y="181"/>
                      <a:pt x="176" y="181"/>
                    </a:cubicBezTo>
                    <a:cubicBezTo>
                      <a:pt x="177" y="182"/>
                      <a:pt x="179" y="179"/>
                      <a:pt x="181" y="179"/>
                    </a:cubicBezTo>
                    <a:cubicBezTo>
                      <a:pt x="181" y="179"/>
                      <a:pt x="183" y="180"/>
                      <a:pt x="183" y="180"/>
                    </a:cubicBezTo>
                    <a:cubicBezTo>
                      <a:pt x="183" y="180"/>
                      <a:pt x="183" y="178"/>
                      <a:pt x="183" y="178"/>
                    </a:cubicBezTo>
                    <a:cubicBezTo>
                      <a:pt x="186" y="179"/>
                      <a:pt x="186" y="178"/>
                      <a:pt x="187" y="177"/>
                    </a:cubicBezTo>
                    <a:cubicBezTo>
                      <a:pt x="188" y="176"/>
                      <a:pt x="189" y="176"/>
                      <a:pt x="190" y="176"/>
                    </a:cubicBezTo>
                    <a:cubicBezTo>
                      <a:pt x="192" y="175"/>
                      <a:pt x="192" y="174"/>
                      <a:pt x="193" y="173"/>
                    </a:cubicBezTo>
                    <a:cubicBezTo>
                      <a:pt x="194" y="172"/>
                      <a:pt x="196" y="170"/>
                      <a:pt x="197" y="168"/>
                    </a:cubicBezTo>
                    <a:cubicBezTo>
                      <a:pt x="199" y="166"/>
                      <a:pt x="199" y="165"/>
                      <a:pt x="201" y="165"/>
                    </a:cubicBezTo>
                    <a:cubicBezTo>
                      <a:pt x="202" y="164"/>
                      <a:pt x="205" y="164"/>
                      <a:pt x="205" y="162"/>
                    </a:cubicBezTo>
                    <a:cubicBezTo>
                      <a:pt x="204" y="162"/>
                      <a:pt x="203" y="157"/>
                      <a:pt x="203" y="157"/>
                    </a:cubicBezTo>
                    <a:cubicBezTo>
                      <a:pt x="204" y="157"/>
                      <a:pt x="207" y="160"/>
                      <a:pt x="208" y="160"/>
                    </a:cubicBezTo>
                    <a:cubicBezTo>
                      <a:pt x="209" y="161"/>
                      <a:pt x="210" y="161"/>
                      <a:pt x="211" y="161"/>
                    </a:cubicBezTo>
                    <a:cubicBezTo>
                      <a:pt x="211" y="161"/>
                      <a:pt x="213" y="160"/>
                      <a:pt x="213" y="160"/>
                    </a:cubicBezTo>
                    <a:cubicBezTo>
                      <a:pt x="214" y="160"/>
                      <a:pt x="215" y="161"/>
                      <a:pt x="216" y="160"/>
                    </a:cubicBezTo>
                    <a:cubicBezTo>
                      <a:pt x="216" y="160"/>
                      <a:pt x="214" y="158"/>
                      <a:pt x="217" y="159"/>
                    </a:cubicBezTo>
                    <a:cubicBezTo>
                      <a:pt x="219" y="159"/>
                      <a:pt x="221" y="159"/>
                      <a:pt x="223" y="158"/>
                    </a:cubicBezTo>
                    <a:cubicBezTo>
                      <a:pt x="228" y="157"/>
                      <a:pt x="232" y="156"/>
                      <a:pt x="237" y="154"/>
                    </a:cubicBezTo>
                    <a:cubicBezTo>
                      <a:pt x="238" y="153"/>
                      <a:pt x="254" y="143"/>
                      <a:pt x="255" y="143"/>
                    </a:cubicBezTo>
                    <a:cubicBezTo>
                      <a:pt x="254" y="143"/>
                      <a:pt x="247" y="143"/>
                      <a:pt x="246" y="143"/>
                    </a:cubicBezTo>
                    <a:cubicBezTo>
                      <a:pt x="244" y="142"/>
                      <a:pt x="242" y="141"/>
                      <a:pt x="240" y="141"/>
                    </a:cubicBezTo>
                    <a:cubicBezTo>
                      <a:pt x="238" y="141"/>
                      <a:pt x="236" y="142"/>
                      <a:pt x="235" y="142"/>
                    </a:cubicBezTo>
                    <a:cubicBezTo>
                      <a:pt x="233" y="143"/>
                      <a:pt x="233" y="141"/>
                      <a:pt x="232" y="142"/>
                    </a:cubicBezTo>
                    <a:cubicBezTo>
                      <a:pt x="231" y="142"/>
                      <a:pt x="230" y="144"/>
                      <a:pt x="229" y="144"/>
                    </a:cubicBezTo>
                    <a:cubicBezTo>
                      <a:pt x="225" y="144"/>
                      <a:pt x="232" y="140"/>
                      <a:pt x="233" y="141"/>
                    </a:cubicBezTo>
                    <a:cubicBezTo>
                      <a:pt x="232" y="140"/>
                      <a:pt x="229" y="141"/>
                      <a:pt x="228" y="141"/>
                    </a:cubicBezTo>
                    <a:cubicBezTo>
                      <a:pt x="225" y="141"/>
                      <a:pt x="223" y="140"/>
                      <a:pt x="221" y="140"/>
                    </a:cubicBezTo>
                    <a:cubicBezTo>
                      <a:pt x="222" y="140"/>
                      <a:pt x="225" y="138"/>
                      <a:pt x="226" y="137"/>
                    </a:cubicBezTo>
                    <a:cubicBezTo>
                      <a:pt x="226" y="134"/>
                      <a:pt x="228" y="135"/>
                      <a:pt x="229" y="136"/>
                    </a:cubicBezTo>
                    <a:cubicBezTo>
                      <a:pt x="231" y="136"/>
                      <a:pt x="239" y="134"/>
                      <a:pt x="240" y="133"/>
                    </a:cubicBezTo>
                    <a:cubicBezTo>
                      <a:pt x="240" y="132"/>
                      <a:pt x="235" y="131"/>
                      <a:pt x="234" y="130"/>
                    </a:cubicBezTo>
                    <a:cubicBezTo>
                      <a:pt x="235" y="131"/>
                      <a:pt x="239" y="132"/>
                      <a:pt x="240" y="132"/>
                    </a:cubicBezTo>
                    <a:cubicBezTo>
                      <a:pt x="241" y="133"/>
                      <a:pt x="245" y="133"/>
                      <a:pt x="245" y="135"/>
                    </a:cubicBezTo>
                    <a:cubicBezTo>
                      <a:pt x="244" y="138"/>
                      <a:pt x="246" y="139"/>
                      <a:pt x="248" y="139"/>
                    </a:cubicBezTo>
                    <a:cubicBezTo>
                      <a:pt x="248" y="139"/>
                      <a:pt x="254" y="139"/>
                      <a:pt x="253" y="138"/>
                    </a:cubicBezTo>
                    <a:cubicBezTo>
                      <a:pt x="253" y="138"/>
                      <a:pt x="253" y="140"/>
                      <a:pt x="254" y="140"/>
                    </a:cubicBezTo>
                    <a:cubicBezTo>
                      <a:pt x="256" y="139"/>
                      <a:pt x="257" y="136"/>
                      <a:pt x="257" y="134"/>
                    </a:cubicBezTo>
                    <a:cubicBezTo>
                      <a:pt x="257" y="133"/>
                      <a:pt x="257" y="129"/>
                      <a:pt x="255" y="130"/>
                    </a:cubicBezTo>
                    <a:cubicBezTo>
                      <a:pt x="253" y="132"/>
                      <a:pt x="254" y="130"/>
                      <a:pt x="253" y="129"/>
                    </a:cubicBezTo>
                    <a:cubicBezTo>
                      <a:pt x="251" y="127"/>
                      <a:pt x="248" y="126"/>
                      <a:pt x="245" y="124"/>
                    </a:cubicBezTo>
                    <a:cubicBezTo>
                      <a:pt x="244" y="123"/>
                      <a:pt x="243" y="123"/>
                      <a:pt x="242" y="122"/>
                    </a:cubicBezTo>
                    <a:cubicBezTo>
                      <a:pt x="242" y="122"/>
                      <a:pt x="238" y="123"/>
                      <a:pt x="238" y="124"/>
                    </a:cubicBezTo>
                    <a:cubicBezTo>
                      <a:pt x="238" y="124"/>
                      <a:pt x="239" y="123"/>
                      <a:pt x="238" y="123"/>
                    </a:cubicBezTo>
                    <a:cubicBezTo>
                      <a:pt x="238" y="123"/>
                      <a:pt x="237" y="122"/>
                      <a:pt x="237" y="122"/>
                    </a:cubicBezTo>
                    <a:cubicBezTo>
                      <a:pt x="237" y="121"/>
                      <a:pt x="241" y="122"/>
                      <a:pt x="241" y="121"/>
                    </a:cubicBezTo>
                    <a:cubicBezTo>
                      <a:pt x="241" y="119"/>
                      <a:pt x="241" y="118"/>
                      <a:pt x="238" y="118"/>
                    </a:cubicBezTo>
                    <a:cubicBezTo>
                      <a:pt x="236" y="119"/>
                      <a:pt x="235" y="121"/>
                      <a:pt x="233" y="119"/>
                    </a:cubicBezTo>
                    <a:cubicBezTo>
                      <a:pt x="233" y="119"/>
                      <a:pt x="229" y="119"/>
                      <a:pt x="229" y="118"/>
                    </a:cubicBezTo>
                    <a:cubicBezTo>
                      <a:pt x="229" y="116"/>
                      <a:pt x="234" y="119"/>
                      <a:pt x="234" y="119"/>
                    </a:cubicBezTo>
                    <a:cubicBezTo>
                      <a:pt x="235" y="119"/>
                      <a:pt x="240" y="118"/>
                      <a:pt x="240" y="117"/>
                    </a:cubicBezTo>
                    <a:cubicBezTo>
                      <a:pt x="241" y="117"/>
                      <a:pt x="236" y="115"/>
                      <a:pt x="235" y="115"/>
                    </a:cubicBezTo>
                    <a:cubicBezTo>
                      <a:pt x="233" y="115"/>
                      <a:pt x="230" y="115"/>
                      <a:pt x="228" y="116"/>
                    </a:cubicBezTo>
                    <a:cubicBezTo>
                      <a:pt x="229" y="116"/>
                      <a:pt x="233" y="113"/>
                      <a:pt x="233" y="114"/>
                    </a:cubicBezTo>
                    <a:cubicBezTo>
                      <a:pt x="233" y="113"/>
                      <a:pt x="229" y="113"/>
                      <a:pt x="229" y="112"/>
                    </a:cubicBezTo>
                    <a:cubicBezTo>
                      <a:pt x="232" y="113"/>
                      <a:pt x="235" y="115"/>
                      <a:pt x="238" y="113"/>
                    </a:cubicBezTo>
                    <a:cubicBezTo>
                      <a:pt x="238" y="113"/>
                      <a:pt x="241" y="112"/>
                      <a:pt x="241" y="111"/>
                    </a:cubicBezTo>
                    <a:cubicBezTo>
                      <a:pt x="240" y="110"/>
                      <a:pt x="238" y="109"/>
                      <a:pt x="238" y="108"/>
                    </a:cubicBezTo>
                    <a:cubicBezTo>
                      <a:pt x="238" y="109"/>
                      <a:pt x="241" y="110"/>
                      <a:pt x="242" y="110"/>
                    </a:cubicBezTo>
                    <a:cubicBezTo>
                      <a:pt x="244" y="111"/>
                      <a:pt x="243" y="109"/>
                      <a:pt x="245" y="109"/>
                    </a:cubicBezTo>
                    <a:cubicBezTo>
                      <a:pt x="246" y="109"/>
                      <a:pt x="254" y="111"/>
                      <a:pt x="254" y="111"/>
                    </a:cubicBezTo>
                    <a:cubicBezTo>
                      <a:pt x="253" y="111"/>
                      <a:pt x="246" y="110"/>
                      <a:pt x="246" y="110"/>
                    </a:cubicBezTo>
                    <a:cubicBezTo>
                      <a:pt x="248" y="114"/>
                      <a:pt x="254" y="113"/>
                      <a:pt x="257" y="113"/>
                    </a:cubicBezTo>
                    <a:cubicBezTo>
                      <a:pt x="258" y="112"/>
                      <a:pt x="261" y="113"/>
                      <a:pt x="262" y="112"/>
                    </a:cubicBezTo>
                    <a:cubicBezTo>
                      <a:pt x="265" y="111"/>
                      <a:pt x="264" y="109"/>
                      <a:pt x="262" y="108"/>
                    </a:cubicBezTo>
                    <a:cubicBezTo>
                      <a:pt x="261" y="107"/>
                      <a:pt x="258" y="106"/>
                      <a:pt x="257" y="106"/>
                    </a:cubicBezTo>
                    <a:cubicBezTo>
                      <a:pt x="256" y="106"/>
                      <a:pt x="257" y="109"/>
                      <a:pt x="257" y="110"/>
                    </a:cubicBezTo>
                    <a:cubicBezTo>
                      <a:pt x="256" y="109"/>
                      <a:pt x="256" y="108"/>
                      <a:pt x="255" y="107"/>
                    </a:cubicBezTo>
                    <a:cubicBezTo>
                      <a:pt x="255" y="106"/>
                      <a:pt x="254" y="107"/>
                      <a:pt x="253" y="106"/>
                    </a:cubicBezTo>
                    <a:cubicBezTo>
                      <a:pt x="254" y="107"/>
                      <a:pt x="256" y="101"/>
                      <a:pt x="256" y="100"/>
                    </a:cubicBezTo>
                    <a:cubicBezTo>
                      <a:pt x="256" y="100"/>
                      <a:pt x="257" y="103"/>
                      <a:pt x="257" y="103"/>
                    </a:cubicBezTo>
                    <a:cubicBezTo>
                      <a:pt x="257" y="105"/>
                      <a:pt x="257" y="106"/>
                      <a:pt x="258" y="106"/>
                    </a:cubicBezTo>
                    <a:cubicBezTo>
                      <a:pt x="261" y="106"/>
                      <a:pt x="263" y="105"/>
                      <a:pt x="265" y="105"/>
                    </a:cubicBezTo>
                    <a:cubicBezTo>
                      <a:pt x="266" y="105"/>
                      <a:pt x="272" y="103"/>
                      <a:pt x="270" y="101"/>
                    </a:cubicBezTo>
                    <a:cubicBezTo>
                      <a:pt x="268" y="100"/>
                      <a:pt x="267" y="102"/>
                      <a:pt x="266" y="101"/>
                    </a:cubicBezTo>
                    <a:cubicBezTo>
                      <a:pt x="266" y="100"/>
                      <a:pt x="266" y="100"/>
                      <a:pt x="266" y="99"/>
                    </a:cubicBezTo>
                    <a:cubicBezTo>
                      <a:pt x="267" y="98"/>
                      <a:pt x="266" y="97"/>
                      <a:pt x="265" y="97"/>
                    </a:cubicBezTo>
                    <a:cubicBezTo>
                      <a:pt x="265" y="96"/>
                      <a:pt x="262" y="96"/>
                      <a:pt x="261" y="96"/>
                    </a:cubicBezTo>
                    <a:cubicBezTo>
                      <a:pt x="259" y="96"/>
                      <a:pt x="258" y="98"/>
                      <a:pt x="256" y="96"/>
                    </a:cubicBezTo>
                    <a:cubicBezTo>
                      <a:pt x="260" y="99"/>
                      <a:pt x="262" y="91"/>
                      <a:pt x="266" y="95"/>
                    </a:cubicBezTo>
                    <a:cubicBezTo>
                      <a:pt x="267" y="97"/>
                      <a:pt x="269" y="94"/>
                      <a:pt x="269" y="92"/>
                    </a:cubicBezTo>
                    <a:cubicBezTo>
                      <a:pt x="269" y="91"/>
                      <a:pt x="266" y="88"/>
                      <a:pt x="266" y="88"/>
                    </a:cubicBezTo>
                    <a:cubicBezTo>
                      <a:pt x="266" y="87"/>
                      <a:pt x="269" y="90"/>
                      <a:pt x="269" y="91"/>
                    </a:cubicBezTo>
                    <a:cubicBezTo>
                      <a:pt x="269" y="92"/>
                      <a:pt x="271" y="90"/>
                      <a:pt x="270" y="88"/>
                    </a:cubicBezTo>
                    <a:cubicBezTo>
                      <a:pt x="269" y="87"/>
                      <a:pt x="267" y="85"/>
                      <a:pt x="266" y="84"/>
                    </a:cubicBezTo>
                    <a:cubicBezTo>
                      <a:pt x="264" y="84"/>
                      <a:pt x="261" y="85"/>
                      <a:pt x="259" y="84"/>
                    </a:cubicBezTo>
                    <a:cubicBezTo>
                      <a:pt x="258" y="83"/>
                      <a:pt x="258" y="81"/>
                      <a:pt x="256" y="81"/>
                    </a:cubicBezTo>
                    <a:cubicBezTo>
                      <a:pt x="256" y="80"/>
                      <a:pt x="252" y="81"/>
                      <a:pt x="253" y="80"/>
                    </a:cubicBezTo>
                    <a:cubicBezTo>
                      <a:pt x="254" y="78"/>
                      <a:pt x="254" y="77"/>
                      <a:pt x="256" y="79"/>
                    </a:cubicBezTo>
                    <a:cubicBezTo>
                      <a:pt x="258" y="81"/>
                      <a:pt x="260" y="78"/>
                      <a:pt x="262" y="77"/>
                    </a:cubicBezTo>
                    <a:cubicBezTo>
                      <a:pt x="265" y="75"/>
                      <a:pt x="271" y="81"/>
                      <a:pt x="274" y="78"/>
                    </a:cubicBezTo>
                    <a:cubicBezTo>
                      <a:pt x="275" y="77"/>
                      <a:pt x="275" y="72"/>
                      <a:pt x="272" y="73"/>
                    </a:cubicBezTo>
                    <a:cubicBezTo>
                      <a:pt x="271" y="73"/>
                      <a:pt x="270" y="74"/>
                      <a:pt x="269" y="73"/>
                    </a:cubicBezTo>
                    <a:cubicBezTo>
                      <a:pt x="267" y="73"/>
                      <a:pt x="265" y="72"/>
                      <a:pt x="263" y="70"/>
                    </a:cubicBezTo>
                    <a:cubicBezTo>
                      <a:pt x="260" y="68"/>
                      <a:pt x="271" y="71"/>
                      <a:pt x="271" y="70"/>
                    </a:cubicBezTo>
                    <a:cubicBezTo>
                      <a:pt x="270" y="68"/>
                      <a:pt x="265" y="67"/>
                      <a:pt x="263" y="66"/>
                    </a:cubicBezTo>
                    <a:cubicBezTo>
                      <a:pt x="260" y="65"/>
                      <a:pt x="260" y="66"/>
                      <a:pt x="259" y="68"/>
                    </a:cubicBezTo>
                    <a:cubicBezTo>
                      <a:pt x="259" y="69"/>
                      <a:pt x="257" y="70"/>
                      <a:pt x="256" y="69"/>
                    </a:cubicBezTo>
                    <a:cubicBezTo>
                      <a:pt x="255" y="69"/>
                      <a:pt x="258" y="65"/>
                      <a:pt x="258" y="64"/>
                    </a:cubicBezTo>
                    <a:cubicBezTo>
                      <a:pt x="258" y="63"/>
                      <a:pt x="259" y="61"/>
                      <a:pt x="260" y="60"/>
                    </a:cubicBezTo>
                    <a:cubicBezTo>
                      <a:pt x="260" y="59"/>
                      <a:pt x="260" y="57"/>
                      <a:pt x="261" y="57"/>
                    </a:cubicBezTo>
                    <a:cubicBezTo>
                      <a:pt x="262" y="57"/>
                      <a:pt x="264" y="57"/>
                      <a:pt x="265" y="56"/>
                    </a:cubicBezTo>
                    <a:cubicBezTo>
                      <a:pt x="265" y="56"/>
                      <a:pt x="270" y="51"/>
                      <a:pt x="270" y="52"/>
                    </a:cubicBezTo>
                    <a:cubicBezTo>
                      <a:pt x="270" y="52"/>
                      <a:pt x="268" y="51"/>
                      <a:pt x="268" y="51"/>
                    </a:cubicBezTo>
                    <a:cubicBezTo>
                      <a:pt x="268" y="50"/>
                      <a:pt x="268" y="49"/>
                      <a:pt x="268" y="48"/>
                    </a:cubicBezTo>
                    <a:cubicBezTo>
                      <a:pt x="268" y="46"/>
                      <a:pt x="269" y="46"/>
                      <a:pt x="271" y="46"/>
                    </a:cubicBezTo>
                    <a:cubicBezTo>
                      <a:pt x="273" y="46"/>
                      <a:pt x="281" y="43"/>
                      <a:pt x="276" y="43"/>
                    </a:cubicBezTo>
                    <a:cubicBezTo>
                      <a:pt x="273" y="43"/>
                      <a:pt x="268" y="42"/>
                      <a:pt x="266" y="44"/>
                    </a:cubicBezTo>
                    <a:cubicBezTo>
                      <a:pt x="265" y="45"/>
                      <a:pt x="265" y="47"/>
                      <a:pt x="263" y="46"/>
                    </a:cubicBezTo>
                    <a:cubicBezTo>
                      <a:pt x="261" y="45"/>
                      <a:pt x="263" y="43"/>
                      <a:pt x="264" y="42"/>
                    </a:cubicBezTo>
                    <a:cubicBezTo>
                      <a:pt x="266" y="39"/>
                      <a:pt x="270" y="41"/>
                      <a:pt x="273" y="41"/>
                    </a:cubicBezTo>
                    <a:cubicBezTo>
                      <a:pt x="277" y="41"/>
                      <a:pt x="281" y="42"/>
                      <a:pt x="283" y="38"/>
                    </a:cubicBezTo>
                    <a:cubicBezTo>
                      <a:pt x="284" y="38"/>
                      <a:pt x="280" y="37"/>
                      <a:pt x="280" y="37"/>
                    </a:cubicBezTo>
                    <a:cubicBezTo>
                      <a:pt x="278" y="36"/>
                      <a:pt x="276" y="37"/>
                      <a:pt x="274" y="37"/>
                    </a:cubicBezTo>
                    <a:cubicBezTo>
                      <a:pt x="272" y="37"/>
                      <a:pt x="271" y="36"/>
                      <a:pt x="269" y="36"/>
                    </a:cubicBezTo>
                    <a:cubicBezTo>
                      <a:pt x="268" y="36"/>
                      <a:pt x="266" y="36"/>
                      <a:pt x="265" y="36"/>
                    </a:cubicBezTo>
                    <a:cubicBezTo>
                      <a:pt x="266" y="37"/>
                      <a:pt x="269" y="36"/>
                      <a:pt x="271" y="36"/>
                    </a:cubicBezTo>
                    <a:cubicBezTo>
                      <a:pt x="274" y="36"/>
                      <a:pt x="276" y="35"/>
                      <a:pt x="279" y="35"/>
                    </a:cubicBezTo>
                    <a:cubicBezTo>
                      <a:pt x="283" y="36"/>
                      <a:pt x="285" y="34"/>
                      <a:pt x="288" y="34"/>
                    </a:cubicBezTo>
                    <a:cubicBezTo>
                      <a:pt x="289" y="34"/>
                      <a:pt x="291" y="34"/>
                      <a:pt x="291" y="33"/>
                    </a:cubicBezTo>
                    <a:cubicBezTo>
                      <a:pt x="291" y="33"/>
                      <a:pt x="289" y="31"/>
                      <a:pt x="290" y="31"/>
                    </a:cubicBezTo>
                    <a:cubicBezTo>
                      <a:pt x="295" y="30"/>
                      <a:pt x="300" y="29"/>
                      <a:pt x="304" y="26"/>
                    </a:cubicBezTo>
                    <a:cubicBezTo>
                      <a:pt x="305" y="25"/>
                      <a:pt x="301" y="24"/>
                      <a:pt x="301" y="24"/>
                    </a:cubicBezTo>
                    <a:cubicBezTo>
                      <a:pt x="298" y="23"/>
                      <a:pt x="295" y="22"/>
                      <a:pt x="293" y="22"/>
                    </a:cubicBezTo>
                    <a:cubicBezTo>
                      <a:pt x="287" y="21"/>
                      <a:pt x="282" y="20"/>
                      <a:pt x="277" y="25"/>
                    </a:cubicBezTo>
                    <a:cubicBezTo>
                      <a:pt x="275" y="28"/>
                      <a:pt x="273" y="26"/>
                      <a:pt x="269" y="26"/>
                    </a:cubicBezTo>
                    <a:cubicBezTo>
                      <a:pt x="268" y="26"/>
                      <a:pt x="264" y="29"/>
                      <a:pt x="265" y="26"/>
                    </a:cubicBezTo>
                    <a:cubicBezTo>
                      <a:pt x="265" y="24"/>
                      <a:pt x="260" y="27"/>
                      <a:pt x="259" y="28"/>
                    </a:cubicBezTo>
                    <a:cubicBezTo>
                      <a:pt x="257" y="29"/>
                      <a:pt x="255" y="30"/>
                      <a:pt x="253" y="31"/>
                    </a:cubicBezTo>
                    <a:cubicBezTo>
                      <a:pt x="252" y="31"/>
                      <a:pt x="244" y="37"/>
                      <a:pt x="244" y="37"/>
                    </a:cubicBezTo>
                    <a:cubicBezTo>
                      <a:pt x="242" y="35"/>
                      <a:pt x="264" y="22"/>
                      <a:pt x="251" y="19"/>
                    </a:cubicBezTo>
                    <a:cubicBezTo>
                      <a:pt x="246" y="19"/>
                      <a:pt x="247" y="22"/>
                      <a:pt x="243" y="24"/>
                    </a:cubicBezTo>
                    <a:cubicBezTo>
                      <a:pt x="240" y="25"/>
                      <a:pt x="238" y="25"/>
                      <a:pt x="235" y="26"/>
                    </a:cubicBezTo>
                    <a:cubicBezTo>
                      <a:pt x="234" y="26"/>
                      <a:pt x="229" y="28"/>
                      <a:pt x="228" y="28"/>
                    </a:cubicBezTo>
                    <a:cubicBezTo>
                      <a:pt x="226" y="25"/>
                      <a:pt x="233" y="24"/>
                      <a:pt x="235" y="24"/>
                    </a:cubicBezTo>
                    <a:cubicBezTo>
                      <a:pt x="235" y="23"/>
                      <a:pt x="241" y="22"/>
                      <a:pt x="238" y="21"/>
                    </a:cubicBezTo>
                    <a:cubicBezTo>
                      <a:pt x="235" y="20"/>
                      <a:pt x="232" y="20"/>
                      <a:pt x="229" y="20"/>
                    </a:cubicBezTo>
                    <a:cubicBezTo>
                      <a:pt x="221" y="20"/>
                      <a:pt x="213" y="21"/>
                      <a:pt x="205" y="23"/>
                    </a:cubicBezTo>
                    <a:cubicBezTo>
                      <a:pt x="205" y="23"/>
                      <a:pt x="202" y="25"/>
                      <a:pt x="201" y="24"/>
                    </a:cubicBezTo>
                    <a:cubicBezTo>
                      <a:pt x="201" y="22"/>
                      <a:pt x="200" y="22"/>
                      <a:pt x="202" y="22"/>
                    </a:cubicBezTo>
                    <a:cubicBezTo>
                      <a:pt x="206" y="20"/>
                      <a:pt x="210" y="19"/>
                      <a:pt x="214" y="18"/>
                    </a:cubicBezTo>
                    <a:cubicBezTo>
                      <a:pt x="221" y="17"/>
                      <a:pt x="229" y="18"/>
                      <a:pt x="237" y="18"/>
                    </a:cubicBezTo>
                    <a:cubicBezTo>
                      <a:pt x="239" y="18"/>
                      <a:pt x="241" y="18"/>
                      <a:pt x="243" y="18"/>
                    </a:cubicBezTo>
                    <a:cubicBezTo>
                      <a:pt x="247" y="16"/>
                      <a:pt x="252" y="16"/>
                      <a:pt x="256" y="14"/>
                    </a:cubicBezTo>
                    <a:cubicBezTo>
                      <a:pt x="258" y="14"/>
                      <a:pt x="259" y="13"/>
                      <a:pt x="256" y="12"/>
                    </a:cubicBezTo>
                    <a:cubicBezTo>
                      <a:pt x="254" y="11"/>
                      <a:pt x="250" y="10"/>
                      <a:pt x="248" y="11"/>
                    </a:cubicBezTo>
                    <a:cubicBezTo>
                      <a:pt x="246" y="11"/>
                      <a:pt x="246" y="10"/>
                      <a:pt x="244" y="9"/>
                    </a:cubicBezTo>
                    <a:cubicBezTo>
                      <a:pt x="242" y="9"/>
                      <a:pt x="240" y="11"/>
                      <a:pt x="238" y="11"/>
                    </a:cubicBezTo>
                    <a:cubicBezTo>
                      <a:pt x="238" y="11"/>
                      <a:pt x="240" y="8"/>
                      <a:pt x="241" y="8"/>
                    </a:cubicBezTo>
                    <a:cubicBezTo>
                      <a:pt x="242" y="6"/>
                      <a:pt x="238" y="6"/>
                      <a:pt x="237" y="6"/>
                    </a:cubicBezTo>
                    <a:cubicBezTo>
                      <a:pt x="231" y="7"/>
                      <a:pt x="226" y="7"/>
                      <a:pt x="220" y="6"/>
                    </a:cubicBezTo>
                    <a:cubicBezTo>
                      <a:pt x="215" y="6"/>
                      <a:pt x="211" y="8"/>
                      <a:pt x="206" y="8"/>
                    </a:cubicBezTo>
                    <a:cubicBezTo>
                      <a:pt x="204" y="8"/>
                      <a:pt x="201" y="8"/>
                      <a:pt x="199" y="8"/>
                    </a:cubicBezTo>
                    <a:cubicBezTo>
                      <a:pt x="197" y="9"/>
                      <a:pt x="194" y="8"/>
                      <a:pt x="193" y="9"/>
                    </a:cubicBezTo>
                    <a:cubicBezTo>
                      <a:pt x="196" y="8"/>
                      <a:pt x="199" y="8"/>
                      <a:pt x="202" y="7"/>
                    </a:cubicBezTo>
                    <a:cubicBezTo>
                      <a:pt x="207" y="7"/>
                      <a:pt x="211" y="6"/>
                      <a:pt x="215" y="6"/>
                    </a:cubicBezTo>
                    <a:cubicBezTo>
                      <a:pt x="217" y="6"/>
                      <a:pt x="237" y="6"/>
                      <a:pt x="237" y="4"/>
                    </a:cubicBezTo>
                    <a:cubicBezTo>
                      <a:pt x="236" y="4"/>
                      <a:pt x="233" y="3"/>
                      <a:pt x="232" y="2"/>
                    </a:cubicBezTo>
                    <a:cubicBezTo>
                      <a:pt x="229" y="2"/>
                      <a:pt x="227" y="2"/>
                      <a:pt x="224" y="2"/>
                    </a:cubicBezTo>
                    <a:cubicBezTo>
                      <a:pt x="220" y="2"/>
                      <a:pt x="216" y="1"/>
                      <a:pt x="213" y="0"/>
                    </a:cubicBezTo>
                    <a:cubicBezTo>
                      <a:pt x="206" y="0"/>
                      <a:pt x="200" y="0"/>
                      <a:pt x="194" y="0"/>
                    </a:cubicBezTo>
                    <a:cubicBezTo>
                      <a:pt x="191" y="1"/>
                      <a:pt x="188" y="1"/>
                      <a:pt x="185" y="1"/>
                    </a:cubicBezTo>
                    <a:cubicBezTo>
                      <a:pt x="184" y="1"/>
                      <a:pt x="183" y="3"/>
                      <a:pt x="183" y="3"/>
                    </a:cubicBezTo>
                    <a:cubicBezTo>
                      <a:pt x="181" y="3"/>
                      <a:pt x="179" y="2"/>
                      <a:pt x="177" y="2"/>
                    </a:cubicBezTo>
                    <a:cubicBezTo>
                      <a:pt x="176" y="2"/>
                      <a:pt x="175" y="3"/>
                      <a:pt x="173" y="3"/>
                    </a:cubicBezTo>
                    <a:cubicBezTo>
                      <a:pt x="171" y="3"/>
                      <a:pt x="171" y="4"/>
                      <a:pt x="173" y="4"/>
                    </a:cubicBezTo>
                    <a:cubicBezTo>
                      <a:pt x="176" y="5"/>
                      <a:pt x="179" y="5"/>
                      <a:pt x="181" y="6"/>
                    </a:cubicBezTo>
                    <a:cubicBezTo>
                      <a:pt x="180" y="5"/>
                      <a:pt x="174" y="7"/>
                      <a:pt x="173" y="8"/>
                    </a:cubicBezTo>
                    <a:cubicBezTo>
                      <a:pt x="173" y="8"/>
                      <a:pt x="170" y="8"/>
                      <a:pt x="170" y="8"/>
                    </a:cubicBezTo>
                    <a:cubicBezTo>
                      <a:pt x="170" y="8"/>
                      <a:pt x="172" y="10"/>
                      <a:pt x="172" y="10"/>
                    </a:cubicBezTo>
                    <a:cubicBezTo>
                      <a:pt x="171" y="10"/>
                      <a:pt x="169" y="9"/>
                      <a:pt x="168" y="8"/>
                    </a:cubicBezTo>
                    <a:cubicBezTo>
                      <a:pt x="167" y="7"/>
                      <a:pt x="164" y="8"/>
                      <a:pt x="163" y="8"/>
                    </a:cubicBezTo>
                    <a:cubicBezTo>
                      <a:pt x="160" y="7"/>
                      <a:pt x="157" y="6"/>
                      <a:pt x="154" y="5"/>
                    </a:cubicBezTo>
                    <a:cubicBezTo>
                      <a:pt x="152" y="4"/>
                      <a:pt x="150" y="6"/>
                      <a:pt x="147" y="6"/>
                    </a:cubicBezTo>
                    <a:cubicBezTo>
                      <a:pt x="146" y="6"/>
                      <a:pt x="140" y="5"/>
                      <a:pt x="140" y="7"/>
                    </a:cubicBezTo>
                    <a:cubicBezTo>
                      <a:pt x="139" y="7"/>
                      <a:pt x="153" y="9"/>
                      <a:pt x="155" y="10"/>
                    </a:cubicBezTo>
                    <a:cubicBezTo>
                      <a:pt x="158" y="10"/>
                      <a:pt x="161" y="10"/>
                      <a:pt x="163" y="11"/>
                    </a:cubicBezTo>
                    <a:cubicBezTo>
                      <a:pt x="164" y="11"/>
                      <a:pt x="165" y="11"/>
                      <a:pt x="166" y="12"/>
                    </a:cubicBezTo>
                    <a:cubicBezTo>
                      <a:pt x="166" y="12"/>
                      <a:pt x="166" y="15"/>
                      <a:pt x="166" y="15"/>
                    </a:cubicBezTo>
                    <a:cubicBezTo>
                      <a:pt x="166" y="16"/>
                      <a:pt x="165" y="14"/>
                      <a:pt x="165" y="13"/>
                    </a:cubicBezTo>
                    <a:cubicBezTo>
                      <a:pt x="164" y="12"/>
                      <a:pt x="161" y="12"/>
                      <a:pt x="160" y="11"/>
                    </a:cubicBezTo>
                    <a:cubicBezTo>
                      <a:pt x="160" y="11"/>
                      <a:pt x="157" y="11"/>
                      <a:pt x="157" y="11"/>
                    </a:cubicBezTo>
                    <a:cubicBezTo>
                      <a:pt x="157" y="12"/>
                      <a:pt x="158" y="14"/>
                      <a:pt x="158" y="14"/>
                    </a:cubicBezTo>
                    <a:cubicBezTo>
                      <a:pt x="156" y="14"/>
                      <a:pt x="155" y="11"/>
                      <a:pt x="154" y="11"/>
                    </a:cubicBezTo>
                    <a:cubicBezTo>
                      <a:pt x="152" y="11"/>
                      <a:pt x="150" y="11"/>
                      <a:pt x="148" y="10"/>
                    </a:cubicBezTo>
                    <a:cubicBezTo>
                      <a:pt x="147" y="10"/>
                      <a:pt x="139" y="10"/>
                      <a:pt x="139" y="10"/>
                    </a:cubicBezTo>
                    <a:cubicBezTo>
                      <a:pt x="138" y="12"/>
                      <a:pt x="151" y="17"/>
                      <a:pt x="151" y="17"/>
                    </a:cubicBezTo>
                    <a:cubicBezTo>
                      <a:pt x="151" y="18"/>
                      <a:pt x="146" y="17"/>
                      <a:pt x="146" y="17"/>
                    </a:cubicBezTo>
                    <a:cubicBezTo>
                      <a:pt x="143" y="17"/>
                      <a:pt x="142" y="16"/>
                      <a:pt x="143" y="19"/>
                    </a:cubicBezTo>
                    <a:cubicBezTo>
                      <a:pt x="142" y="19"/>
                      <a:pt x="141" y="18"/>
                      <a:pt x="140" y="17"/>
                    </a:cubicBezTo>
                    <a:cubicBezTo>
                      <a:pt x="140" y="16"/>
                      <a:pt x="142" y="17"/>
                      <a:pt x="143" y="16"/>
                    </a:cubicBezTo>
                    <a:cubicBezTo>
                      <a:pt x="143" y="16"/>
                      <a:pt x="141" y="14"/>
                      <a:pt x="140" y="14"/>
                    </a:cubicBezTo>
                    <a:cubicBezTo>
                      <a:pt x="138" y="13"/>
                      <a:pt x="136" y="12"/>
                      <a:pt x="133" y="12"/>
                    </a:cubicBezTo>
                    <a:cubicBezTo>
                      <a:pt x="132" y="12"/>
                      <a:pt x="130" y="11"/>
                      <a:pt x="129" y="12"/>
                    </a:cubicBezTo>
                    <a:cubicBezTo>
                      <a:pt x="128" y="12"/>
                      <a:pt x="131" y="15"/>
                      <a:pt x="131" y="15"/>
                    </a:cubicBezTo>
                    <a:cubicBezTo>
                      <a:pt x="134" y="17"/>
                      <a:pt x="138" y="17"/>
                      <a:pt x="142" y="20"/>
                    </a:cubicBezTo>
                    <a:cubicBezTo>
                      <a:pt x="143" y="20"/>
                      <a:pt x="144" y="21"/>
                      <a:pt x="143" y="22"/>
                    </a:cubicBezTo>
                    <a:cubicBezTo>
                      <a:pt x="141" y="24"/>
                      <a:pt x="139" y="22"/>
                      <a:pt x="137" y="21"/>
                    </a:cubicBezTo>
                    <a:cubicBezTo>
                      <a:pt x="132" y="18"/>
                      <a:pt x="126" y="16"/>
                      <a:pt x="120" y="15"/>
                    </a:cubicBezTo>
                    <a:cubicBezTo>
                      <a:pt x="117" y="14"/>
                      <a:pt x="114" y="13"/>
                      <a:pt x="111" y="14"/>
                    </a:cubicBezTo>
                    <a:cubicBezTo>
                      <a:pt x="110" y="14"/>
                      <a:pt x="113" y="17"/>
                      <a:pt x="113" y="18"/>
                    </a:cubicBezTo>
                    <a:cubicBezTo>
                      <a:pt x="113" y="18"/>
                      <a:pt x="117" y="21"/>
                      <a:pt x="117" y="21"/>
                    </a:cubicBezTo>
                    <a:cubicBezTo>
                      <a:pt x="117" y="22"/>
                      <a:pt x="111" y="21"/>
                      <a:pt x="111" y="21"/>
                    </a:cubicBezTo>
                    <a:cubicBezTo>
                      <a:pt x="111" y="23"/>
                      <a:pt x="115" y="22"/>
                      <a:pt x="115" y="24"/>
                    </a:cubicBezTo>
                    <a:cubicBezTo>
                      <a:pt x="115" y="24"/>
                      <a:pt x="111" y="23"/>
                      <a:pt x="110" y="22"/>
                    </a:cubicBezTo>
                    <a:cubicBezTo>
                      <a:pt x="108" y="21"/>
                      <a:pt x="106" y="21"/>
                      <a:pt x="103" y="20"/>
                    </a:cubicBezTo>
                    <a:cubicBezTo>
                      <a:pt x="101" y="19"/>
                      <a:pt x="101" y="20"/>
                      <a:pt x="101" y="22"/>
                    </a:cubicBezTo>
                    <a:cubicBezTo>
                      <a:pt x="100" y="23"/>
                      <a:pt x="99" y="23"/>
                      <a:pt x="98" y="23"/>
                    </a:cubicBezTo>
                    <a:cubicBezTo>
                      <a:pt x="98" y="24"/>
                      <a:pt x="98" y="26"/>
                      <a:pt x="97" y="26"/>
                    </a:cubicBezTo>
                    <a:cubicBezTo>
                      <a:pt x="97" y="27"/>
                      <a:pt x="97" y="24"/>
                      <a:pt x="97" y="23"/>
                    </a:cubicBezTo>
                    <a:cubicBezTo>
                      <a:pt x="97" y="22"/>
                      <a:pt x="98" y="21"/>
                      <a:pt x="98" y="20"/>
                    </a:cubicBezTo>
                    <a:cubicBezTo>
                      <a:pt x="97" y="16"/>
                      <a:pt x="93" y="16"/>
                      <a:pt x="90" y="16"/>
                    </a:cubicBezTo>
                    <a:cubicBezTo>
                      <a:pt x="86" y="17"/>
                      <a:pt x="82" y="18"/>
                      <a:pt x="78" y="18"/>
                    </a:cubicBezTo>
                    <a:cubicBezTo>
                      <a:pt x="77" y="19"/>
                      <a:pt x="75" y="19"/>
                      <a:pt x="74" y="19"/>
                    </a:cubicBezTo>
                    <a:cubicBezTo>
                      <a:pt x="74" y="19"/>
                      <a:pt x="69" y="20"/>
                      <a:pt x="69" y="20"/>
                    </a:cubicBezTo>
                    <a:cubicBezTo>
                      <a:pt x="70" y="21"/>
                      <a:pt x="72" y="21"/>
                      <a:pt x="73" y="21"/>
                    </a:cubicBezTo>
                    <a:cubicBezTo>
                      <a:pt x="74" y="22"/>
                      <a:pt x="75" y="23"/>
                      <a:pt x="77" y="24"/>
                    </a:cubicBezTo>
                    <a:cubicBezTo>
                      <a:pt x="77" y="24"/>
                      <a:pt x="81" y="27"/>
                      <a:pt x="81" y="27"/>
                    </a:cubicBezTo>
                    <a:cubicBezTo>
                      <a:pt x="80" y="27"/>
                      <a:pt x="76" y="25"/>
                      <a:pt x="75" y="25"/>
                    </a:cubicBezTo>
                    <a:cubicBezTo>
                      <a:pt x="73" y="24"/>
                      <a:pt x="72" y="22"/>
                      <a:pt x="70" y="22"/>
                    </a:cubicBezTo>
                    <a:cubicBezTo>
                      <a:pt x="67" y="21"/>
                      <a:pt x="64" y="22"/>
                      <a:pt x="61" y="22"/>
                    </a:cubicBezTo>
                    <a:cubicBezTo>
                      <a:pt x="58" y="23"/>
                      <a:pt x="58" y="22"/>
                      <a:pt x="60" y="25"/>
                    </a:cubicBezTo>
                    <a:cubicBezTo>
                      <a:pt x="60" y="26"/>
                      <a:pt x="60" y="29"/>
                      <a:pt x="60" y="30"/>
                    </a:cubicBezTo>
                    <a:cubicBezTo>
                      <a:pt x="60" y="32"/>
                      <a:pt x="56" y="30"/>
                      <a:pt x="55" y="30"/>
                    </a:cubicBezTo>
                    <a:cubicBezTo>
                      <a:pt x="54" y="30"/>
                      <a:pt x="51" y="28"/>
                      <a:pt x="50" y="30"/>
                    </a:cubicBezTo>
                    <a:cubicBezTo>
                      <a:pt x="49" y="31"/>
                      <a:pt x="50" y="34"/>
                      <a:pt x="50" y="34"/>
                    </a:cubicBezTo>
                    <a:cubicBezTo>
                      <a:pt x="49" y="35"/>
                      <a:pt x="48" y="33"/>
                      <a:pt x="47" y="32"/>
                    </a:cubicBezTo>
                    <a:cubicBezTo>
                      <a:pt x="45" y="31"/>
                      <a:pt x="43" y="31"/>
                      <a:pt x="42" y="32"/>
                    </a:cubicBezTo>
                    <a:cubicBezTo>
                      <a:pt x="39" y="34"/>
                      <a:pt x="36" y="36"/>
                      <a:pt x="32" y="37"/>
                    </a:cubicBezTo>
                    <a:cubicBezTo>
                      <a:pt x="31" y="38"/>
                      <a:pt x="34" y="37"/>
                      <a:pt x="32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4" name="Freeform 777">
                <a:extLst>
                  <a:ext uri="{FF2B5EF4-FFF2-40B4-BE49-F238E27FC236}">
                    <a16:creationId xmlns:a16="http://schemas.microsoft.com/office/drawing/2014/main" id="{B74B2329-C453-F941-8040-80CB91DE4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6487" y="5038398"/>
                <a:ext cx="149682" cy="105124"/>
              </a:xfrm>
              <a:custGeom>
                <a:avLst/>
                <a:gdLst>
                  <a:gd name="T0" fmla="*/ 16 w 16"/>
                  <a:gd name="T1" fmla="*/ 6 h 11"/>
                  <a:gd name="T2" fmla="*/ 11 w 16"/>
                  <a:gd name="T3" fmla="*/ 3 h 11"/>
                  <a:gd name="T4" fmla="*/ 5 w 16"/>
                  <a:gd name="T5" fmla="*/ 1 h 11"/>
                  <a:gd name="T6" fmla="*/ 1 w 16"/>
                  <a:gd name="T7" fmla="*/ 1 h 11"/>
                  <a:gd name="T8" fmla="*/ 3 w 16"/>
                  <a:gd name="T9" fmla="*/ 3 h 11"/>
                  <a:gd name="T10" fmla="*/ 1 w 16"/>
                  <a:gd name="T11" fmla="*/ 7 h 11"/>
                  <a:gd name="T12" fmla="*/ 5 w 16"/>
                  <a:gd name="T13" fmla="*/ 7 h 11"/>
                  <a:gd name="T14" fmla="*/ 5 w 16"/>
                  <a:gd name="T15" fmla="*/ 9 h 11"/>
                  <a:gd name="T16" fmla="*/ 16 w 16"/>
                  <a:gd name="T17" fmla="*/ 6 h 11"/>
                  <a:gd name="T18" fmla="*/ 16 w 16"/>
                  <a:gd name="T1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1">
                    <a:moveTo>
                      <a:pt x="16" y="6"/>
                    </a:moveTo>
                    <a:cubicBezTo>
                      <a:pt x="15" y="5"/>
                      <a:pt x="11" y="3"/>
                      <a:pt x="11" y="3"/>
                    </a:cubicBezTo>
                    <a:cubicBezTo>
                      <a:pt x="9" y="2"/>
                      <a:pt x="7" y="1"/>
                      <a:pt x="5" y="1"/>
                    </a:cubicBezTo>
                    <a:cubicBezTo>
                      <a:pt x="4" y="1"/>
                      <a:pt x="2" y="0"/>
                      <a:pt x="1" y="1"/>
                    </a:cubicBezTo>
                    <a:cubicBezTo>
                      <a:pt x="0" y="2"/>
                      <a:pt x="3" y="3"/>
                      <a:pt x="3" y="3"/>
                    </a:cubicBezTo>
                    <a:cubicBezTo>
                      <a:pt x="2" y="3"/>
                      <a:pt x="0" y="6"/>
                      <a:pt x="1" y="7"/>
                    </a:cubicBezTo>
                    <a:cubicBezTo>
                      <a:pt x="2" y="7"/>
                      <a:pt x="4" y="6"/>
                      <a:pt x="5" y="7"/>
                    </a:cubicBezTo>
                    <a:cubicBezTo>
                      <a:pt x="7" y="8"/>
                      <a:pt x="5" y="8"/>
                      <a:pt x="5" y="9"/>
                    </a:cubicBezTo>
                    <a:cubicBezTo>
                      <a:pt x="5" y="11"/>
                      <a:pt x="16" y="8"/>
                      <a:pt x="16" y="6"/>
                    </a:cubicBezTo>
                    <a:cubicBezTo>
                      <a:pt x="15" y="5"/>
                      <a:pt x="16" y="7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5" name="Freeform 778">
                <a:extLst>
                  <a:ext uri="{FF2B5EF4-FFF2-40B4-BE49-F238E27FC236}">
                    <a16:creationId xmlns:a16="http://schemas.microsoft.com/office/drawing/2014/main" id="{6DE76438-1A70-F143-9349-2B5C7E705D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84260" y="4965129"/>
                <a:ext cx="38217" cy="19114"/>
              </a:xfrm>
              <a:custGeom>
                <a:avLst/>
                <a:gdLst>
                  <a:gd name="T0" fmla="*/ 2 w 4"/>
                  <a:gd name="T1" fmla="*/ 2 h 2"/>
                  <a:gd name="T2" fmla="*/ 2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4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6" name="Freeform 779">
                <a:extLst>
                  <a:ext uri="{FF2B5EF4-FFF2-40B4-BE49-F238E27FC236}">
                    <a16:creationId xmlns:a16="http://schemas.microsoft.com/office/drawing/2014/main" id="{0DF86E39-D91A-A742-979E-0153ECF15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2922" y="3859745"/>
                <a:ext cx="101909" cy="57338"/>
              </a:xfrm>
              <a:custGeom>
                <a:avLst/>
                <a:gdLst>
                  <a:gd name="T0" fmla="*/ 9 w 11"/>
                  <a:gd name="T1" fmla="*/ 4 h 6"/>
                  <a:gd name="T2" fmla="*/ 9 w 11"/>
                  <a:gd name="T3" fmla="*/ 5 h 6"/>
                  <a:gd name="T4" fmla="*/ 3 w 11"/>
                  <a:gd name="T5" fmla="*/ 4 h 6"/>
                  <a:gd name="T6" fmla="*/ 2 w 11"/>
                  <a:gd name="T7" fmla="*/ 1 h 6"/>
                  <a:gd name="T8" fmla="*/ 9 w 11"/>
                  <a:gd name="T9" fmla="*/ 4 h 6"/>
                  <a:gd name="T10" fmla="*/ 9 w 11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6">
                    <a:moveTo>
                      <a:pt x="9" y="4"/>
                    </a:moveTo>
                    <a:cubicBezTo>
                      <a:pt x="11" y="5"/>
                      <a:pt x="11" y="6"/>
                      <a:pt x="9" y="5"/>
                    </a:cubicBezTo>
                    <a:cubicBezTo>
                      <a:pt x="7" y="5"/>
                      <a:pt x="4" y="4"/>
                      <a:pt x="3" y="4"/>
                    </a:cubicBezTo>
                    <a:cubicBezTo>
                      <a:pt x="2" y="3"/>
                      <a:pt x="0" y="0"/>
                      <a:pt x="2" y="1"/>
                    </a:cubicBezTo>
                    <a:cubicBezTo>
                      <a:pt x="4" y="2"/>
                      <a:pt x="7" y="3"/>
                      <a:pt x="9" y="4"/>
                    </a:cubicBezTo>
                    <a:cubicBezTo>
                      <a:pt x="11" y="5"/>
                      <a:pt x="7" y="3"/>
                      <a:pt x="9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7" name="Freeform 780">
                <a:extLst>
                  <a:ext uri="{FF2B5EF4-FFF2-40B4-BE49-F238E27FC236}">
                    <a16:creationId xmlns:a16="http://schemas.microsoft.com/office/drawing/2014/main" id="{7BB91385-2A1F-0749-8EB2-198A6EA457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8208" y="3776917"/>
                <a:ext cx="76432" cy="44598"/>
              </a:xfrm>
              <a:custGeom>
                <a:avLst/>
                <a:gdLst>
                  <a:gd name="T0" fmla="*/ 8 w 8"/>
                  <a:gd name="T1" fmla="*/ 3 h 5"/>
                  <a:gd name="T2" fmla="*/ 0 w 8"/>
                  <a:gd name="T3" fmla="*/ 2 h 5"/>
                  <a:gd name="T4" fmla="*/ 8 w 8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8" y="3"/>
                    </a:moveTo>
                    <a:cubicBezTo>
                      <a:pt x="8" y="5"/>
                      <a:pt x="0" y="4"/>
                      <a:pt x="0" y="2"/>
                    </a:cubicBezTo>
                    <a:cubicBezTo>
                      <a:pt x="0" y="0"/>
                      <a:pt x="8" y="1"/>
                      <a:pt x="8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8" name="Freeform 782">
                <a:extLst>
                  <a:ext uri="{FF2B5EF4-FFF2-40B4-BE49-F238E27FC236}">
                    <a16:creationId xmlns:a16="http://schemas.microsoft.com/office/drawing/2014/main" id="{12FE9164-77F9-AE47-A84D-D810C4118D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5214" y="3897972"/>
                <a:ext cx="54142" cy="38227"/>
              </a:xfrm>
              <a:custGeom>
                <a:avLst/>
                <a:gdLst>
                  <a:gd name="T0" fmla="*/ 5 w 6"/>
                  <a:gd name="T1" fmla="*/ 3 h 4"/>
                  <a:gd name="T2" fmla="*/ 1 w 6"/>
                  <a:gd name="T3" fmla="*/ 0 h 4"/>
                  <a:gd name="T4" fmla="*/ 5 w 6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3"/>
                    </a:moveTo>
                    <a:cubicBezTo>
                      <a:pt x="4" y="4"/>
                      <a:pt x="0" y="0"/>
                      <a:pt x="1" y="0"/>
                    </a:cubicBezTo>
                    <a:cubicBezTo>
                      <a:pt x="2" y="0"/>
                      <a:pt x="6" y="2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9" name="Freeform 783">
                <a:extLst>
                  <a:ext uri="{FF2B5EF4-FFF2-40B4-BE49-F238E27FC236}">
                    <a16:creationId xmlns:a16="http://schemas.microsoft.com/office/drawing/2014/main" id="{A40495D1-2704-8E47-B091-B707D387B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8464" y="3936196"/>
                <a:ext cx="47770" cy="9558"/>
              </a:xfrm>
              <a:custGeom>
                <a:avLst/>
                <a:gdLst>
                  <a:gd name="T0" fmla="*/ 4 w 5"/>
                  <a:gd name="T1" fmla="*/ 1 h 1"/>
                  <a:gd name="T2" fmla="*/ 2 w 5"/>
                  <a:gd name="T3" fmla="*/ 0 h 1"/>
                  <a:gd name="T4" fmla="*/ 4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4" y="1"/>
                    </a:moveTo>
                    <a:cubicBezTo>
                      <a:pt x="2" y="1"/>
                      <a:pt x="0" y="0"/>
                      <a:pt x="2" y="0"/>
                    </a:cubicBezTo>
                    <a:cubicBezTo>
                      <a:pt x="3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0" name="Freeform 784">
                <a:extLst>
                  <a:ext uri="{FF2B5EF4-FFF2-40B4-BE49-F238E27FC236}">
                    <a16:creationId xmlns:a16="http://schemas.microsoft.com/office/drawing/2014/main" id="{51251DE3-A14D-014F-9F4F-85F46985A1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8464" y="4468183"/>
                <a:ext cx="38217" cy="66896"/>
              </a:xfrm>
              <a:custGeom>
                <a:avLst/>
                <a:gdLst>
                  <a:gd name="T0" fmla="*/ 2 w 4"/>
                  <a:gd name="T1" fmla="*/ 0 h 7"/>
                  <a:gd name="T2" fmla="*/ 4 w 4"/>
                  <a:gd name="T3" fmla="*/ 7 h 7"/>
                  <a:gd name="T4" fmla="*/ 2 w 4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cubicBezTo>
                      <a:pt x="0" y="0"/>
                      <a:pt x="3" y="7"/>
                      <a:pt x="4" y="7"/>
                    </a:cubicBezTo>
                    <a:cubicBezTo>
                      <a:pt x="4" y="7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1" name="Freeform 785">
                <a:extLst>
                  <a:ext uri="{FF2B5EF4-FFF2-40B4-BE49-F238E27FC236}">
                    <a16:creationId xmlns:a16="http://schemas.microsoft.com/office/drawing/2014/main" id="{D32C4CD2-C7EC-2648-B4A3-AA75923EE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27571" y="4589231"/>
                <a:ext cx="63695" cy="38227"/>
              </a:xfrm>
              <a:custGeom>
                <a:avLst/>
                <a:gdLst>
                  <a:gd name="T0" fmla="*/ 1 w 7"/>
                  <a:gd name="T1" fmla="*/ 0 h 4"/>
                  <a:gd name="T2" fmla="*/ 1 w 7"/>
                  <a:gd name="T3" fmla="*/ 4 h 4"/>
                  <a:gd name="T4" fmla="*/ 5 w 7"/>
                  <a:gd name="T5" fmla="*/ 4 h 4"/>
                  <a:gd name="T6" fmla="*/ 1 w 7"/>
                  <a:gd name="T7" fmla="*/ 0 h 4"/>
                  <a:gd name="T8" fmla="*/ 1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1" y="0"/>
                    </a:moveTo>
                    <a:cubicBezTo>
                      <a:pt x="0" y="1"/>
                      <a:pt x="0" y="3"/>
                      <a:pt x="1" y="4"/>
                    </a:cubicBezTo>
                    <a:cubicBezTo>
                      <a:pt x="2" y="4"/>
                      <a:pt x="3" y="4"/>
                      <a:pt x="5" y="4"/>
                    </a:cubicBezTo>
                    <a:cubicBezTo>
                      <a:pt x="7" y="4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2" name="Freeform 786">
                <a:extLst>
                  <a:ext uri="{FF2B5EF4-FFF2-40B4-BE49-F238E27FC236}">
                    <a16:creationId xmlns:a16="http://schemas.microsoft.com/office/drawing/2014/main" id="{6572DAFD-23D5-4046-948E-14DB52AAC1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6422" y="4796293"/>
                <a:ext cx="159235" cy="92380"/>
              </a:xfrm>
              <a:custGeom>
                <a:avLst/>
                <a:gdLst>
                  <a:gd name="T0" fmla="*/ 0 w 17"/>
                  <a:gd name="T1" fmla="*/ 4 h 10"/>
                  <a:gd name="T2" fmla="*/ 10 w 17"/>
                  <a:gd name="T3" fmla="*/ 2 h 10"/>
                  <a:gd name="T4" fmla="*/ 8 w 17"/>
                  <a:gd name="T5" fmla="*/ 4 h 10"/>
                  <a:gd name="T6" fmla="*/ 12 w 17"/>
                  <a:gd name="T7" fmla="*/ 7 h 10"/>
                  <a:gd name="T8" fmla="*/ 9 w 17"/>
                  <a:gd name="T9" fmla="*/ 7 h 10"/>
                  <a:gd name="T10" fmla="*/ 11 w 17"/>
                  <a:gd name="T11" fmla="*/ 10 h 10"/>
                  <a:gd name="T12" fmla="*/ 8 w 17"/>
                  <a:gd name="T13" fmla="*/ 9 h 10"/>
                  <a:gd name="T14" fmla="*/ 0 w 17"/>
                  <a:gd name="T15" fmla="*/ 4 h 10"/>
                  <a:gd name="T16" fmla="*/ 0 w 17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0" y="4"/>
                    </a:moveTo>
                    <a:cubicBezTo>
                      <a:pt x="1" y="0"/>
                      <a:pt x="7" y="2"/>
                      <a:pt x="10" y="2"/>
                    </a:cubicBezTo>
                    <a:cubicBezTo>
                      <a:pt x="17" y="3"/>
                      <a:pt x="8" y="4"/>
                      <a:pt x="8" y="4"/>
                    </a:cubicBezTo>
                    <a:cubicBezTo>
                      <a:pt x="8" y="6"/>
                      <a:pt x="12" y="5"/>
                      <a:pt x="12" y="7"/>
                    </a:cubicBezTo>
                    <a:cubicBezTo>
                      <a:pt x="12" y="7"/>
                      <a:pt x="10" y="6"/>
                      <a:pt x="9" y="7"/>
                    </a:cubicBezTo>
                    <a:cubicBezTo>
                      <a:pt x="9" y="7"/>
                      <a:pt x="12" y="10"/>
                      <a:pt x="11" y="10"/>
                    </a:cubicBezTo>
                    <a:cubicBezTo>
                      <a:pt x="10" y="10"/>
                      <a:pt x="9" y="9"/>
                      <a:pt x="8" y="9"/>
                    </a:cubicBezTo>
                    <a:cubicBezTo>
                      <a:pt x="6" y="8"/>
                      <a:pt x="0" y="7"/>
                      <a:pt x="0" y="4"/>
                    </a:cubicBezTo>
                    <a:cubicBezTo>
                      <a:pt x="0" y="3"/>
                      <a:pt x="0" y="7"/>
                      <a:pt x="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3" name="Freeform 787">
                <a:extLst>
                  <a:ext uri="{FF2B5EF4-FFF2-40B4-BE49-F238E27FC236}">
                    <a16:creationId xmlns:a16="http://schemas.microsoft.com/office/drawing/2014/main" id="{C705ADCD-9D48-3943-87F1-AB7B3B37CF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37762" y="4777182"/>
                <a:ext cx="82803" cy="28672"/>
              </a:xfrm>
              <a:custGeom>
                <a:avLst/>
                <a:gdLst>
                  <a:gd name="T0" fmla="*/ 8 w 9"/>
                  <a:gd name="T1" fmla="*/ 1 h 3"/>
                  <a:gd name="T2" fmla="*/ 5 w 9"/>
                  <a:gd name="T3" fmla="*/ 0 h 3"/>
                  <a:gd name="T4" fmla="*/ 0 w 9"/>
                  <a:gd name="T5" fmla="*/ 0 h 3"/>
                  <a:gd name="T6" fmla="*/ 8 w 9"/>
                  <a:gd name="T7" fmla="*/ 1 h 3"/>
                  <a:gd name="T8" fmla="*/ 8 w 9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8" y="1"/>
                    </a:moveTo>
                    <a:cubicBezTo>
                      <a:pt x="9" y="1"/>
                      <a:pt x="5" y="0"/>
                      <a:pt x="5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2" y="0"/>
                      <a:pt x="6" y="3"/>
                      <a:pt x="8" y="1"/>
                    </a:cubicBezTo>
                    <a:cubicBezTo>
                      <a:pt x="9" y="1"/>
                      <a:pt x="7" y="2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4" name="Freeform 788">
                <a:extLst>
                  <a:ext uri="{FF2B5EF4-FFF2-40B4-BE49-F238E27FC236}">
                    <a16:creationId xmlns:a16="http://schemas.microsoft.com/office/drawing/2014/main" id="{F8F09C98-6F23-3749-821A-E22DA6B31B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07190" y="4974684"/>
                <a:ext cx="121018" cy="63711"/>
              </a:xfrm>
              <a:custGeom>
                <a:avLst/>
                <a:gdLst>
                  <a:gd name="T0" fmla="*/ 12 w 13"/>
                  <a:gd name="T1" fmla="*/ 4 h 7"/>
                  <a:gd name="T2" fmla="*/ 12 w 13"/>
                  <a:gd name="T3" fmla="*/ 1 h 7"/>
                  <a:gd name="T4" fmla="*/ 7 w 13"/>
                  <a:gd name="T5" fmla="*/ 2 h 7"/>
                  <a:gd name="T6" fmla="*/ 3 w 13"/>
                  <a:gd name="T7" fmla="*/ 3 h 7"/>
                  <a:gd name="T8" fmla="*/ 0 w 13"/>
                  <a:gd name="T9" fmla="*/ 5 h 7"/>
                  <a:gd name="T10" fmla="*/ 12 w 13"/>
                  <a:gd name="T11" fmla="*/ 4 h 7"/>
                  <a:gd name="T12" fmla="*/ 12 w 13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7">
                    <a:moveTo>
                      <a:pt x="12" y="4"/>
                    </a:moveTo>
                    <a:cubicBezTo>
                      <a:pt x="13" y="3"/>
                      <a:pt x="13" y="2"/>
                      <a:pt x="12" y="1"/>
                    </a:cubicBezTo>
                    <a:cubicBezTo>
                      <a:pt x="11" y="0"/>
                      <a:pt x="8" y="1"/>
                      <a:pt x="7" y="2"/>
                    </a:cubicBezTo>
                    <a:cubicBezTo>
                      <a:pt x="6" y="2"/>
                      <a:pt x="4" y="2"/>
                      <a:pt x="3" y="3"/>
                    </a:cubicBezTo>
                    <a:cubicBezTo>
                      <a:pt x="3" y="3"/>
                      <a:pt x="0" y="5"/>
                      <a:pt x="0" y="5"/>
                    </a:cubicBezTo>
                    <a:cubicBezTo>
                      <a:pt x="3" y="7"/>
                      <a:pt x="10" y="6"/>
                      <a:pt x="12" y="4"/>
                    </a:cubicBezTo>
                    <a:cubicBezTo>
                      <a:pt x="13" y="3"/>
                      <a:pt x="9" y="6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5" name="Freeform 789">
                <a:extLst>
                  <a:ext uri="{FF2B5EF4-FFF2-40B4-BE49-F238E27FC236}">
                    <a16:creationId xmlns:a16="http://schemas.microsoft.com/office/drawing/2014/main" id="{058495BF-1810-8A4B-87B8-9BAEF2B6CA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5278" y="5067066"/>
                <a:ext cx="38217" cy="57338"/>
              </a:xfrm>
              <a:custGeom>
                <a:avLst/>
                <a:gdLst>
                  <a:gd name="T0" fmla="*/ 3 w 4"/>
                  <a:gd name="T1" fmla="*/ 2 h 6"/>
                  <a:gd name="T2" fmla="*/ 1 w 4"/>
                  <a:gd name="T3" fmla="*/ 3 h 6"/>
                  <a:gd name="T4" fmla="*/ 3 w 4"/>
                  <a:gd name="T5" fmla="*/ 2 h 6"/>
                  <a:gd name="T6" fmla="*/ 3 w 4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6">
                    <a:moveTo>
                      <a:pt x="3" y="2"/>
                    </a:moveTo>
                    <a:cubicBezTo>
                      <a:pt x="2" y="0"/>
                      <a:pt x="1" y="1"/>
                      <a:pt x="1" y="3"/>
                    </a:cubicBezTo>
                    <a:cubicBezTo>
                      <a:pt x="0" y="6"/>
                      <a:pt x="4" y="4"/>
                      <a:pt x="3" y="2"/>
                    </a:cubicBezTo>
                    <a:cubicBezTo>
                      <a:pt x="3" y="2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6" name="Freeform 790">
                <a:extLst>
                  <a:ext uri="{FF2B5EF4-FFF2-40B4-BE49-F238E27FC236}">
                    <a16:creationId xmlns:a16="http://schemas.microsoft.com/office/drawing/2014/main" id="{6D8FAAC8-7BFE-704C-8381-84CBC3D47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2475" y="4946015"/>
                <a:ext cx="35033" cy="38227"/>
              </a:xfrm>
              <a:custGeom>
                <a:avLst/>
                <a:gdLst>
                  <a:gd name="T0" fmla="*/ 4 w 4"/>
                  <a:gd name="T1" fmla="*/ 2 h 4"/>
                  <a:gd name="T2" fmla="*/ 1 w 4"/>
                  <a:gd name="T3" fmla="*/ 1 h 4"/>
                  <a:gd name="T4" fmla="*/ 4 w 4"/>
                  <a:gd name="T5" fmla="*/ 2 h 4"/>
                  <a:gd name="T6" fmla="*/ 4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3" y="2"/>
                      <a:pt x="1" y="0"/>
                      <a:pt x="1" y="1"/>
                    </a:cubicBezTo>
                    <a:cubicBezTo>
                      <a:pt x="0" y="4"/>
                      <a:pt x="4" y="2"/>
                      <a:pt x="4" y="2"/>
                    </a:cubicBezTo>
                    <a:cubicBezTo>
                      <a:pt x="3" y="2"/>
                      <a:pt x="4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7" name="Freeform 791">
                <a:extLst>
                  <a:ext uri="{FF2B5EF4-FFF2-40B4-BE49-F238E27FC236}">
                    <a16:creationId xmlns:a16="http://schemas.microsoft.com/office/drawing/2014/main" id="{3DB8BD5F-7A8A-0A49-8E75-4448739A3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5786" y="4347132"/>
                <a:ext cx="19109" cy="19114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2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8" name="Freeform 792">
                <a:extLst>
                  <a:ext uri="{FF2B5EF4-FFF2-40B4-BE49-F238E27FC236}">
                    <a16:creationId xmlns:a16="http://schemas.microsoft.com/office/drawing/2014/main" id="{3F82151B-E570-EF41-ABF6-81E485DC30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9354" y="4245195"/>
                <a:ext cx="28664" cy="15928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2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9" name="Freeform 793">
                <a:extLst>
                  <a:ext uri="{FF2B5EF4-FFF2-40B4-BE49-F238E27FC236}">
                    <a16:creationId xmlns:a16="http://schemas.microsoft.com/office/drawing/2014/main" id="{6CA9F336-04C4-9A44-82F4-F8C7ADB64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5786" y="4206967"/>
                <a:ext cx="25477" cy="28672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1"/>
                      <a:pt x="1" y="2"/>
                    </a:cubicBezTo>
                    <a:cubicBezTo>
                      <a:pt x="1" y="3"/>
                      <a:pt x="3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0" name="Freeform 794">
                <a:extLst>
                  <a:ext uri="{FF2B5EF4-FFF2-40B4-BE49-F238E27FC236}">
                    <a16:creationId xmlns:a16="http://schemas.microsoft.com/office/drawing/2014/main" id="{AAD603B5-05BA-7C4E-99E9-75210752C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4832" y="4394915"/>
                <a:ext cx="47770" cy="6370"/>
              </a:xfrm>
              <a:custGeom>
                <a:avLst/>
                <a:gdLst>
                  <a:gd name="T0" fmla="*/ 5 w 5"/>
                  <a:gd name="T1" fmla="*/ 1 h 1"/>
                  <a:gd name="T2" fmla="*/ 1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1" name="Freeform 795">
                <a:extLst>
                  <a:ext uri="{FF2B5EF4-FFF2-40B4-BE49-F238E27FC236}">
                    <a16:creationId xmlns:a16="http://schemas.microsoft.com/office/drawing/2014/main" id="{5F517712-78B2-EA49-939C-A53EE867B7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155" y="4394915"/>
                <a:ext cx="57323" cy="0"/>
              </a:xfrm>
              <a:custGeom>
                <a:avLst/>
                <a:gdLst>
                  <a:gd name="T0" fmla="*/ 5 w 6"/>
                  <a:gd name="T1" fmla="*/ 1 w 6"/>
                  <a:gd name="T2" fmla="*/ 5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5" y="0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2" name="Freeform 796">
                <a:extLst>
                  <a:ext uri="{FF2B5EF4-FFF2-40B4-BE49-F238E27FC236}">
                    <a16:creationId xmlns:a16="http://schemas.microsoft.com/office/drawing/2014/main" id="{6B9FFB3F-42E6-8247-8A8F-A40288181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5407" y="3802406"/>
                <a:ext cx="38217" cy="19114"/>
              </a:xfrm>
              <a:custGeom>
                <a:avLst/>
                <a:gdLst>
                  <a:gd name="T0" fmla="*/ 3 w 4"/>
                  <a:gd name="T1" fmla="*/ 2 h 2"/>
                  <a:gd name="T2" fmla="*/ 2 w 4"/>
                  <a:gd name="T3" fmla="*/ 0 h 2"/>
                  <a:gd name="T4" fmla="*/ 3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3" y="2"/>
                    </a:moveTo>
                    <a:cubicBezTo>
                      <a:pt x="1" y="2"/>
                      <a:pt x="0" y="0"/>
                      <a:pt x="2" y="0"/>
                    </a:cubicBezTo>
                    <a:cubicBezTo>
                      <a:pt x="3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3" name="Freeform 797">
                <a:extLst>
                  <a:ext uri="{FF2B5EF4-FFF2-40B4-BE49-F238E27FC236}">
                    <a16:creationId xmlns:a16="http://schemas.microsoft.com/office/drawing/2014/main" id="{25797092-338B-2C4E-A1F6-8F94E4560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7694" y="6086410"/>
                <a:ext cx="85988" cy="111494"/>
              </a:xfrm>
              <a:custGeom>
                <a:avLst/>
                <a:gdLst>
                  <a:gd name="T0" fmla="*/ 9 w 9"/>
                  <a:gd name="T1" fmla="*/ 11 h 12"/>
                  <a:gd name="T2" fmla="*/ 5 w 9"/>
                  <a:gd name="T3" fmla="*/ 2 h 12"/>
                  <a:gd name="T4" fmla="*/ 2 w 9"/>
                  <a:gd name="T5" fmla="*/ 2 h 12"/>
                  <a:gd name="T6" fmla="*/ 0 w 9"/>
                  <a:gd name="T7" fmla="*/ 3 h 12"/>
                  <a:gd name="T8" fmla="*/ 3 w 9"/>
                  <a:gd name="T9" fmla="*/ 5 h 12"/>
                  <a:gd name="T10" fmla="*/ 3 w 9"/>
                  <a:gd name="T11" fmla="*/ 7 h 12"/>
                  <a:gd name="T12" fmla="*/ 4 w 9"/>
                  <a:gd name="T13" fmla="*/ 7 h 12"/>
                  <a:gd name="T14" fmla="*/ 3 w 9"/>
                  <a:gd name="T15" fmla="*/ 8 h 12"/>
                  <a:gd name="T16" fmla="*/ 6 w 9"/>
                  <a:gd name="T17" fmla="*/ 11 h 12"/>
                  <a:gd name="T18" fmla="*/ 6 w 9"/>
                  <a:gd name="T19" fmla="*/ 9 h 12"/>
                  <a:gd name="T20" fmla="*/ 9 w 9"/>
                  <a:gd name="T21" fmla="*/ 11 h 12"/>
                  <a:gd name="T22" fmla="*/ 9 w 9"/>
                  <a:gd name="T23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2">
                    <a:moveTo>
                      <a:pt x="9" y="11"/>
                    </a:moveTo>
                    <a:cubicBezTo>
                      <a:pt x="8" y="8"/>
                      <a:pt x="7" y="4"/>
                      <a:pt x="5" y="2"/>
                    </a:cubicBezTo>
                    <a:cubicBezTo>
                      <a:pt x="4" y="1"/>
                      <a:pt x="3" y="0"/>
                      <a:pt x="2" y="2"/>
                    </a:cubicBezTo>
                    <a:cubicBezTo>
                      <a:pt x="2" y="2"/>
                      <a:pt x="0" y="2"/>
                      <a:pt x="0" y="3"/>
                    </a:cubicBezTo>
                    <a:cubicBezTo>
                      <a:pt x="1" y="4"/>
                      <a:pt x="3" y="3"/>
                      <a:pt x="3" y="5"/>
                    </a:cubicBezTo>
                    <a:cubicBezTo>
                      <a:pt x="3" y="6"/>
                      <a:pt x="3" y="6"/>
                      <a:pt x="3" y="7"/>
                    </a:cubicBezTo>
                    <a:cubicBezTo>
                      <a:pt x="3" y="8"/>
                      <a:pt x="4" y="7"/>
                      <a:pt x="4" y="7"/>
                    </a:cubicBezTo>
                    <a:cubicBezTo>
                      <a:pt x="5" y="8"/>
                      <a:pt x="3" y="8"/>
                      <a:pt x="3" y="8"/>
                    </a:cubicBezTo>
                    <a:cubicBezTo>
                      <a:pt x="3" y="9"/>
                      <a:pt x="5" y="11"/>
                      <a:pt x="6" y="11"/>
                    </a:cubicBezTo>
                    <a:cubicBezTo>
                      <a:pt x="6" y="11"/>
                      <a:pt x="2" y="7"/>
                      <a:pt x="6" y="9"/>
                    </a:cubicBezTo>
                    <a:cubicBezTo>
                      <a:pt x="7" y="9"/>
                      <a:pt x="9" y="12"/>
                      <a:pt x="9" y="11"/>
                    </a:cubicBezTo>
                    <a:cubicBezTo>
                      <a:pt x="8" y="10"/>
                      <a:pt x="9" y="12"/>
                      <a:pt x="9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F2E41DB-0AF4-7745-B583-9C835344514A}"/>
                </a:ext>
              </a:extLst>
            </p:cNvPr>
            <p:cNvSpPr/>
            <p:nvPr/>
          </p:nvSpPr>
          <p:spPr>
            <a:xfrm>
              <a:off x="2700599" y="7190003"/>
              <a:ext cx="761543" cy="76154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A403FA9-15BB-8C46-906D-133DBCB3A4E8}"/>
                </a:ext>
              </a:extLst>
            </p:cNvPr>
            <p:cNvSpPr/>
            <p:nvPr/>
          </p:nvSpPr>
          <p:spPr>
            <a:xfrm>
              <a:off x="9737873" y="6665935"/>
              <a:ext cx="922083" cy="922083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B844A7A-6B5A-9E4F-9D24-6EED62957388}"/>
                </a:ext>
              </a:extLst>
            </p:cNvPr>
            <p:cNvSpPr/>
            <p:nvPr/>
          </p:nvSpPr>
          <p:spPr>
            <a:xfrm>
              <a:off x="6069099" y="6509498"/>
              <a:ext cx="1234962" cy="123495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2" name="Rectángulo 1072">
            <a:extLst>
              <a:ext uri="{FF2B5EF4-FFF2-40B4-BE49-F238E27FC236}">
                <a16:creationId xmlns:a16="http://schemas.microsoft.com/office/drawing/2014/main" id="{AE30D799-9499-3C47-AD8E-AAB5F3DD777C}"/>
              </a:ext>
            </a:extLst>
          </p:cNvPr>
          <p:cNvSpPr/>
          <p:nvPr/>
        </p:nvSpPr>
        <p:spPr>
          <a:xfrm>
            <a:off x="15601359" y="1339837"/>
            <a:ext cx="6731394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8000" dirty="0">
                <a:solidFill>
                  <a:schemeClr val="accent4"/>
                </a:solidFill>
                <a:latin typeface="Raleway Medium" panose="020B0503030101060003" pitchFamily="34" charset="77"/>
              </a:rPr>
              <a:t>WORLDWIDE</a:t>
            </a:r>
          </a:p>
          <a:p>
            <a:pPr algn="r"/>
            <a:r>
              <a:rPr lang="es-MX" sz="8000" dirty="0">
                <a:solidFill>
                  <a:schemeClr val="accent4"/>
                </a:solidFill>
                <a:latin typeface="Raleway Medium" panose="020B0503030101060003" pitchFamily="34" charset="77"/>
              </a:rPr>
              <a:t>MAP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04F29F-79A7-0C4B-880E-37430EF7803F}"/>
              </a:ext>
            </a:extLst>
          </p:cNvPr>
          <p:cNvGrpSpPr/>
          <p:nvPr/>
        </p:nvGrpSpPr>
        <p:grpSpPr>
          <a:xfrm>
            <a:off x="1727257" y="3597649"/>
            <a:ext cx="8611336" cy="8729752"/>
            <a:chOff x="14114185" y="3956877"/>
            <a:chExt cx="8611336" cy="8729752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ACABC3A-BC0A-BB45-918C-7C9408911E90}"/>
                </a:ext>
              </a:extLst>
            </p:cNvPr>
            <p:cNvGrpSpPr/>
            <p:nvPr/>
          </p:nvGrpSpPr>
          <p:grpSpPr>
            <a:xfrm flipH="1">
              <a:off x="15980038" y="4420481"/>
              <a:ext cx="6745483" cy="7683900"/>
              <a:chOff x="16663157" y="4420481"/>
              <a:chExt cx="6745483" cy="7683900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ABDE95AF-A03C-A34C-91B3-B19282598792}"/>
                  </a:ext>
                </a:extLst>
              </p:cNvPr>
              <p:cNvGrpSpPr/>
              <p:nvPr/>
            </p:nvGrpSpPr>
            <p:grpSpPr>
              <a:xfrm>
                <a:off x="16663157" y="4420481"/>
                <a:ext cx="6745483" cy="2054324"/>
                <a:chOff x="16663157" y="4837470"/>
                <a:chExt cx="6745483" cy="2054324"/>
              </a:xfrm>
            </p:grpSpPr>
            <p:sp>
              <p:nvSpPr>
                <p:cNvPr id="80" name="CuadroTexto 395">
                  <a:extLst>
                    <a:ext uri="{FF2B5EF4-FFF2-40B4-BE49-F238E27FC236}">
                      <a16:creationId xmlns:a16="http://schemas.microsoft.com/office/drawing/2014/main" id="{C54E11BB-3E0B-8E4C-81D5-99A40D82F4B0}"/>
                    </a:ext>
                  </a:extLst>
                </p:cNvPr>
                <p:cNvSpPr txBox="1"/>
                <p:nvPr/>
              </p:nvSpPr>
              <p:spPr>
                <a:xfrm>
                  <a:off x="18394071" y="4837470"/>
                  <a:ext cx="489638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b="1" dirty="0">
                      <a:solidFill>
                        <a:schemeClr val="accent1"/>
                      </a:solidFill>
                      <a:latin typeface="Montserrat" pitchFamily="2" charset="77"/>
                      <a:ea typeface="Lato Heavy" panose="020F0502020204030203" pitchFamily="34" charset="0"/>
                      <a:cs typeface="Lato Heavy" panose="020F0502020204030203" pitchFamily="34" charset="0"/>
                    </a:rPr>
                    <a:t>Your title</a:t>
                  </a:r>
                </a:p>
              </p:txBody>
            </p:sp>
            <p:sp>
              <p:nvSpPr>
                <p:cNvPr id="81" name="Rectangle 56">
                  <a:extLst>
                    <a:ext uri="{FF2B5EF4-FFF2-40B4-BE49-F238E27FC236}">
                      <a16:creationId xmlns:a16="http://schemas.microsoft.com/office/drawing/2014/main" id="{B1B78DE3-5F8D-124E-82F0-A5078AB4093E}"/>
                    </a:ext>
                  </a:extLst>
                </p:cNvPr>
                <p:cNvSpPr/>
                <p:nvPr/>
              </p:nvSpPr>
              <p:spPr>
                <a:xfrm>
                  <a:off x="16663157" y="5506799"/>
                  <a:ext cx="6745483" cy="13849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s-MX" sz="2800" dirty="0">
                      <a:latin typeface="Muli Light" pitchFamily="2" charset="77"/>
                      <a:ea typeface="Lato" panose="020F0502020204030203" pitchFamily="34" charset="0"/>
                      <a:cs typeface="Lato" panose="020F0502020204030203" pitchFamily="34" charset="0"/>
                    </a:rPr>
                    <a:t>The disease causes respiratory illness with symptoms such as a cough, fever, and in more severe cases.</a:t>
                  </a:r>
                </a:p>
              </p:txBody>
            </p:sp>
          </p:grpSp>
          <p:sp>
            <p:nvSpPr>
              <p:cNvPr id="72" name="CuadroTexto 395">
                <a:extLst>
                  <a:ext uri="{FF2B5EF4-FFF2-40B4-BE49-F238E27FC236}">
                    <a16:creationId xmlns:a16="http://schemas.microsoft.com/office/drawing/2014/main" id="{3C68363D-5BB2-1E42-BB94-C75B827FFA24}"/>
                  </a:ext>
                </a:extLst>
              </p:cNvPr>
              <p:cNvSpPr txBox="1"/>
              <p:nvPr/>
            </p:nvSpPr>
            <p:spPr>
              <a:xfrm>
                <a:off x="18394071" y="7235269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b="1" dirty="0">
                    <a:solidFill>
                      <a:schemeClr val="accent3"/>
                    </a:solidFill>
                    <a:latin typeface="Montserrat" pitchFamily="2" charset="77"/>
                    <a:ea typeface="Lato Heavy" panose="020F0502020204030203" pitchFamily="34" charset="0"/>
                    <a:cs typeface="Lato Heavy" panose="020F0502020204030203" pitchFamily="34" charset="0"/>
                  </a:rPr>
                  <a:t>Your title</a:t>
                </a:r>
              </a:p>
            </p:txBody>
          </p:sp>
          <p:sp>
            <p:nvSpPr>
              <p:cNvPr id="74" name="Rectangle 56">
                <a:extLst>
                  <a:ext uri="{FF2B5EF4-FFF2-40B4-BE49-F238E27FC236}">
                    <a16:creationId xmlns:a16="http://schemas.microsoft.com/office/drawing/2014/main" id="{67E2A73C-3771-0D44-815F-46BA6F5582CF}"/>
                  </a:ext>
                </a:extLst>
              </p:cNvPr>
              <p:cNvSpPr/>
              <p:nvPr/>
            </p:nvSpPr>
            <p:spPr>
              <a:xfrm>
                <a:off x="16663157" y="7904598"/>
                <a:ext cx="6745483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800" dirty="0">
                    <a:latin typeface="Muli Light" pitchFamily="2" charset="77"/>
                    <a:ea typeface="Lato" panose="020F0502020204030203" pitchFamily="34" charset="0"/>
                    <a:cs typeface="Lato" panose="020F0502020204030203" pitchFamily="34" charset="0"/>
                  </a:rPr>
                  <a:t>The disease causes respiratory illness with symptoms such as a cough, fever, and in more severe cases.</a:t>
                </a:r>
              </a:p>
            </p:txBody>
          </p:sp>
          <p:sp>
            <p:nvSpPr>
              <p:cNvPr id="75" name="CuadroTexto 395">
                <a:extLst>
                  <a:ext uri="{FF2B5EF4-FFF2-40B4-BE49-F238E27FC236}">
                    <a16:creationId xmlns:a16="http://schemas.microsoft.com/office/drawing/2014/main" id="{A289AE9C-9382-B145-8804-55CF4CCB9FBA}"/>
                  </a:ext>
                </a:extLst>
              </p:cNvPr>
              <p:cNvSpPr txBox="1"/>
              <p:nvPr/>
            </p:nvSpPr>
            <p:spPr>
              <a:xfrm>
                <a:off x="18394071" y="10050057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b="1" dirty="0">
                    <a:solidFill>
                      <a:schemeClr val="tx2"/>
                    </a:solidFill>
                    <a:latin typeface="Montserrat" pitchFamily="2" charset="77"/>
                    <a:ea typeface="Lato Heavy" panose="020F0502020204030203" pitchFamily="34" charset="0"/>
                    <a:cs typeface="Lato Heavy" panose="020F0502020204030203" pitchFamily="34" charset="0"/>
                  </a:rPr>
                  <a:t>Your title</a:t>
                </a:r>
              </a:p>
            </p:txBody>
          </p:sp>
          <p:sp>
            <p:nvSpPr>
              <p:cNvPr id="76" name="Rectangle 56">
                <a:extLst>
                  <a:ext uri="{FF2B5EF4-FFF2-40B4-BE49-F238E27FC236}">
                    <a16:creationId xmlns:a16="http://schemas.microsoft.com/office/drawing/2014/main" id="{EE343579-F5CA-A744-85A1-C1D9E4FA6F18}"/>
                  </a:ext>
                </a:extLst>
              </p:cNvPr>
              <p:cNvSpPr/>
              <p:nvPr/>
            </p:nvSpPr>
            <p:spPr>
              <a:xfrm>
                <a:off x="16663157" y="10719386"/>
                <a:ext cx="6745483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800" dirty="0">
                    <a:latin typeface="Muli Light" pitchFamily="2" charset="77"/>
                    <a:ea typeface="Lato" panose="020F0502020204030203" pitchFamily="34" charset="0"/>
                    <a:cs typeface="Lato" panose="020F0502020204030203" pitchFamily="34" charset="0"/>
                  </a:rPr>
                  <a:t>The disease causes respiratory illness with symptoms such as a cough, fever, and in more severe cases.</a:t>
                </a:r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C8DD6C1-E34D-B747-B1C4-8995BDF263AF}"/>
                </a:ext>
              </a:extLst>
            </p:cNvPr>
            <p:cNvSpPr/>
            <p:nvPr/>
          </p:nvSpPr>
          <p:spPr>
            <a:xfrm>
              <a:off x="14473412" y="3956877"/>
              <a:ext cx="838886" cy="317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0000" b="1" dirty="0">
                  <a:solidFill>
                    <a:schemeClr val="accent1"/>
                  </a:solidFill>
                  <a:latin typeface="Montserrat" pitchFamily="2" charset="77"/>
                </a:rPr>
                <a:t>1</a:t>
              </a:r>
              <a:endParaRPr lang="en-US" sz="20000" dirty="0">
                <a:solidFill>
                  <a:schemeClr val="accent1"/>
                </a:solidFill>
              </a:endParaRPr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B24BF22E-8299-B34A-939C-C23161EA3AAA}"/>
                </a:ext>
              </a:extLst>
            </p:cNvPr>
            <p:cNvSpPr/>
            <p:nvPr/>
          </p:nvSpPr>
          <p:spPr>
            <a:xfrm>
              <a:off x="14114185" y="6675358"/>
              <a:ext cx="838886" cy="317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0000" b="1" dirty="0">
                  <a:solidFill>
                    <a:schemeClr val="accent3"/>
                  </a:solidFill>
                  <a:latin typeface="Montserrat" pitchFamily="2" charset="77"/>
                </a:rPr>
                <a:t>2</a:t>
              </a:r>
              <a:endParaRPr lang="en-US" sz="20000" dirty="0">
                <a:solidFill>
                  <a:schemeClr val="accent3"/>
                </a:solidFill>
              </a:endParaRPr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D33117F8-3B23-9840-8B78-E4E51542DD52}"/>
                </a:ext>
              </a:extLst>
            </p:cNvPr>
            <p:cNvSpPr/>
            <p:nvPr/>
          </p:nvSpPr>
          <p:spPr>
            <a:xfrm>
              <a:off x="14114185" y="9516530"/>
              <a:ext cx="838886" cy="317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0000" b="1" dirty="0">
                  <a:solidFill>
                    <a:schemeClr val="accent5"/>
                  </a:solidFill>
                  <a:latin typeface="Montserrat" pitchFamily="2" charset="77"/>
                </a:rPr>
                <a:t>3</a:t>
              </a:r>
              <a:endParaRPr lang="en-US" sz="200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308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Freeform 3">
            <a:extLst>
              <a:ext uri="{FF2B5EF4-FFF2-40B4-BE49-F238E27FC236}">
                <a16:creationId xmlns:a16="http://schemas.microsoft.com/office/drawing/2014/main" id="{56AA1F42-D86C-3C47-91F8-05468C859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7971" y="0"/>
            <a:ext cx="24623486" cy="13821984"/>
          </a:xfrm>
          <a:custGeom>
            <a:avLst/>
            <a:gdLst>
              <a:gd name="T0" fmla="*/ 5799 w 5800"/>
              <a:gd name="T1" fmla="*/ 4515 h 4516"/>
              <a:gd name="T2" fmla="*/ 0 w 5800"/>
              <a:gd name="T3" fmla="*/ 4515 h 4516"/>
              <a:gd name="T4" fmla="*/ 0 w 5800"/>
              <a:gd name="T5" fmla="*/ 0 h 4516"/>
              <a:gd name="T6" fmla="*/ 5799 w 5800"/>
              <a:gd name="T7" fmla="*/ 0 h 4516"/>
              <a:gd name="T8" fmla="*/ 5799 w 5800"/>
              <a:gd name="T9" fmla="*/ 4515 h 4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00" h="4516">
                <a:moveTo>
                  <a:pt x="5799" y="4515"/>
                </a:moveTo>
                <a:lnTo>
                  <a:pt x="0" y="4515"/>
                </a:lnTo>
                <a:lnTo>
                  <a:pt x="0" y="0"/>
                </a:lnTo>
                <a:lnTo>
                  <a:pt x="5799" y="0"/>
                </a:lnTo>
                <a:lnTo>
                  <a:pt x="5799" y="451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E0F903-8556-3D43-9182-9BAD2CB93AAF}"/>
              </a:ext>
            </a:extLst>
          </p:cNvPr>
          <p:cNvGrpSpPr/>
          <p:nvPr/>
        </p:nvGrpSpPr>
        <p:grpSpPr>
          <a:xfrm rot="4086205">
            <a:off x="7524642" y="2708640"/>
            <a:ext cx="6123652" cy="5230611"/>
            <a:chOff x="3968750" y="5865813"/>
            <a:chExt cx="381000" cy="325437"/>
          </a:xfrm>
        </p:grpSpPr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0D06F50F-88B8-9941-9CA5-E9870812E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863" y="5937250"/>
              <a:ext cx="19050" cy="19050"/>
            </a:xfrm>
            <a:custGeom>
              <a:avLst/>
              <a:gdLst>
                <a:gd name="T0" fmla="*/ 45 w 54"/>
                <a:gd name="T1" fmla="*/ 23 h 54"/>
                <a:gd name="T2" fmla="*/ 45 w 54"/>
                <a:gd name="T3" fmla="*/ 23 h 54"/>
                <a:gd name="T4" fmla="*/ 45 w 54"/>
                <a:gd name="T5" fmla="*/ 38 h 54"/>
                <a:gd name="T6" fmla="*/ 15 w 54"/>
                <a:gd name="T7" fmla="*/ 45 h 54"/>
                <a:gd name="T8" fmla="*/ 8 w 54"/>
                <a:gd name="T9" fmla="*/ 23 h 54"/>
                <a:gd name="T10" fmla="*/ 15 w 54"/>
                <a:gd name="T11" fmla="*/ 8 h 54"/>
                <a:gd name="T12" fmla="*/ 38 w 54"/>
                <a:gd name="T13" fmla="*/ 0 h 54"/>
                <a:gd name="T14" fmla="*/ 45 w 54"/>
                <a:gd name="T15" fmla="*/ 2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45" y="23"/>
                  </a:moveTo>
                  <a:lnTo>
                    <a:pt x="45" y="23"/>
                  </a:lnTo>
                  <a:cubicBezTo>
                    <a:pt x="45" y="38"/>
                    <a:pt x="45" y="38"/>
                    <a:pt x="45" y="38"/>
                  </a:cubicBezTo>
                  <a:cubicBezTo>
                    <a:pt x="38" y="45"/>
                    <a:pt x="30" y="53"/>
                    <a:pt x="15" y="45"/>
                  </a:cubicBezTo>
                  <a:cubicBezTo>
                    <a:pt x="8" y="45"/>
                    <a:pt x="0" y="30"/>
                    <a:pt x="8" y="23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0"/>
                    <a:pt x="30" y="0"/>
                    <a:pt x="38" y="0"/>
                  </a:cubicBezTo>
                  <a:cubicBezTo>
                    <a:pt x="45" y="8"/>
                    <a:pt x="53" y="15"/>
                    <a:pt x="45" y="23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27">
              <a:extLst>
                <a:ext uri="{FF2B5EF4-FFF2-40B4-BE49-F238E27FC236}">
                  <a16:creationId xmlns:a16="http://schemas.microsoft.com/office/drawing/2014/main" id="{5F04530F-C906-F042-985D-3A03BFB88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388" y="5945188"/>
              <a:ext cx="84137" cy="38100"/>
            </a:xfrm>
            <a:custGeom>
              <a:avLst/>
              <a:gdLst>
                <a:gd name="T0" fmla="*/ 233 w 234"/>
                <a:gd name="T1" fmla="*/ 105 h 106"/>
                <a:gd name="T2" fmla="*/ 233 w 234"/>
                <a:gd name="T3" fmla="*/ 105 h 106"/>
                <a:gd name="T4" fmla="*/ 226 w 234"/>
                <a:gd name="T5" fmla="*/ 105 h 106"/>
                <a:gd name="T6" fmla="*/ 0 w 234"/>
                <a:gd name="T7" fmla="*/ 7 h 106"/>
                <a:gd name="T8" fmla="*/ 0 w 234"/>
                <a:gd name="T9" fmla="*/ 0 h 106"/>
                <a:gd name="T10" fmla="*/ 8 w 234"/>
                <a:gd name="T11" fmla="*/ 0 h 106"/>
                <a:gd name="T12" fmla="*/ 226 w 234"/>
                <a:gd name="T13" fmla="*/ 98 h 106"/>
                <a:gd name="T14" fmla="*/ 233 w 234"/>
                <a:gd name="T15" fmla="*/ 10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106">
                  <a:moveTo>
                    <a:pt x="233" y="105"/>
                  </a:moveTo>
                  <a:lnTo>
                    <a:pt x="233" y="105"/>
                  </a:lnTo>
                  <a:cubicBezTo>
                    <a:pt x="226" y="105"/>
                    <a:pt x="226" y="105"/>
                    <a:pt x="226" y="10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0"/>
                  </a:cubicBezTo>
                  <a:lnTo>
                    <a:pt x="8" y="0"/>
                  </a:lnTo>
                  <a:cubicBezTo>
                    <a:pt x="226" y="98"/>
                    <a:pt x="226" y="98"/>
                    <a:pt x="226" y="98"/>
                  </a:cubicBezTo>
                  <a:cubicBezTo>
                    <a:pt x="233" y="98"/>
                    <a:pt x="233" y="98"/>
                    <a:pt x="233" y="105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28">
              <a:extLst>
                <a:ext uri="{FF2B5EF4-FFF2-40B4-BE49-F238E27FC236}">
                  <a16:creationId xmlns:a16="http://schemas.microsoft.com/office/drawing/2014/main" id="{4F0E3E85-787C-F34E-8755-67DD925B7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25" y="5873750"/>
              <a:ext cx="73025" cy="41275"/>
            </a:xfrm>
            <a:custGeom>
              <a:avLst/>
              <a:gdLst>
                <a:gd name="T0" fmla="*/ 75 w 204"/>
                <a:gd name="T1" fmla="*/ 15 h 114"/>
                <a:gd name="T2" fmla="*/ 75 w 204"/>
                <a:gd name="T3" fmla="*/ 15 h 114"/>
                <a:gd name="T4" fmla="*/ 22 w 204"/>
                <a:gd name="T5" fmla="*/ 53 h 114"/>
                <a:gd name="T6" fmla="*/ 30 w 204"/>
                <a:gd name="T7" fmla="*/ 113 h 114"/>
                <a:gd name="T8" fmla="*/ 30 w 204"/>
                <a:gd name="T9" fmla="*/ 113 h 114"/>
                <a:gd name="T10" fmla="*/ 203 w 204"/>
                <a:gd name="T11" fmla="*/ 68 h 114"/>
                <a:gd name="T12" fmla="*/ 75 w 204"/>
                <a:gd name="T13" fmla="*/ 1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114">
                  <a:moveTo>
                    <a:pt x="75" y="15"/>
                  </a:moveTo>
                  <a:lnTo>
                    <a:pt x="75" y="15"/>
                  </a:lnTo>
                  <a:cubicBezTo>
                    <a:pt x="45" y="0"/>
                    <a:pt x="37" y="23"/>
                    <a:pt x="22" y="53"/>
                  </a:cubicBezTo>
                  <a:cubicBezTo>
                    <a:pt x="15" y="75"/>
                    <a:pt x="0" y="98"/>
                    <a:pt x="30" y="113"/>
                  </a:cubicBezTo>
                  <a:lnTo>
                    <a:pt x="30" y="113"/>
                  </a:lnTo>
                  <a:cubicBezTo>
                    <a:pt x="203" y="68"/>
                    <a:pt x="203" y="68"/>
                    <a:pt x="203" y="68"/>
                  </a:cubicBezTo>
                  <a:lnTo>
                    <a:pt x="75" y="15"/>
                  </a:lnTo>
                </a:path>
              </a:pathLst>
            </a:custGeom>
            <a:solidFill>
              <a:srgbClr val="D9F1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DCA6DC19-1E76-ED49-9D5E-767E2BF5B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738" y="5899150"/>
              <a:ext cx="127000" cy="61913"/>
            </a:xfrm>
            <a:custGeom>
              <a:avLst/>
              <a:gdLst>
                <a:gd name="T0" fmla="*/ 338 w 354"/>
                <a:gd name="T1" fmla="*/ 75 h 174"/>
                <a:gd name="T2" fmla="*/ 338 w 354"/>
                <a:gd name="T3" fmla="*/ 75 h 174"/>
                <a:gd name="T4" fmla="*/ 173 w 354"/>
                <a:gd name="T5" fmla="*/ 0 h 174"/>
                <a:gd name="T6" fmla="*/ 0 w 354"/>
                <a:gd name="T7" fmla="*/ 45 h 174"/>
                <a:gd name="T8" fmla="*/ 75 w 354"/>
                <a:gd name="T9" fmla="*/ 75 h 174"/>
                <a:gd name="T10" fmla="*/ 97 w 354"/>
                <a:gd name="T11" fmla="*/ 83 h 174"/>
                <a:gd name="T12" fmla="*/ 127 w 354"/>
                <a:gd name="T13" fmla="*/ 98 h 174"/>
                <a:gd name="T14" fmla="*/ 150 w 354"/>
                <a:gd name="T15" fmla="*/ 105 h 174"/>
                <a:gd name="T16" fmla="*/ 173 w 354"/>
                <a:gd name="T17" fmla="*/ 120 h 174"/>
                <a:gd name="T18" fmla="*/ 180 w 354"/>
                <a:gd name="T19" fmla="*/ 120 h 174"/>
                <a:gd name="T20" fmla="*/ 203 w 354"/>
                <a:gd name="T21" fmla="*/ 135 h 174"/>
                <a:gd name="T22" fmla="*/ 233 w 354"/>
                <a:gd name="T23" fmla="*/ 143 h 174"/>
                <a:gd name="T24" fmla="*/ 293 w 354"/>
                <a:gd name="T25" fmla="*/ 173 h 174"/>
                <a:gd name="T26" fmla="*/ 323 w 354"/>
                <a:gd name="T27" fmla="*/ 165 h 174"/>
                <a:gd name="T28" fmla="*/ 346 w 354"/>
                <a:gd name="T29" fmla="*/ 98 h 174"/>
                <a:gd name="T30" fmla="*/ 338 w 354"/>
                <a:gd name="T31" fmla="*/ 7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4" h="174">
                  <a:moveTo>
                    <a:pt x="338" y="75"/>
                  </a:moveTo>
                  <a:lnTo>
                    <a:pt x="338" y="75"/>
                  </a:lnTo>
                  <a:cubicBezTo>
                    <a:pt x="173" y="0"/>
                    <a:pt x="173" y="0"/>
                    <a:pt x="173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97" y="83"/>
                    <a:pt x="97" y="83"/>
                    <a:pt x="97" y="83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50" y="105"/>
                    <a:pt x="150" y="105"/>
                    <a:pt x="150" y="105"/>
                  </a:cubicBezTo>
                  <a:cubicBezTo>
                    <a:pt x="173" y="120"/>
                    <a:pt x="173" y="120"/>
                    <a:pt x="173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03" y="135"/>
                    <a:pt x="203" y="135"/>
                    <a:pt x="203" y="135"/>
                  </a:cubicBezTo>
                  <a:cubicBezTo>
                    <a:pt x="233" y="143"/>
                    <a:pt x="233" y="143"/>
                    <a:pt x="233" y="143"/>
                  </a:cubicBezTo>
                  <a:cubicBezTo>
                    <a:pt x="293" y="173"/>
                    <a:pt x="293" y="173"/>
                    <a:pt x="293" y="173"/>
                  </a:cubicBezTo>
                  <a:cubicBezTo>
                    <a:pt x="308" y="173"/>
                    <a:pt x="316" y="173"/>
                    <a:pt x="323" y="165"/>
                  </a:cubicBezTo>
                  <a:cubicBezTo>
                    <a:pt x="346" y="98"/>
                    <a:pt x="346" y="98"/>
                    <a:pt x="346" y="98"/>
                  </a:cubicBezTo>
                  <a:cubicBezTo>
                    <a:pt x="353" y="90"/>
                    <a:pt x="346" y="75"/>
                    <a:pt x="338" y="75"/>
                  </a:cubicBezTo>
                </a:path>
              </a:pathLst>
            </a:custGeom>
            <a:solidFill>
              <a:schemeClr val="tx2"/>
            </a:solidFill>
            <a:ln w="9525" cap="flat">
              <a:solidFill>
                <a:srgbClr val="808080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CFDEFA97-55FB-4648-8B68-2D29111A5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1450" y="5868988"/>
              <a:ext cx="30163" cy="52387"/>
            </a:xfrm>
            <a:custGeom>
              <a:avLst/>
              <a:gdLst>
                <a:gd name="T0" fmla="*/ 83 w 84"/>
                <a:gd name="T1" fmla="*/ 15 h 144"/>
                <a:gd name="T2" fmla="*/ 83 w 84"/>
                <a:gd name="T3" fmla="*/ 15 h 144"/>
                <a:gd name="T4" fmla="*/ 30 w 84"/>
                <a:gd name="T5" fmla="*/ 136 h 144"/>
                <a:gd name="T6" fmla="*/ 15 w 84"/>
                <a:gd name="T7" fmla="*/ 143 h 144"/>
                <a:gd name="T8" fmla="*/ 8 w 84"/>
                <a:gd name="T9" fmla="*/ 120 h 144"/>
                <a:gd name="T10" fmla="*/ 53 w 84"/>
                <a:gd name="T11" fmla="*/ 8 h 144"/>
                <a:gd name="T12" fmla="*/ 75 w 84"/>
                <a:gd name="T13" fmla="*/ 0 h 144"/>
                <a:gd name="T14" fmla="*/ 83 w 84"/>
                <a:gd name="T15" fmla="*/ 1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44">
                  <a:moveTo>
                    <a:pt x="83" y="15"/>
                  </a:moveTo>
                  <a:lnTo>
                    <a:pt x="83" y="15"/>
                  </a:lnTo>
                  <a:cubicBezTo>
                    <a:pt x="30" y="136"/>
                    <a:pt x="30" y="136"/>
                    <a:pt x="30" y="136"/>
                  </a:cubicBezTo>
                  <a:cubicBezTo>
                    <a:pt x="30" y="143"/>
                    <a:pt x="23" y="143"/>
                    <a:pt x="15" y="143"/>
                  </a:cubicBezTo>
                  <a:cubicBezTo>
                    <a:pt x="8" y="136"/>
                    <a:pt x="0" y="128"/>
                    <a:pt x="8" y="12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60" y="0"/>
                    <a:pt x="68" y="0"/>
                    <a:pt x="75" y="0"/>
                  </a:cubicBezTo>
                  <a:cubicBezTo>
                    <a:pt x="83" y="0"/>
                    <a:pt x="83" y="15"/>
                    <a:pt x="83" y="15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CA932419-A91E-4941-B298-4A63983A7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750" y="5865813"/>
              <a:ext cx="22225" cy="41275"/>
            </a:xfrm>
            <a:custGeom>
              <a:avLst/>
              <a:gdLst>
                <a:gd name="T0" fmla="*/ 60 w 61"/>
                <a:gd name="T1" fmla="*/ 15 h 113"/>
                <a:gd name="T2" fmla="*/ 60 w 61"/>
                <a:gd name="T3" fmla="*/ 15 h 113"/>
                <a:gd name="T4" fmla="*/ 22 w 61"/>
                <a:gd name="T5" fmla="*/ 105 h 113"/>
                <a:gd name="T6" fmla="*/ 7 w 61"/>
                <a:gd name="T7" fmla="*/ 112 h 113"/>
                <a:gd name="T8" fmla="*/ 0 w 61"/>
                <a:gd name="T9" fmla="*/ 97 h 113"/>
                <a:gd name="T10" fmla="*/ 37 w 61"/>
                <a:gd name="T11" fmla="*/ 7 h 113"/>
                <a:gd name="T12" fmla="*/ 52 w 61"/>
                <a:gd name="T13" fmla="*/ 0 h 113"/>
                <a:gd name="T14" fmla="*/ 60 w 61"/>
                <a:gd name="T15" fmla="*/ 1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113">
                  <a:moveTo>
                    <a:pt x="60" y="15"/>
                  </a:moveTo>
                  <a:lnTo>
                    <a:pt x="60" y="15"/>
                  </a:lnTo>
                  <a:cubicBezTo>
                    <a:pt x="22" y="105"/>
                    <a:pt x="22" y="105"/>
                    <a:pt x="22" y="105"/>
                  </a:cubicBezTo>
                  <a:cubicBezTo>
                    <a:pt x="14" y="112"/>
                    <a:pt x="14" y="112"/>
                    <a:pt x="7" y="112"/>
                  </a:cubicBezTo>
                  <a:cubicBezTo>
                    <a:pt x="0" y="105"/>
                    <a:pt x="0" y="105"/>
                    <a:pt x="0" y="9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5" y="0"/>
                    <a:pt x="45" y="0"/>
                    <a:pt x="52" y="0"/>
                  </a:cubicBezTo>
                  <a:cubicBezTo>
                    <a:pt x="60" y="7"/>
                    <a:pt x="60" y="15"/>
                    <a:pt x="60" y="15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7CD9AA2E-ACBE-7747-AAAF-4517C7F04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6688" y="5880100"/>
              <a:ext cx="22225" cy="19050"/>
            </a:xfrm>
            <a:custGeom>
              <a:avLst/>
              <a:gdLst>
                <a:gd name="T0" fmla="*/ 60 w 61"/>
                <a:gd name="T1" fmla="*/ 23 h 54"/>
                <a:gd name="T2" fmla="*/ 45 w 61"/>
                <a:gd name="T3" fmla="*/ 53 h 54"/>
                <a:gd name="T4" fmla="*/ 0 w 61"/>
                <a:gd name="T5" fmla="*/ 38 h 54"/>
                <a:gd name="T6" fmla="*/ 15 w 61"/>
                <a:gd name="T7" fmla="*/ 0 h 54"/>
                <a:gd name="T8" fmla="*/ 60 w 61"/>
                <a:gd name="T9" fmla="*/ 2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4">
                  <a:moveTo>
                    <a:pt x="60" y="23"/>
                  </a:moveTo>
                  <a:lnTo>
                    <a:pt x="45" y="53"/>
                  </a:lnTo>
                  <a:lnTo>
                    <a:pt x="0" y="38"/>
                  </a:lnTo>
                  <a:lnTo>
                    <a:pt x="15" y="0"/>
                  </a:lnTo>
                  <a:lnTo>
                    <a:pt x="60" y="23"/>
                  </a:lnTo>
                </a:path>
              </a:pathLst>
            </a:custGeom>
            <a:solidFill>
              <a:srgbClr val="C4C4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3">
              <a:extLst>
                <a:ext uri="{FF2B5EF4-FFF2-40B4-BE49-F238E27FC236}">
                  <a16:creationId xmlns:a16="http://schemas.microsoft.com/office/drawing/2014/main" id="{3E21A600-F6C1-1049-816E-7B4CCF86D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725" y="5907088"/>
              <a:ext cx="14288" cy="22225"/>
            </a:xfrm>
            <a:custGeom>
              <a:avLst/>
              <a:gdLst>
                <a:gd name="T0" fmla="*/ 22 w 38"/>
                <a:gd name="T1" fmla="*/ 61 h 62"/>
                <a:gd name="T2" fmla="*/ 22 w 38"/>
                <a:gd name="T3" fmla="*/ 61 h 62"/>
                <a:gd name="T4" fmla="*/ 37 w 38"/>
                <a:gd name="T5" fmla="*/ 23 h 62"/>
                <a:gd name="T6" fmla="*/ 30 w 38"/>
                <a:gd name="T7" fmla="*/ 8 h 62"/>
                <a:gd name="T8" fmla="*/ 15 w 38"/>
                <a:gd name="T9" fmla="*/ 15 h 62"/>
                <a:gd name="T10" fmla="*/ 0 w 38"/>
                <a:gd name="T11" fmla="*/ 53 h 62"/>
                <a:gd name="T12" fmla="*/ 22 w 38"/>
                <a:gd name="T13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62">
                  <a:moveTo>
                    <a:pt x="22" y="61"/>
                  </a:moveTo>
                  <a:lnTo>
                    <a:pt x="22" y="61"/>
                  </a:lnTo>
                  <a:cubicBezTo>
                    <a:pt x="37" y="23"/>
                    <a:pt x="37" y="23"/>
                    <a:pt x="37" y="23"/>
                  </a:cubicBezTo>
                  <a:cubicBezTo>
                    <a:pt x="37" y="15"/>
                    <a:pt x="37" y="8"/>
                    <a:pt x="30" y="8"/>
                  </a:cubicBezTo>
                  <a:cubicBezTo>
                    <a:pt x="22" y="0"/>
                    <a:pt x="15" y="8"/>
                    <a:pt x="15" y="15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22" y="61"/>
                  </a:lnTo>
                </a:path>
              </a:pathLst>
            </a:custGeom>
            <a:solidFill>
              <a:srgbClr val="D9F1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34">
              <a:extLst>
                <a:ext uri="{FF2B5EF4-FFF2-40B4-BE49-F238E27FC236}">
                  <a16:creationId xmlns:a16="http://schemas.microsoft.com/office/drawing/2014/main" id="{209FD995-9C24-E847-BBAE-C761DA80A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1775" y="5915025"/>
              <a:ext cx="17463" cy="22225"/>
            </a:xfrm>
            <a:custGeom>
              <a:avLst/>
              <a:gdLst>
                <a:gd name="T0" fmla="*/ 16 w 47"/>
                <a:gd name="T1" fmla="*/ 15 h 61"/>
                <a:gd name="T2" fmla="*/ 16 w 47"/>
                <a:gd name="T3" fmla="*/ 15 h 61"/>
                <a:gd name="T4" fmla="*/ 0 w 47"/>
                <a:gd name="T5" fmla="*/ 53 h 61"/>
                <a:gd name="T6" fmla="*/ 16 w 47"/>
                <a:gd name="T7" fmla="*/ 60 h 61"/>
                <a:gd name="T8" fmla="*/ 23 w 47"/>
                <a:gd name="T9" fmla="*/ 60 h 61"/>
                <a:gd name="T10" fmla="*/ 38 w 47"/>
                <a:gd name="T11" fmla="*/ 22 h 61"/>
                <a:gd name="T12" fmla="*/ 30 w 47"/>
                <a:gd name="T13" fmla="*/ 8 h 61"/>
                <a:gd name="T14" fmla="*/ 16 w 47"/>
                <a:gd name="T15" fmla="*/ 1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61">
                  <a:moveTo>
                    <a:pt x="16" y="15"/>
                  </a:moveTo>
                  <a:lnTo>
                    <a:pt x="16" y="15"/>
                  </a:lnTo>
                  <a:cubicBezTo>
                    <a:pt x="0" y="53"/>
                    <a:pt x="0" y="53"/>
                    <a:pt x="0" y="53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6" y="15"/>
                    <a:pt x="38" y="8"/>
                    <a:pt x="30" y="8"/>
                  </a:cubicBezTo>
                  <a:cubicBezTo>
                    <a:pt x="30" y="0"/>
                    <a:pt x="23" y="8"/>
                    <a:pt x="16" y="15"/>
                  </a:cubicBezTo>
                </a:path>
              </a:pathLst>
            </a:custGeom>
            <a:solidFill>
              <a:srgbClr val="D9F1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5">
              <a:extLst>
                <a:ext uri="{FF2B5EF4-FFF2-40B4-BE49-F238E27FC236}">
                  <a16:creationId xmlns:a16="http://schemas.microsoft.com/office/drawing/2014/main" id="{7B1F2853-0D5D-CD41-976E-8A39773E1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825" y="5926138"/>
              <a:ext cx="15875" cy="22225"/>
            </a:xfrm>
            <a:custGeom>
              <a:avLst/>
              <a:gdLst>
                <a:gd name="T0" fmla="*/ 23 w 46"/>
                <a:gd name="T1" fmla="*/ 60 h 61"/>
                <a:gd name="T2" fmla="*/ 23 w 46"/>
                <a:gd name="T3" fmla="*/ 60 h 61"/>
                <a:gd name="T4" fmla="*/ 38 w 46"/>
                <a:gd name="T5" fmla="*/ 38 h 61"/>
                <a:gd name="T6" fmla="*/ 38 w 46"/>
                <a:gd name="T7" fmla="*/ 38 h 61"/>
                <a:gd name="T8" fmla="*/ 45 w 46"/>
                <a:gd name="T9" fmla="*/ 15 h 61"/>
                <a:gd name="T10" fmla="*/ 38 w 46"/>
                <a:gd name="T11" fmla="*/ 0 h 61"/>
                <a:gd name="T12" fmla="*/ 23 w 46"/>
                <a:gd name="T13" fmla="*/ 8 h 61"/>
                <a:gd name="T14" fmla="*/ 0 w 46"/>
                <a:gd name="T15" fmla="*/ 45 h 61"/>
                <a:gd name="T16" fmla="*/ 23 w 46"/>
                <a:gd name="T17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61">
                  <a:moveTo>
                    <a:pt x="23" y="60"/>
                  </a:moveTo>
                  <a:lnTo>
                    <a:pt x="23" y="60"/>
                  </a:lnTo>
                  <a:cubicBezTo>
                    <a:pt x="38" y="38"/>
                    <a:pt x="38" y="38"/>
                    <a:pt x="38" y="38"/>
                  </a:cubicBezTo>
                  <a:lnTo>
                    <a:pt x="38" y="38"/>
                  </a:lnTo>
                  <a:cubicBezTo>
                    <a:pt x="45" y="15"/>
                    <a:pt x="45" y="15"/>
                    <a:pt x="45" y="15"/>
                  </a:cubicBezTo>
                  <a:cubicBezTo>
                    <a:pt x="45" y="8"/>
                    <a:pt x="45" y="0"/>
                    <a:pt x="38" y="0"/>
                  </a:cubicBezTo>
                  <a:cubicBezTo>
                    <a:pt x="30" y="0"/>
                    <a:pt x="23" y="0"/>
                    <a:pt x="23" y="8"/>
                  </a:cubicBezTo>
                  <a:cubicBezTo>
                    <a:pt x="0" y="45"/>
                    <a:pt x="0" y="45"/>
                    <a:pt x="0" y="45"/>
                  </a:cubicBezTo>
                  <a:lnTo>
                    <a:pt x="23" y="60"/>
                  </a:lnTo>
                </a:path>
              </a:pathLst>
            </a:custGeom>
            <a:solidFill>
              <a:srgbClr val="D9F1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36">
              <a:extLst>
                <a:ext uri="{FF2B5EF4-FFF2-40B4-BE49-F238E27FC236}">
                  <a16:creationId xmlns:a16="http://schemas.microsoft.com/office/drawing/2014/main" id="{75A82789-E33C-9048-8C03-5FF968ABC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3513" y="5907088"/>
              <a:ext cx="376237" cy="284162"/>
            </a:xfrm>
            <a:custGeom>
              <a:avLst/>
              <a:gdLst>
                <a:gd name="T0" fmla="*/ 880 w 1047"/>
                <a:gd name="T1" fmla="*/ 23 h 791"/>
                <a:gd name="T2" fmla="*/ 880 w 1047"/>
                <a:gd name="T3" fmla="*/ 23 h 791"/>
                <a:gd name="T4" fmla="*/ 474 w 1047"/>
                <a:gd name="T5" fmla="*/ 309 h 791"/>
                <a:gd name="T6" fmla="*/ 211 w 1047"/>
                <a:gd name="T7" fmla="*/ 294 h 791"/>
                <a:gd name="T8" fmla="*/ 143 w 1047"/>
                <a:gd name="T9" fmla="*/ 346 h 791"/>
                <a:gd name="T10" fmla="*/ 136 w 1047"/>
                <a:gd name="T11" fmla="*/ 384 h 791"/>
                <a:gd name="T12" fmla="*/ 173 w 1047"/>
                <a:gd name="T13" fmla="*/ 391 h 791"/>
                <a:gd name="T14" fmla="*/ 211 w 1047"/>
                <a:gd name="T15" fmla="*/ 361 h 791"/>
                <a:gd name="T16" fmla="*/ 218 w 1047"/>
                <a:gd name="T17" fmla="*/ 361 h 791"/>
                <a:gd name="T18" fmla="*/ 249 w 1047"/>
                <a:gd name="T19" fmla="*/ 361 h 791"/>
                <a:gd name="T20" fmla="*/ 256 w 1047"/>
                <a:gd name="T21" fmla="*/ 391 h 791"/>
                <a:gd name="T22" fmla="*/ 211 w 1047"/>
                <a:gd name="T23" fmla="*/ 421 h 791"/>
                <a:gd name="T24" fmla="*/ 173 w 1047"/>
                <a:gd name="T25" fmla="*/ 444 h 791"/>
                <a:gd name="T26" fmla="*/ 8 w 1047"/>
                <a:gd name="T27" fmla="*/ 564 h 791"/>
                <a:gd name="T28" fmla="*/ 8 w 1047"/>
                <a:gd name="T29" fmla="*/ 594 h 791"/>
                <a:gd name="T30" fmla="*/ 46 w 1047"/>
                <a:gd name="T31" fmla="*/ 602 h 791"/>
                <a:gd name="T32" fmla="*/ 196 w 1047"/>
                <a:gd name="T33" fmla="*/ 497 h 791"/>
                <a:gd name="T34" fmla="*/ 218 w 1047"/>
                <a:gd name="T35" fmla="*/ 504 h 791"/>
                <a:gd name="T36" fmla="*/ 218 w 1047"/>
                <a:gd name="T37" fmla="*/ 504 h 791"/>
                <a:gd name="T38" fmla="*/ 218 w 1047"/>
                <a:gd name="T39" fmla="*/ 527 h 791"/>
                <a:gd name="T40" fmla="*/ 16 w 1047"/>
                <a:gd name="T41" fmla="*/ 662 h 791"/>
                <a:gd name="T42" fmla="*/ 8 w 1047"/>
                <a:gd name="T43" fmla="*/ 707 h 791"/>
                <a:gd name="T44" fmla="*/ 46 w 1047"/>
                <a:gd name="T45" fmla="*/ 715 h 791"/>
                <a:gd name="T46" fmla="*/ 249 w 1047"/>
                <a:gd name="T47" fmla="*/ 572 h 791"/>
                <a:gd name="T48" fmla="*/ 271 w 1047"/>
                <a:gd name="T49" fmla="*/ 579 h 791"/>
                <a:gd name="T50" fmla="*/ 271 w 1047"/>
                <a:gd name="T51" fmla="*/ 579 h 791"/>
                <a:gd name="T52" fmla="*/ 264 w 1047"/>
                <a:gd name="T53" fmla="*/ 594 h 791"/>
                <a:gd name="T54" fmla="*/ 98 w 1047"/>
                <a:gd name="T55" fmla="*/ 715 h 791"/>
                <a:gd name="T56" fmla="*/ 91 w 1047"/>
                <a:gd name="T57" fmla="*/ 745 h 791"/>
                <a:gd name="T58" fmla="*/ 98 w 1047"/>
                <a:gd name="T59" fmla="*/ 752 h 791"/>
                <a:gd name="T60" fmla="*/ 121 w 1047"/>
                <a:gd name="T61" fmla="*/ 760 h 791"/>
                <a:gd name="T62" fmla="*/ 294 w 1047"/>
                <a:gd name="T63" fmla="*/ 639 h 791"/>
                <a:gd name="T64" fmla="*/ 316 w 1047"/>
                <a:gd name="T65" fmla="*/ 639 h 791"/>
                <a:gd name="T66" fmla="*/ 324 w 1047"/>
                <a:gd name="T67" fmla="*/ 655 h 791"/>
                <a:gd name="T68" fmla="*/ 316 w 1047"/>
                <a:gd name="T69" fmla="*/ 670 h 791"/>
                <a:gd name="T70" fmla="*/ 204 w 1047"/>
                <a:gd name="T71" fmla="*/ 745 h 791"/>
                <a:gd name="T72" fmla="*/ 204 w 1047"/>
                <a:gd name="T73" fmla="*/ 775 h 791"/>
                <a:gd name="T74" fmla="*/ 234 w 1047"/>
                <a:gd name="T75" fmla="*/ 782 h 791"/>
                <a:gd name="T76" fmla="*/ 354 w 1047"/>
                <a:gd name="T77" fmla="*/ 700 h 791"/>
                <a:gd name="T78" fmla="*/ 399 w 1047"/>
                <a:gd name="T79" fmla="*/ 670 h 791"/>
                <a:gd name="T80" fmla="*/ 564 w 1047"/>
                <a:gd name="T81" fmla="*/ 549 h 791"/>
                <a:gd name="T82" fmla="*/ 587 w 1047"/>
                <a:gd name="T83" fmla="*/ 497 h 791"/>
                <a:gd name="T84" fmla="*/ 1008 w 1047"/>
                <a:gd name="T85" fmla="*/ 211 h 791"/>
                <a:gd name="T86" fmla="*/ 1023 w 1047"/>
                <a:gd name="T87" fmla="*/ 113 h 791"/>
                <a:gd name="T88" fmla="*/ 970 w 1047"/>
                <a:gd name="T89" fmla="*/ 45 h 791"/>
                <a:gd name="T90" fmla="*/ 880 w 1047"/>
                <a:gd name="T91" fmla="*/ 23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47" h="791">
                  <a:moveTo>
                    <a:pt x="880" y="23"/>
                  </a:moveTo>
                  <a:lnTo>
                    <a:pt x="880" y="23"/>
                  </a:lnTo>
                  <a:cubicBezTo>
                    <a:pt x="880" y="23"/>
                    <a:pt x="572" y="234"/>
                    <a:pt x="474" y="309"/>
                  </a:cubicBezTo>
                  <a:cubicBezTo>
                    <a:pt x="467" y="309"/>
                    <a:pt x="264" y="279"/>
                    <a:pt x="211" y="294"/>
                  </a:cubicBezTo>
                  <a:cubicBezTo>
                    <a:pt x="188" y="301"/>
                    <a:pt x="143" y="346"/>
                    <a:pt x="143" y="346"/>
                  </a:cubicBezTo>
                  <a:cubicBezTo>
                    <a:pt x="128" y="354"/>
                    <a:pt x="128" y="369"/>
                    <a:pt x="136" y="384"/>
                  </a:cubicBezTo>
                  <a:cubicBezTo>
                    <a:pt x="143" y="391"/>
                    <a:pt x="158" y="399"/>
                    <a:pt x="173" y="391"/>
                  </a:cubicBezTo>
                  <a:cubicBezTo>
                    <a:pt x="211" y="361"/>
                    <a:pt x="211" y="361"/>
                    <a:pt x="211" y="361"/>
                  </a:cubicBezTo>
                  <a:lnTo>
                    <a:pt x="218" y="361"/>
                  </a:lnTo>
                  <a:cubicBezTo>
                    <a:pt x="249" y="361"/>
                    <a:pt x="249" y="361"/>
                    <a:pt x="249" y="361"/>
                  </a:cubicBezTo>
                  <a:cubicBezTo>
                    <a:pt x="264" y="369"/>
                    <a:pt x="264" y="384"/>
                    <a:pt x="256" y="391"/>
                  </a:cubicBezTo>
                  <a:cubicBezTo>
                    <a:pt x="211" y="421"/>
                    <a:pt x="211" y="421"/>
                    <a:pt x="211" y="421"/>
                  </a:cubicBezTo>
                  <a:cubicBezTo>
                    <a:pt x="173" y="444"/>
                    <a:pt x="173" y="444"/>
                    <a:pt x="173" y="444"/>
                  </a:cubicBezTo>
                  <a:cubicBezTo>
                    <a:pt x="8" y="564"/>
                    <a:pt x="8" y="564"/>
                    <a:pt x="8" y="564"/>
                  </a:cubicBezTo>
                  <a:cubicBezTo>
                    <a:pt x="0" y="572"/>
                    <a:pt x="0" y="587"/>
                    <a:pt x="8" y="594"/>
                  </a:cubicBezTo>
                  <a:cubicBezTo>
                    <a:pt x="16" y="609"/>
                    <a:pt x="38" y="609"/>
                    <a:pt x="46" y="602"/>
                  </a:cubicBezTo>
                  <a:cubicBezTo>
                    <a:pt x="196" y="497"/>
                    <a:pt x="196" y="497"/>
                    <a:pt x="196" y="497"/>
                  </a:cubicBezTo>
                  <a:cubicBezTo>
                    <a:pt x="204" y="497"/>
                    <a:pt x="211" y="497"/>
                    <a:pt x="218" y="504"/>
                  </a:cubicBezTo>
                  <a:lnTo>
                    <a:pt x="218" y="504"/>
                  </a:lnTo>
                  <a:cubicBezTo>
                    <a:pt x="226" y="512"/>
                    <a:pt x="218" y="519"/>
                    <a:pt x="218" y="527"/>
                  </a:cubicBezTo>
                  <a:cubicBezTo>
                    <a:pt x="16" y="662"/>
                    <a:pt x="16" y="662"/>
                    <a:pt x="16" y="662"/>
                  </a:cubicBezTo>
                  <a:cubicBezTo>
                    <a:pt x="0" y="677"/>
                    <a:pt x="0" y="692"/>
                    <a:pt x="8" y="707"/>
                  </a:cubicBezTo>
                  <a:cubicBezTo>
                    <a:pt x="16" y="715"/>
                    <a:pt x="38" y="722"/>
                    <a:pt x="46" y="715"/>
                  </a:cubicBezTo>
                  <a:cubicBezTo>
                    <a:pt x="249" y="572"/>
                    <a:pt x="249" y="572"/>
                    <a:pt x="249" y="572"/>
                  </a:cubicBezTo>
                  <a:cubicBezTo>
                    <a:pt x="256" y="564"/>
                    <a:pt x="264" y="572"/>
                    <a:pt x="271" y="579"/>
                  </a:cubicBezTo>
                  <a:lnTo>
                    <a:pt x="271" y="579"/>
                  </a:lnTo>
                  <a:cubicBezTo>
                    <a:pt x="271" y="587"/>
                    <a:pt x="271" y="594"/>
                    <a:pt x="264" y="594"/>
                  </a:cubicBezTo>
                  <a:cubicBezTo>
                    <a:pt x="98" y="715"/>
                    <a:pt x="98" y="715"/>
                    <a:pt x="98" y="715"/>
                  </a:cubicBezTo>
                  <a:cubicBezTo>
                    <a:pt x="83" y="722"/>
                    <a:pt x="83" y="737"/>
                    <a:pt x="91" y="745"/>
                  </a:cubicBezTo>
                  <a:cubicBezTo>
                    <a:pt x="98" y="752"/>
                    <a:pt x="98" y="752"/>
                    <a:pt x="98" y="752"/>
                  </a:cubicBezTo>
                  <a:cubicBezTo>
                    <a:pt x="98" y="760"/>
                    <a:pt x="113" y="767"/>
                    <a:pt x="121" y="760"/>
                  </a:cubicBezTo>
                  <a:cubicBezTo>
                    <a:pt x="294" y="639"/>
                    <a:pt x="294" y="639"/>
                    <a:pt x="294" y="639"/>
                  </a:cubicBezTo>
                  <a:cubicBezTo>
                    <a:pt x="301" y="632"/>
                    <a:pt x="309" y="639"/>
                    <a:pt x="316" y="639"/>
                  </a:cubicBezTo>
                  <a:cubicBezTo>
                    <a:pt x="324" y="655"/>
                    <a:pt x="324" y="655"/>
                    <a:pt x="324" y="655"/>
                  </a:cubicBezTo>
                  <a:cubicBezTo>
                    <a:pt x="324" y="655"/>
                    <a:pt x="324" y="670"/>
                    <a:pt x="316" y="670"/>
                  </a:cubicBezTo>
                  <a:cubicBezTo>
                    <a:pt x="204" y="745"/>
                    <a:pt x="204" y="745"/>
                    <a:pt x="204" y="745"/>
                  </a:cubicBezTo>
                  <a:cubicBezTo>
                    <a:pt x="196" y="752"/>
                    <a:pt x="196" y="767"/>
                    <a:pt x="204" y="775"/>
                  </a:cubicBezTo>
                  <a:cubicBezTo>
                    <a:pt x="211" y="790"/>
                    <a:pt x="218" y="790"/>
                    <a:pt x="234" y="782"/>
                  </a:cubicBezTo>
                  <a:cubicBezTo>
                    <a:pt x="354" y="700"/>
                    <a:pt x="354" y="700"/>
                    <a:pt x="354" y="700"/>
                  </a:cubicBezTo>
                  <a:cubicBezTo>
                    <a:pt x="399" y="670"/>
                    <a:pt x="399" y="670"/>
                    <a:pt x="399" y="670"/>
                  </a:cubicBezTo>
                  <a:cubicBezTo>
                    <a:pt x="564" y="549"/>
                    <a:pt x="564" y="549"/>
                    <a:pt x="564" y="549"/>
                  </a:cubicBezTo>
                  <a:cubicBezTo>
                    <a:pt x="572" y="542"/>
                    <a:pt x="587" y="504"/>
                    <a:pt x="587" y="497"/>
                  </a:cubicBezTo>
                  <a:cubicBezTo>
                    <a:pt x="692" y="421"/>
                    <a:pt x="1008" y="211"/>
                    <a:pt x="1008" y="211"/>
                  </a:cubicBezTo>
                  <a:cubicBezTo>
                    <a:pt x="1038" y="188"/>
                    <a:pt x="1046" y="143"/>
                    <a:pt x="1023" y="113"/>
                  </a:cubicBezTo>
                  <a:cubicBezTo>
                    <a:pt x="970" y="45"/>
                    <a:pt x="970" y="45"/>
                    <a:pt x="970" y="45"/>
                  </a:cubicBezTo>
                  <a:cubicBezTo>
                    <a:pt x="948" y="15"/>
                    <a:pt x="910" y="0"/>
                    <a:pt x="880" y="23"/>
                  </a:cubicBezTo>
                </a:path>
              </a:pathLst>
            </a:custGeom>
            <a:solidFill>
              <a:srgbClr val="EAC5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Block Arc 29">
            <a:extLst>
              <a:ext uri="{FF2B5EF4-FFF2-40B4-BE49-F238E27FC236}">
                <a16:creationId xmlns:a16="http://schemas.microsoft.com/office/drawing/2014/main" id="{8BD04600-ECF9-FB48-A4A9-CEFAEA87BB4B}"/>
              </a:ext>
            </a:extLst>
          </p:cNvPr>
          <p:cNvSpPr/>
          <p:nvPr/>
        </p:nvSpPr>
        <p:spPr>
          <a:xfrm rot="19605531">
            <a:off x="10396281" y="6583256"/>
            <a:ext cx="4006788" cy="4006788"/>
          </a:xfrm>
          <a:prstGeom prst="blockArc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Block Arc 42">
            <a:extLst>
              <a:ext uri="{FF2B5EF4-FFF2-40B4-BE49-F238E27FC236}">
                <a16:creationId xmlns:a16="http://schemas.microsoft.com/office/drawing/2014/main" id="{3035302D-2FA5-9B47-8150-6F273EE5EFFE}"/>
              </a:ext>
            </a:extLst>
          </p:cNvPr>
          <p:cNvSpPr/>
          <p:nvPr/>
        </p:nvSpPr>
        <p:spPr>
          <a:xfrm rot="13624057">
            <a:off x="14756045" y="6943222"/>
            <a:ext cx="4006788" cy="4006788"/>
          </a:xfrm>
          <a:prstGeom prst="blockArc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Block Arc 2">
            <a:extLst>
              <a:ext uri="{FF2B5EF4-FFF2-40B4-BE49-F238E27FC236}">
                <a16:creationId xmlns:a16="http://schemas.microsoft.com/office/drawing/2014/main" id="{90719687-583F-6F4C-B6BB-21753854CB37}"/>
              </a:ext>
            </a:extLst>
          </p:cNvPr>
          <p:cNvSpPr/>
          <p:nvPr/>
        </p:nvSpPr>
        <p:spPr>
          <a:xfrm rot="13624057">
            <a:off x="5873302" y="6943222"/>
            <a:ext cx="4006788" cy="4006788"/>
          </a:xfrm>
          <a:prstGeom prst="blockArc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ángulo 1072">
            <a:extLst>
              <a:ext uri="{FF2B5EF4-FFF2-40B4-BE49-F238E27FC236}">
                <a16:creationId xmlns:a16="http://schemas.microsoft.com/office/drawing/2014/main" id="{3244F93F-0EC9-8A4B-A5D0-576C2782885C}"/>
              </a:ext>
            </a:extLst>
          </p:cNvPr>
          <p:cNvSpPr/>
          <p:nvPr/>
        </p:nvSpPr>
        <p:spPr>
          <a:xfrm>
            <a:off x="17497775" y="1339837"/>
            <a:ext cx="4834978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8000" dirty="0">
                <a:solidFill>
                  <a:schemeClr val="accent4"/>
                </a:solidFill>
                <a:latin typeface="Raleway Medium" panose="020B0503030101060003" pitchFamily="34" charset="77"/>
              </a:rPr>
              <a:t>VACCINE</a:t>
            </a:r>
          </a:p>
          <a:p>
            <a:pPr algn="r"/>
            <a:r>
              <a:rPr lang="es-MX" sz="8000" dirty="0">
                <a:solidFill>
                  <a:schemeClr val="accent4"/>
                </a:solidFill>
                <a:latin typeface="Raleway Medium" panose="020B0503030101060003" pitchFamily="34" charset="77"/>
              </a:rPr>
              <a:t>PROCESS</a:t>
            </a:r>
          </a:p>
        </p:txBody>
      </p:sp>
      <p:sp>
        <p:nvSpPr>
          <p:cNvPr id="24" name="Teardrop 23">
            <a:extLst>
              <a:ext uri="{FF2B5EF4-FFF2-40B4-BE49-F238E27FC236}">
                <a16:creationId xmlns:a16="http://schemas.microsoft.com/office/drawing/2014/main" id="{218FF2BE-B0DF-7E44-A0BF-F1364371DF81}"/>
              </a:ext>
            </a:extLst>
          </p:cNvPr>
          <p:cNvSpPr/>
          <p:nvPr/>
        </p:nvSpPr>
        <p:spPr>
          <a:xfrm>
            <a:off x="3433286" y="5668888"/>
            <a:ext cx="4237247" cy="4237247"/>
          </a:xfrm>
          <a:prstGeom prst="teardrop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ardrop 24">
            <a:extLst>
              <a:ext uri="{FF2B5EF4-FFF2-40B4-BE49-F238E27FC236}">
                <a16:creationId xmlns:a16="http://schemas.microsoft.com/office/drawing/2014/main" id="{3E1596E2-D76F-574F-B6DC-6CB7FD135C37}"/>
              </a:ext>
            </a:extLst>
          </p:cNvPr>
          <p:cNvSpPr/>
          <p:nvPr/>
        </p:nvSpPr>
        <p:spPr>
          <a:xfrm flipH="1">
            <a:off x="7954403" y="7787511"/>
            <a:ext cx="4450579" cy="4237247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ardrop 25">
            <a:extLst>
              <a:ext uri="{FF2B5EF4-FFF2-40B4-BE49-F238E27FC236}">
                <a16:creationId xmlns:a16="http://schemas.microsoft.com/office/drawing/2014/main" id="{34779799-C054-AC45-8D97-4968BC0626AD}"/>
              </a:ext>
            </a:extLst>
          </p:cNvPr>
          <p:cNvSpPr/>
          <p:nvPr/>
        </p:nvSpPr>
        <p:spPr>
          <a:xfrm>
            <a:off x="12152743" y="5668888"/>
            <a:ext cx="4237247" cy="4237247"/>
          </a:xfrm>
          <a:prstGeom prst="teardrop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ardrop 26">
            <a:extLst>
              <a:ext uri="{FF2B5EF4-FFF2-40B4-BE49-F238E27FC236}">
                <a16:creationId xmlns:a16="http://schemas.microsoft.com/office/drawing/2014/main" id="{6523DF30-2327-EF41-A931-7B7CD181E75E}"/>
              </a:ext>
            </a:extLst>
          </p:cNvPr>
          <p:cNvSpPr/>
          <p:nvPr/>
        </p:nvSpPr>
        <p:spPr>
          <a:xfrm flipH="1">
            <a:off x="16706517" y="7787511"/>
            <a:ext cx="4450579" cy="4237247"/>
          </a:xfrm>
          <a:prstGeom prst="teardrop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DE58A337-7167-484F-89D4-118C8D230EF9}"/>
              </a:ext>
            </a:extLst>
          </p:cNvPr>
          <p:cNvSpPr txBox="1"/>
          <p:nvPr/>
        </p:nvSpPr>
        <p:spPr>
          <a:xfrm>
            <a:off x="4141236" y="6608162"/>
            <a:ext cx="2839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Montserrat" pitchFamily="2" charset="77"/>
              </a:rPr>
              <a:t>Research</a:t>
            </a:r>
          </a:p>
        </p:txBody>
      </p:sp>
      <p:sp>
        <p:nvSpPr>
          <p:cNvPr id="551" name="Rectángulo 8">
            <a:extLst>
              <a:ext uri="{FF2B5EF4-FFF2-40B4-BE49-F238E27FC236}">
                <a16:creationId xmlns:a16="http://schemas.microsoft.com/office/drawing/2014/main" id="{2864A1EB-C660-414C-9615-61859C8405B9}"/>
              </a:ext>
            </a:extLst>
          </p:cNvPr>
          <p:cNvSpPr/>
          <p:nvPr/>
        </p:nvSpPr>
        <p:spPr>
          <a:xfrm flipH="1">
            <a:off x="4082240" y="7254494"/>
            <a:ext cx="354598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600" dirty="0">
                <a:solidFill>
                  <a:schemeClr val="bg1"/>
                </a:solidFill>
                <a:latin typeface="Muli" pitchFamily="2" charset="77"/>
              </a:rPr>
              <a:t>The disease causes respiratory illness with symptoms such as a cough.</a:t>
            </a:r>
          </a:p>
        </p:txBody>
      </p:sp>
      <p:sp>
        <p:nvSpPr>
          <p:cNvPr id="552" name="TextBox 551">
            <a:extLst>
              <a:ext uri="{FF2B5EF4-FFF2-40B4-BE49-F238E27FC236}">
                <a16:creationId xmlns:a16="http://schemas.microsoft.com/office/drawing/2014/main" id="{1ED827A1-6F68-044B-A78B-4633867A3FAE}"/>
              </a:ext>
            </a:extLst>
          </p:cNvPr>
          <p:cNvSpPr txBox="1"/>
          <p:nvPr/>
        </p:nvSpPr>
        <p:spPr>
          <a:xfrm>
            <a:off x="8576971" y="8624099"/>
            <a:ext cx="2853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Montserrat" pitchFamily="2" charset="77"/>
              </a:rPr>
              <a:t>Test</a:t>
            </a:r>
          </a:p>
        </p:txBody>
      </p:sp>
      <p:sp>
        <p:nvSpPr>
          <p:cNvPr id="553" name="Rectángulo 8">
            <a:extLst>
              <a:ext uri="{FF2B5EF4-FFF2-40B4-BE49-F238E27FC236}">
                <a16:creationId xmlns:a16="http://schemas.microsoft.com/office/drawing/2014/main" id="{BDDC0B81-5DC7-4242-AD80-409CDCE06DE0}"/>
              </a:ext>
            </a:extLst>
          </p:cNvPr>
          <p:cNvSpPr/>
          <p:nvPr/>
        </p:nvSpPr>
        <p:spPr>
          <a:xfrm flipH="1">
            <a:off x="8517974" y="9212216"/>
            <a:ext cx="374707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600" dirty="0">
                <a:solidFill>
                  <a:schemeClr val="bg1"/>
                </a:solidFill>
                <a:latin typeface="Muli" pitchFamily="2" charset="77"/>
              </a:rPr>
              <a:t>The disease causes respiratory illness with symptoms such as a cough.</a:t>
            </a: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E823BE03-3F43-8541-90AF-436C52D4DD42}"/>
              </a:ext>
            </a:extLst>
          </p:cNvPr>
          <p:cNvSpPr txBox="1"/>
          <p:nvPr/>
        </p:nvSpPr>
        <p:spPr>
          <a:xfrm>
            <a:off x="12896922" y="6608162"/>
            <a:ext cx="2917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Montserrat" pitchFamily="2" charset="77"/>
              </a:rPr>
              <a:t>Vaccine</a:t>
            </a:r>
          </a:p>
        </p:txBody>
      </p:sp>
      <p:sp>
        <p:nvSpPr>
          <p:cNvPr id="555" name="Rectángulo 8">
            <a:extLst>
              <a:ext uri="{FF2B5EF4-FFF2-40B4-BE49-F238E27FC236}">
                <a16:creationId xmlns:a16="http://schemas.microsoft.com/office/drawing/2014/main" id="{C4B601E7-4F81-BE47-8984-7F212F3D2842}"/>
              </a:ext>
            </a:extLst>
          </p:cNvPr>
          <p:cNvSpPr/>
          <p:nvPr/>
        </p:nvSpPr>
        <p:spPr>
          <a:xfrm flipH="1">
            <a:off x="12798168" y="7254493"/>
            <a:ext cx="346823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600" dirty="0">
                <a:solidFill>
                  <a:schemeClr val="bg1"/>
                </a:solidFill>
                <a:latin typeface="Muli" pitchFamily="2" charset="77"/>
              </a:rPr>
              <a:t>The disease causes respiratory illness with symptoms such as a cough.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91ACEF-0DD5-D546-809F-2DCED9AE80D2}"/>
              </a:ext>
            </a:extLst>
          </p:cNvPr>
          <p:cNvSpPr txBox="1"/>
          <p:nvPr/>
        </p:nvSpPr>
        <p:spPr>
          <a:xfrm>
            <a:off x="17112568" y="8763814"/>
            <a:ext cx="356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Montserrat" pitchFamily="2" charset="77"/>
              </a:rPr>
              <a:t>Distribution</a:t>
            </a:r>
          </a:p>
        </p:txBody>
      </p:sp>
      <p:sp>
        <p:nvSpPr>
          <p:cNvPr id="40" name="Rectángulo 8">
            <a:extLst>
              <a:ext uri="{FF2B5EF4-FFF2-40B4-BE49-F238E27FC236}">
                <a16:creationId xmlns:a16="http://schemas.microsoft.com/office/drawing/2014/main" id="{C0488573-0C62-DE48-BD18-92F7EA08536A}"/>
              </a:ext>
            </a:extLst>
          </p:cNvPr>
          <p:cNvSpPr/>
          <p:nvPr/>
        </p:nvSpPr>
        <p:spPr>
          <a:xfrm flipH="1">
            <a:off x="17252356" y="9410146"/>
            <a:ext cx="346823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600" dirty="0">
                <a:latin typeface="Muli" pitchFamily="2" charset="77"/>
              </a:rPr>
              <a:t>The disease causes respiratory illness with symptoms such as a cough.</a:t>
            </a:r>
          </a:p>
        </p:txBody>
      </p:sp>
      <p:sp>
        <p:nvSpPr>
          <p:cNvPr id="28" name="Rectángulo 4">
            <a:extLst>
              <a:ext uri="{FF2B5EF4-FFF2-40B4-BE49-F238E27FC236}">
                <a16:creationId xmlns:a16="http://schemas.microsoft.com/office/drawing/2014/main" id="{D460CD0A-ECEA-E542-AD1F-57CC1C47F297}"/>
              </a:ext>
            </a:extLst>
          </p:cNvPr>
          <p:cNvSpPr/>
          <p:nvPr/>
        </p:nvSpPr>
        <p:spPr>
          <a:xfrm>
            <a:off x="1625934" y="1429564"/>
            <a:ext cx="631294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5000" dirty="0">
                <a:solidFill>
                  <a:schemeClr val="bg1"/>
                </a:solidFill>
                <a:latin typeface="Raleway Light" panose="020B0403030101060003" pitchFamily="34" charset="77"/>
              </a:rPr>
              <a:t>Symptoms </a:t>
            </a:r>
            <a:r>
              <a:rPr lang="es-MX" sz="5000" b="1" dirty="0">
                <a:solidFill>
                  <a:schemeClr val="bg1"/>
                </a:solidFill>
                <a:latin typeface="Raleway Light" panose="020B0403030101060003" pitchFamily="34" charset="77"/>
              </a:rPr>
              <a:t>COVID 19</a:t>
            </a:r>
          </a:p>
        </p:txBody>
      </p:sp>
    </p:spTree>
    <p:extLst>
      <p:ext uri="{BB962C8B-B14F-4D97-AF65-F5344CB8AC3E}">
        <p14:creationId xmlns:p14="http://schemas.microsoft.com/office/powerpoint/2010/main" val="65858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03049AA-67CE-8F43-B25D-80A3370D5E56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ángulo 5">
            <a:extLst>
              <a:ext uri="{FF2B5EF4-FFF2-40B4-BE49-F238E27FC236}">
                <a16:creationId xmlns:a16="http://schemas.microsoft.com/office/drawing/2014/main" id="{AEE6883D-4702-9D47-8D85-1C44155E0920}"/>
              </a:ext>
            </a:extLst>
          </p:cNvPr>
          <p:cNvSpPr/>
          <p:nvPr/>
        </p:nvSpPr>
        <p:spPr>
          <a:xfrm>
            <a:off x="2210880" y="9458331"/>
            <a:ext cx="10408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2"/>
                </a:solidFill>
                <a:latin typeface="Raleway" panose="020B0503030101060003" pitchFamily="34" charset="77"/>
              </a:rPr>
              <a:t>The disease causes respiratory illness (like the flu) with symptoms such as a cough, fever, and in more severe cases, difficulty breathing.</a:t>
            </a:r>
          </a:p>
          <a:p>
            <a:endParaRPr lang="es-MX" dirty="0">
              <a:solidFill>
                <a:schemeClr val="bg2"/>
              </a:solidFill>
              <a:latin typeface="Raleway" panose="020B0503030101060003" pitchFamily="34" charset="77"/>
            </a:endParaRPr>
          </a:p>
        </p:txBody>
      </p:sp>
      <p:sp>
        <p:nvSpPr>
          <p:cNvPr id="10" name="Rectángulo 4">
            <a:extLst>
              <a:ext uri="{FF2B5EF4-FFF2-40B4-BE49-F238E27FC236}">
                <a16:creationId xmlns:a16="http://schemas.microsoft.com/office/drawing/2014/main" id="{9B22506E-4238-744F-B797-56C6B52A47C2}"/>
              </a:ext>
            </a:extLst>
          </p:cNvPr>
          <p:cNvSpPr/>
          <p:nvPr/>
        </p:nvSpPr>
        <p:spPr>
          <a:xfrm>
            <a:off x="2008684" y="2140799"/>
            <a:ext cx="8977138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20000" dirty="0">
                <a:solidFill>
                  <a:schemeClr val="bg2"/>
                </a:solidFill>
                <a:latin typeface="Raleway Light" panose="020B0403030101060003" pitchFamily="34" charset="77"/>
              </a:rPr>
              <a:t>Section</a:t>
            </a:r>
          </a:p>
        </p:txBody>
      </p:sp>
      <p:sp>
        <p:nvSpPr>
          <p:cNvPr id="11" name="Rectángulo 1071">
            <a:extLst>
              <a:ext uri="{FF2B5EF4-FFF2-40B4-BE49-F238E27FC236}">
                <a16:creationId xmlns:a16="http://schemas.microsoft.com/office/drawing/2014/main" id="{2C06DE4D-EB97-3A46-84E8-88C63ABAE7B3}"/>
              </a:ext>
            </a:extLst>
          </p:cNvPr>
          <p:cNvSpPr/>
          <p:nvPr/>
        </p:nvSpPr>
        <p:spPr>
          <a:xfrm>
            <a:off x="1931542" y="4464934"/>
            <a:ext cx="9199954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0" dirty="0">
                <a:solidFill>
                  <a:schemeClr val="bg2"/>
                </a:solidFill>
                <a:latin typeface="Raleway Medium" panose="020B0503030101060003" pitchFamily="34" charset="77"/>
              </a:rPr>
              <a:t>BREAK </a:t>
            </a:r>
          </a:p>
        </p:txBody>
      </p:sp>
      <p:sp>
        <p:nvSpPr>
          <p:cNvPr id="47" name="Teardrop 46">
            <a:extLst>
              <a:ext uri="{FF2B5EF4-FFF2-40B4-BE49-F238E27FC236}">
                <a16:creationId xmlns:a16="http://schemas.microsoft.com/office/drawing/2014/main" id="{18FD8C11-F1A0-8749-90A4-1C980695B9F9}"/>
              </a:ext>
            </a:extLst>
          </p:cNvPr>
          <p:cNvSpPr/>
          <p:nvPr/>
        </p:nvSpPr>
        <p:spPr>
          <a:xfrm rot="5400000">
            <a:off x="13251261" y="2547257"/>
            <a:ext cx="11168743" cy="11168743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ED42C5-D176-A841-9D23-B2C4730D8800}"/>
              </a:ext>
            </a:extLst>
          </p:cNvPr>
          <p:cNvSpPr/>
          <p:nvPr/>
        </p:nvSpPr>
        <p:spPr>
          <a:xfrm>
            <a:off x="1989316" y="6355928"/>
            <a:ext cx="331477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0" dirty="0">
                <a:solidFill>
                  <a:schemeClr val="accent3">
                    <a:lumMod val="75000"/>
                  </a:schemeClr>
                </a:solidFill>
                <a:latin typeface="Raleway Medium" panose="020B0503030101060003" pitchFamily="34" charset="77"/>
              </a:rPr>
              <a:t>02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83760C8-31CA-9B40-A50E-1CD7290B8411}"/>
              </a:ext>
            </a:extLst>
          </p:cNvPr>
          <p:cNvGrpSpPr/>
          <p:nvPr/>
        </p:nvGrpSpPr>
        <p:grpSpPr>
          <a:xfrm>
            <a:off x="15680850" y="5523262"/>
            <a:ext cx="6008560" cy="5216731"/>
            <a:chOff x="4307454" y="22833712"/>
            <a:chExt cx="3097523" cy="2689321"/>
          </a:xfrm>
        </p:grpSpPr>
        <p:sp>
          <p:nvSpPr>
            <p:cNvPr id="18" name="Freeform 296">
              <a:extLst>
                <a:ext uri="{FF2B5EF4-FFF2-40B4-BE49-F238E27FC236}">
                  <a16:creationId xmlns:a16="http://schemas.microsoft.com/office/drawing/2014/main" id="{41BEB248-CF43-484E-AB69-D7B16A2AA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2115" y="23842208"/>
              <a:ext cx="408201" cy="204104"/>
            </a:xfrm>
            <a:custGeom>
              <a:avLst/>
              <a:gdLst>
                <a:gd name="T0" fmla="*/ 133 w 148"/>
                <a:gd name="T1" fmla="*/ 74 h 75"/>
                <a:gd name="T2" fmla="*/ 133 w 148"/>
                <a:gd name="T3" fmla="*/ 74 h 75"/>
                <a:gd name="T4" fmla="*/ 14 w 148"/>
                <a:gd name="T5" fmla="*/ 74 h 75"/>
                <a:gd name="T6" fmla="*/ 0 w 148"/>
                <a:gd name="T7" fmla="*/ 63 h 75"/>
                <a:gd name="T8" fmla="*/ 0 w 148"/>
                <a:gd name="T9" fmla="*/ 11 h 75"/>
                <a:gd name="T10" fmla="*/ 14 w 148"/>
                <a:gd name="T11" fmla="*/ 0 h 75"/>
                <a:gd name="T12" fmla="*/ 133 w 148"/>
                <a:gd name="T13" fmla="*/ 0 h 75"/>
                <a:gd name="T14" fmla="*/ 147 w 148"/>
                <a:gd name="T15" fmla="*/ 11 h 75"/>
                <a:gd name="T16" fmla="*/ 147 w 148"/>
                <a:gd name="T17" fmla="*/ 63 h 75"/>
                <a:gd name="T18" fmla="*/ 133 w 148"/>
                <a:gd name="T19" fmla="*/ 7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75">
                  <a:moveTo>
                    <a:pt x="133" y="74"/>
                  </a:moveTo>
                  <a:lnTo>
                    <a:pt x="133" y="74"/>
                  </a:lnTo>
                  <a:cubicBezTo>
                    <a:pt x="14" y="74"/>
                    <a:pt x="14" y="74"/>
                    <a:pt x="14" y="74"/>
                  </a:cubicBezTo>
                  <a:cubicBezTo>
                    <a:pt x="7" y="74"/>
                    <a:pt x="0" y="67"/>
                    <a:pt x="0" y="6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9" y="0"/>
                    <a:pt x="147" y="7"/>
                    <a:pt x="147" y="1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7" y="67"/>
                    <a:pt x="139" y="74"/>
                    <a:pt x="133" y="7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" name="Freeform 297">
              <a:extLst>
                <a:ext uri="{FF2B5EF4-FFF2-40B4-BE49-F238E27FC236}">
                  <a16:creationId xmlns:a16="http://schemas.microsoft.com/office/drawing/2014/main" id="{1B1241FF-89AC-764E-AF33-FEAF3964C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454" y="23253922"/>
              <a:ext cx="1452710" cy="2269111"/>
            </a:xfrm>
            <a:custGeom>
              <a:avLst/>
              <a:gdLst>
                <a:gd name="T0" fmla="*/ 356 w 532"/>
                <a:gd name="T1" fmla="*/ 42 h 833"/>
                <a:gd name="T2" fmla="*/ 356 w 532"/>
                <a:gd name="T3" fmla="*/ 42 h 833"/>
                <a:gd name="T4" fmla="*/ 356 w 532"/>
                <a:gd name="T5" fmla="*/ 42 h 833"/>
                <a:gd name="T6" fmla="*/ 63 w 532"/>
                <a:gd name="T7" fmla="*/ 462 h 833"/>
                <a:gd name="T8" fmla="*/ 14 w 532"/>
                <a:gd name="T9" fmla="*/ 731 h 833"/>
                <a:gd name="T10" fmla="*/ 213 w 532"/>
                <a:gd name="T11" fmla="*/ 822 h 833"/>
                <a:gd name="T12" fmla="*/ 444 w 532"/>
                <a:gd name="T13" fmla="*/ 769 h 833"/>
                <a:gd name="T14" fmla="*/ 356 w 532"/>
                <a:gd name="T15" fmla="*/ 42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2" h="833">
                  <a:moveTo>
                    <a:pt x="356" y="42"/>
                  </a:moveTo>
                  <a:lnTo>
                    <a:pt x="356" y="42"/>
                  </a:lnTo>
                  <a:lnTo>
                    <a:pt x="356" y="42"/>
                  </a:lnTo>
                  <a:cubicBezTo>
                    <a:pt x="297" y="56"/>
                    <a:pt x="150" y="199"/>
                    <a:pt x="63" y="462"/>
                  </a:cubicBezTo>
                  <a:cubicBezTo>
                    <a:pt x="28" y="566"/>
                    <a:pt x="0" y="689"/>
                    <a:pt x="14" y="731"/>
                  </a:cubicBezTo>
                  <a:cubicBezTo>
                    <a:pt x="45" y="804"/>
                    <a:pt x="157" y="815"/>
                    <a:pt x="213" y="822"/>
                  </a:cubicBezTo>
                  <a:cubicBezTo>
                    <a:pt x="269" y="832"/>
                    <a:pt x="405" y="829"/>
                    <a:pt x="444" y="769"/>
                  </a:cubicBezTo>
                  <a:cubicBezTo>
                    <a:pt x="479" y="706"/>
                    <a:pt x="531" y="0"/>
                    <a:pt x="356" y="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" name="Freeform 299">
              <a:extLst>
                <a:ext uri="{FF2B5EF4-FFF2-40B4-BE49-F238E27FC236}">
                  <a16:creationId xmlns:a16="http://schemas.microsoft.com/office/drawing/2014/main" id="{B36AA6DA-0C47-4044-9860-C56E5F54E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2259" y="23253922"/>
              <a:ext cx="1452718" cy="2257109"/>
            </a:xfrm>
            <a:custGeom>
              <a:avLst/>
              <a:gdLst>
                <a:gd name="T0" fmla="*/ 458 w 532"/>
                <a:gd name="T1" fmla="*/ 416 h 830"/>
                <a:gd name="T2" fmla="*/ 458 w 532"/>
                <a:gd name="T3" fmla="*/ 416 h 830"/>
                <a:gd name="T4" fmla="*/ 175 w 532"/>
                <a:gd name="T5" fmla="*/ 42 h 830"/>
                <a:gd name="T6" fmla="*/ 175 w 532"/>
                <a:gd name="T7" fmla="*/ 42 h 830"/>
                <a:gd name="T8" fmla="*/ 91 w 532"/>
                <a:gd name="T9" fmla="*/ 769 h 830"/>
                <a:gd name="T10" fmla="*/ 294 w 532"/>
                <a:gd name="T11" fmla="*/ 818 h 830"/>
                <a:gd name="T12" fmla="*/ 517 w 532"/>
                <a:gd name="T13" fmla="*/ 731 h 830"/>
                <a:gd name="T14" fmla="*/ 458 w 532"/>
                <a:gd name="T15" fmla="*/ 416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2" h="830">
                  <a:moveTo>
                    <a:pt x="458" y="416"/>
                  </a:moveTo>
                  <a:lnTo>
                    <a:pt x="458" y="416"/>
                  </a:lnTo>
                  <a:cubicBezTo>
                    <a:pt x="388" y="213"/>
                    <a:pt x="234" y="56"/>
                    <a:pt x="175" y="42"/>
                  </a:cubicBezTo>
                  <a:lnTo>
                    <a:pt x="175" y="42"/>
                  </a:lnTo>
                  <a:cubicBezTo>
                    <a:pt x="0" y="0"/>
                    <a:pt x="53" y="706"/>
                    <a:pt x="91" y="769"/>
                  </a:cubicBezTo>
                  <a:cubicBezTo>
                    <a:pt x="126" y="829"/>
                    <a:pt x="238" y="825"/>
                    <a:pt x="294" y="818"/>
                  </a:cubicBezTo>
                  <a:cubicBezTo>
                    <a:pt x="350" y="808"/>
                    <a:pt x="496" y="787"/>
                    <a:pt x="517" y="731"/>
                  </a:cubicBezTo>
                  <a:cubicBezTo>
                    <a:pt x="531" y="689"/>
                    <a:pt x="500" y="542"/>
                    <a:pt x="458" y="41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" name="Freeform 301">
              <a:extLst>
                <a:ext uri="{FF2B5EF4-FFF2-40B4-BE49-F238E27FC236}">
                  <a16:creationId xmlns:a16="http://schemas.microsoft.com/office/drawing/2014/main" id="{53570D0E-967B-B543-B8F4-FFBC9AE29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0106" y="22833712"/>
              <a:ext cx="420210" cy="1140564"/>
            </a:xfrm>
            <a:custGeom>
              <a:avLst/>
              <a:gdLst>
                <a:gd name="T0" fmla="*/ 154 w 155"/>
                <a:gd name="T1" fmla="*/ 56 h 420"/>
                <a:gd name="T2" fmla="*/ 154 w 155"/>
                <a:gd name="T3" fmla="*/ 56 h 420"/>
                <a:gd name="T4" fmla="*/ 77 w 155"/>
                <a:gd name="T5" fmla="*/ 0 h 420"/>
                <a:gd name="T6" fmla="*/ 0 w 155"/>
                <a:gd name="T7" fmla="*/ 56 h 420"/>
                <a:gd name="T8" fmla="*/ 18 w 155"/>
                <a:gd name="T9" fmla="*/ 94 h 420"/>
                <a:gd name="T10" fmla="*/ 18 w 155"/>
                <a:gd name="T11" fmla="*/ 98 h 420"/>
                <a:gd name="T12" fmla="*/ 46 w 155"/>
                <a:gd name="T13" fmla="*/ 147 h 420"/>
                <a:gd name="T14" fmla="*/ 46 w 155"/>
                <a:gd name="T15" fmla="*/ 161 h 420"/>
                <a:gd name="T16" fmla="*/ 46 w 155"/>
                <a:gd name="T17" fmla="*/ 213 h 420"/>
                <a:gd name="T18" fmla="*/ 46 w 155"/>
                <a:gd name="T19" fmla="*/ 241 h 420"/>
                <a:gd name="T20" fmla="*/ 46 w 155"/>
                <a:gd name="T21" fmla="*/ 297 h 420"/>
                <a:gd name="T22" fmla="*/ 46 w 155"/>
                <a:gd name="T23" fmla="*/ 322 h 420"/>
                <a:gd name="T24" fmla="*/ 46 w 155"/>
                <a:gd name="T25" fmla="*/ 384 h 420"/>
                <a:gd name="T26" fmla="*/ 46 w 155"/>
                <a:gd name="T27" fmla="*/ 388 h 420"/>
                <a:gd name="T28" fmla="*/ 77 w 155"/>
                <a:gd name="T29" fmla="*/ 419 h 420"/>
                <a:gd name="T30" fmla="*/ 112 w 155"/>
                <a:gd name="T31" fmla="*/ 388 h 420"/>
                <a:gd name="T32" fmla="*/ 112 w 155"/>
                <a:gd name="T33" fmla="*/ 384 h 420"/>
                <a:gd name="T34" fmla="*/ 112 w 155"/>
                <a:gd name="T35" fmla="*/ 322 h 420"/>
                <a:gd name="T36" fmla="*/ 112 w 155"/>
                <a:gd name="T37" fmla="*/ 297 h 420"/>
                <a:gd name="T38" fmla="*/ 112 w 155"/>
                <a:gd name="T39" fmla="*/ 241 h 420"/>
                <a:gd name="T40" fmla="*/ 112 w 155"/>
                <a:gd name="T41" fmla="*/ 213 h 420"/>
                <a:gd name="T42" fmla="*/ 112 w 155"/>
                <a:gd name="T43" fmla="*/ 161 h 420"/>
                <a:gd name="T44" fmla="*/ 112 w 155"/>
                <a:gd name="T45" fmla="*/ 143 h 420"/>
                <a:gd name="T46" fmla="*/ 133 w 155"/>
                <a:gd name="T47" fmla="*/ 98 h 420"/>
                <a:gd name="T48" fmla="*/ 133 w 155"/>
                <a:gd name="T49" fmla="*/ 94 h 420"/>
                <a:gd name="T50" fmla="*/ 154 w 155"/>
                <a:gd name="T51" fmla="*/ 56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5" h="420">
                  <a:moveTo>
                    <a:pt x="154" y="56"/>
                  </a:moveTo>
                  <a:lnTo>
                    <a:pt x="154" y="56"/>
                  </a:lnTo>
                  <a:cubicBezTo>
                    <a:pt x="154" y="24"/>
                    <a:pt x="119" y="0"/>
                    <a:pt x="77" y="0"/>
                  </a:cubicBezTo>
                  <a:cubicBezTo>
                    <a:pt x="35" y="0"/>
                    <a:pt x="0" y="24"/>
                    <a:pt x="0" y="56"/>
                  </a:cubicBezTo>
                  <a:cubicBezTo>
                    <a:pt x="0" y="70"/>
                    <a:pt x="7" y="84"/>
                    <a:pt x="18" y="94"/>
                  </a:cubicBezTo>
                  <a:cubicBezTo>
                    <a:pt x="18" y="94"/>
                    <a:pt x="18" y="94"/>
                    <a:pt x="18" y="98"/>
                  </a:cubicBezTo>
                  <a:cubicBezTo>
                    <a:pt x="18" y="115"/>
                    <a:pt x="28" y="136"/>
                    <a:pt x="46" y="147"/>
                  </a:cubicBezTo>
                  <a:cubicBezTo>
                    <a:pt x="46" y="161"/>
                    <a:pt x="46" y="161"/>
                    <a:pt x="46" y="161"/>
                  </a:cubicBezTo>
                  <a:cubicBezTo>
                    <a:pt x="46" y="213"/>
                    <a:pt x="46" y="213"/>
                    <a:pt x="46" y="213"/>
                  </a:cubicBezTo>
                  <a:cubicBezTo>
                    <a:pt x="46" y="241"/>
                    <a:pt x="46" y="241"/>
                    <a:pt x="46" y="241"/>
                  </a:cubicBezTo>
                  <a:cubicBezTo>
                    <a:pt x="46" y="297"/>
                    <a:pt x="46" y="297"/>
                    <a:pt x="46" y="297"/>
                  </a:cubicBezTo>
                  <a:cubicBezTo>
                    <a:pt x="46" y="322"/>
                    <a:pt x="46" y="322"/>
                    <a:pt x="46" y="322"/>
                  </a:cubicBezTo>
                  <a:cubicBezTo>
                    <a:pt x="46" y="384"/>
                    <a:pt x="46" y="384"/>
                    <a:pt x="46" y="384"/>
                  </a:cubicBezTo>
                  <a:cubicBezTo>
                    <a:pt x="46" y="388"/>
                    <a:pt x="46" y="388"/>
                    <a:pt x="46" y="388"/>
                  </a:cubicBezTo>
                  <a:cubicBezTo>
                    <a:pt x="46" y="405"/>
                    <a:pt x="60" y="419"/>
                    <a:pt x="77" y="419"/>
                  </a:cubicBezTo>
                  <a:cubicBezTo>
                    <a:pt x="95" y="419"/>
                    <a:pt x="112" y="405"/>
                    <a:pt x="112" y="388"/>
                  </a:cubicBezTo>
                  <a:cubicBezTo>
                    <a:pt x="112" y="384"/>
                    <a:pt x="112" y="384"/>
                    <a:pt x="112" y="384"/>
                  </a:cubicBezTo>
                  <a:cubicBezTo>
                    <a:pt x="112" y="322"/>
                    <a:pt x="112" y="322"/>
                    <a:pt x="112" y="322"/>
                  </a:cubicBezTo>
                  <a:cubicBezTo>
                    <a:pt x="112" y="297"/>
                    <a:pt x="112" y="297"/>
                    <a:pt x="112" y="297"/>
                  </a:cubicBezTo>
                  <a:cubicBezTo>
                    <a:pt x="112" y="241"/>
                    <a:pt x="112" y="241"/>
                    <a:pt x="112" y="241"/>
                  </a:cubicBezTo>
                  <a:cubicBezTo>
                    <a:pt x="112" y="213"/>
                    <a:pt x="112" y="213"/>
                    <a:pt x="112" y="213"/>
                  </a:cubicBezTo>
                  <a:cubicBezTo>
                    <a:pt x="112" y="161"/>
                    <a:pt x="112" y="161"/>
                    <a:pt x="112" y="161"/>
                  </a:cubicBezTo>
                  <a:cubicBezTo>
                    <a:pt x="112" y="143"/>
                    <a:pt x="112" y="143"/>
                    <a:pt x="112" y="143"/>
                  </a:cubicBezTo>
                  <a:cubicBezTo>
                    <a:pt x="126" y="133"/>
                    <a:pt x="133" y="115"/>
                    <a:pt x="133" y="98"/>
                  </a:cubicBezTo>
                  <a:cubicBezTo>
                    <a:pt x="133" y="94"/>
                    <a:pt x="133" y="94"/>
                    <a:pt x="133" y="94"/>
                  </a:cubicBezTo>
                  <a:cubicBezTo>
                    <a:pt x="147" y="84"/>
                    <a:pt x="154" y="70"/>
                    <a:pt x="154" y="5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47228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reeform 1">
            <a:extLst>
              <a:ext uri="{FF2B5EF4-FFF2-40B4-BE49-F238E27FC236}">
                <a16:creationId xmlns:a16="http://schemas.microsoft.com/office/drawing/2014/main" id="{6C65F327-BE7B-9349-ABB6-EC71C37E5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489" y="3113087"/>
            <a:ext cx="17558780" cy="2920675"/>
          </a:xfrm>
          <a:custGeom>
            <a:avLst/>
            <a:gdLst>
              <a:gd name="T0" fmla="*/ 19618 w 21822"/>
              <a:gd name="T1" fmla="*/ 3927 h 3928"/>
              <a:gd name="T2" fmla="*/ 19618 w 21822"/>
              <a:gd name="T3" fmla="*/ 3927 h 3928"/>
              <a:gd name="T4" fmla="*/ 1965 w 21822"/>
              <a:gd name="T5" fmla="*/ 3927 h 3928"/>
              <a:gd name="T6" fmla="*/ 0 w 21822"/>
              <a:gd name="T7" fmla="*/ 1965 h 3928"/>
              <a:gd name="T8" fmla="*/ 0 w 21822"/>
              <a:gd name="T9" fmla="*/ 1965 h 3928"/>
              <a:gd name="T10" fmla="*/ 1965 w 21822"/>
              <a:gd name="T11" fmla="*/ 0 h 3928"/>
              <a:gd name="T12" fmla="*/ 21821 w 21822"/>
              <a:gd name="T13" fmla="*/ 0 h 3928"/>
              <a:gd name="T14" fmla="*/ 21821 w 21822"/>
              <a:gd name="T15" fmla="*/ 1725 h 3928"/>
              <a:gd name="T16" fmla="*/ 19618 w 21822"/>
              <a:gd name="T17" fmla="*/ 3927 h 3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22" h="3928">
                <a:moveTo>
                  <a:pt x="19618" y="3927"/>
                </a:moveTo>
                <a:lnTo>
                  <a:pt x="19618" y="3927"/>
                </a:lnTo>
                <a:cubicBezTo>
                  <a:pt x="1965" y="3927"/>
                  <a:pt x="1965" y="3927"/>
                  <a:pt x="1965" y="3927"/>
                </a:cubicBezTo>
                <a:cubicBezTo>
                  <a:pt x="877" y="3927"/>
                  <a:pt x="0" y="3052"/>
                  <a:pt x="0" y="1965"/>
                </a:cubicBezTo>
                <a:lnTo>
                  <a:pt x="0" y="1965"/>
                </a:lnTo>
                <a:cubicBezTo>
                  <a:pt x="0" y="875"/>
                  <a:pt x="877" y="0"/>
                  <a:pt x="1965" y="0"/>
                </a:cubicBezTo>
                <a:cubicBezTo>
                  <a:pt x="21821" y="0"/>
                  <a:pt x="21821" y="0"/>
                  <a:pt x="21821" y="0"/>
                </a:cubicBezTo>
                <a:cubicBezTo>
                  <a:pt x="21821" y="1725"/>
                  <a:pt x="21821" y="1725"/>
                  <a:pt x="21821" y="1725"/>
                </a:cubicBezTo>
                <a:cubicBezTo>
                  <a:pt x="21821" y="2945"/>
                  <a:pt x="20839" y="3927"/>
                  <a:pt x="19618" y="392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3" name="Rectángulo 1072">
            <a:extLst>
              <a:ext uri="{FF2B5EF4-FFF2-40B4-BE49-F238E27FC236}">
                <a16:creationId xmlns:a16="http://schemas.microsoft.com/office/drawing/2014/main" id="{A67408CB-A993-164C-887D-4ACAA6801003}"/>
              </a:ext>
            </a:extLst>
          </p:cNvPr>
          <p:cNvSpPr/>
          <p:nvPr/>
        </p:nvSpPr>
        <p:spPr>
          <a:xfrm>
            <a:off x="13490268" y="1339837"/>
            <a:ext cx="884248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8000" dirty="0">
                <a:solidFill>
                  <a:schemeClr val="accent4"/>
                </a:solidFill>
                <a:latin typeface="Raleway Medium" panose="020B0503030101060003" pitchFamily="34" charset="77"/>
              </a:rPr>
              <a:t>MAIN SYMPTOMS</a:t>
            </a:r>
          </a:p>
        </p:txBody>
      </p:sp>
      <p:sp>
        <p:nvSpPr>
          <p:cNvPr id="36" name="Freeform 182">
            <a:extLst>
              <a:ext uri="{FF2B5EF4-FFF2-40B4-BE49-F238E27FC236}">
                <a16:creationId xmlns:a16="http://schemas.microsoft.com/office/drawing/2014/main" id="{CB7B8F48-D3C3-7A47-8B06-0BFB1F1B1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756472" y="18383253"/>
            <a:ext cx="13902831" cy="4658289"/>
          </a:xfrm>
          <a:custGeom>
            <a:avLst/>
            <a:gdLst>
              <a:gd name="T0" fmla="*/ 4252 w 5106"/>
              <a:gd name="T1" fmla="*/ 1708 h 1709"/>
              <a:gd name="T2" fmla="*/ 4252 w 5106"/>
              <a:gd name="T3" fmla="*/ 1708 h 1709"/>
              <a:gd name="T4" fmla="*/ 853 w 5106"/>
              <a:gd name="T5" fmla="*/ 1708 h 1709"/>
              <a:gd name="T6" fmla="*/ 0 w 5106"/>
              <a:gd name="T7" fmla="*/ 852 h 1709"/>
              <a:gd name="T8" fmla="*/ 0 w 5106"/>
              <a:gd name="T9" fmla="*/ 852 h 1709"/>
              <a:gd name="T10" fmla="*/ 853 w 5106"/>
              <a:gd name="T11" fmla="*/ 0 h 1709"/>
              <a:gd name="T12" fmla="*/ 5049 w 5106"/>
              <a:gd name="T13" fmla="*/ 0 h 1709"/>
              <a:gd name="T14" fmla="*/ 5105 w 5106"/>
              <a:gd name="T15" fmla="*/ 55 h 1709"/>
              <a:gd name="T16" fmla="*/ 5105 w 5106"/>
              <a:gd name="T17" fmla="*/ 852 h 1709"/>
              <a:gd name="T18" fmla="*/ 4252 w 5106"/>
              <a:gd name="T19" fmla="*/ 1708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06" h="1709">
                <a:moveTo>
                  <a:pt x="4252" y="1708"/>
                </a:moveTo>
                <a:lnTo>
                  <a:pt x="4252" y="1708"/>
                </a:lnTo>
                <a:cubicBezTo>
                  <a:pt x="853" y="1708"/>
                  <a:pt x="853" y="1708"/>
                  <a:pt x="853" y="1708"/>
                </a:cubicBezTo>
                <a:cubicBezTo>
                  <a:pt x="381" y="1708"/>
                  <a:pt x="0" y="1324"/>
                  <a:pt x="0" y="852"/>
                </a:cubicBezTo>
                <a:lnTo>
                  <a:pt x="0" y="852"/>
                </a:lnTo>
                <a:cubicBezTo>
                  <a:pt x="0" y="380"/>
                  <a:pt x="381" y="0"/>
                  <a:pt x="853" y="0"/>
                </a:cubicBezTo>
                <a:cubicBezTo>
                  <a:pt x="5049" y="0"/>
                  <a:pt x="5049" y="0"/>
                  <a:pt x="5049" y="0"/>
                </a:cubicBezTo>
                <a:cubicBezTo>
                  <a:pt x="5080" y="0"/>
                  <a:pt x="5105" y="24"/>
                  <a:pt x="5105" y="55"/>
                </a:cubicBezTo>
                <a:cubicBezTo>
                  <a:pt x="5105" y="852"/>
                  <a:pt x="5105" y="852"/>
                  <a:pt x="5105" y="852"/>
                </a:cubicBezTo>
                <a:cubicBezTo>
                  <a:pt x="5105" y="1324"/>
                  <a:pt x="4724" y="1708"/>
                  <a:pt x="4252" y="170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F101BA-D289-0D42-8C50-8CD0EC9E881F}"/>
              </a:ext>
            </a:extLst>
          </p:cNvPr>
          <p:cNvGrpSpPr/>
          <p:nvPr/>
        </p:nvGrpSpPr>
        <p:grpSpPr>
          <a:xfrm>
            <a:off x="-11610927" y="19271689"/>
            <a:ext cx="3097523" cy="2689321"/>
            <a:chOff x="-11610927" y="19271689"/>
            <a:chExt cx="3097523" cy="2689321"/>
          </a:xfrm>
        </p:grpSpPr>
        <p:sp>
          <p:nvSpPr>
            <p:cNvPr id="85" name="Freeform 296">
              <a:extLst>
                <a:ext uri="{FF2B5EF4-FFF2-40B4-BE49-F238E27FC236}">
                  <a16:creationId xmlns:a16="http://schemas.microsoft.com/office/drawing/2014/main" id="{D12927A2-2772-0F40-A35E-6388468E8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266266" y="20280185"/>
              <a:ext cx="408201" cy="204104"/>
            </a:xfrm>
            <a:custGeom>
              <a:avLst/>
              <a:gdLst>
                <a:gd name="T0" fmla="*/ 133 w 148"/>
                <a:gd name="T1" fmla="*/ 74 h 75"/>
                <a:gd name="T2" fmla="*/ 133 w 148"/>
                <a:gd name="T3" fmla="*/ 74 h 75"/>
                <a:gd name="T4" fmla="*/ 14 w 148"/>
                <a:gd name="T5" fmla="*/ 74 h 75"/>
                <a:gd name="T6" fmla="*/ 0 w 148"/>
                <a:gd name="T7" fmla="*/ 63 h 75"/>
                <a:gd name="T8" fmla="*/ 0 w 148"/>
                <a:gd name="T9" fmla="*/ 11 h 75"/>
                <a:gd name="T10" fmla="*/ 14 w 148"/>
                <a:gd name="T11" fmla="*/ 0 h 75"/>
                <a:gd name="T12" fmla="*/ 133 w 148"/>
                <a:gd name="T13" fmla="*/ 0 h 75"/>
                <a:gd name="T14" fmla="*/ 147 w 148"/>
                <a:gd name="T15" fmla="*/ 11 h 75"/>
                <a:gd name="T16" fmla="*/ 147 w 148"/>
                <a:gd name="T17" fmla="*/ 63 h 75"/>
                <a:gd name="T18" fmla="*/ 133 w 148"/>
                <a:gd name="T19" fmla="*/ 7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75">
                  <a:moveTo>
                    <a:pt x="133" y="74"/>
                  </a:moveTo>
                  <a:lnTo>
                    <a:pt x="133" y="74"/>
                  </a:lnTo>
                  <a:cubicBezTo>
                    <a:pt x="14" y="74"/>
                    <a:pt x="14" y="74"/>
                    <a:pt x="14" y="74"/>
                  </a:cubicBezTo>
                  <a:cubicBezTo>
                    <a:pt x="7" y="74"/>
                    <a:pt x="0" y="67"/>
                    <a:pt x="0" y="6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9" y="0"/>
                    <a:pt x="147" y="7"/>
                    <a:pt x="147" y="1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7" y="67"/>
                    <a:pt x="139" y="74"/>
                    <a:pt x="133" y="74"/>
                  </a:cubicBezTo>
                </a:path>
              </a:pathLst>
            </a:custGeom>
            <a:solidFill>
              <a:srgbClr val="87B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6" name="Freeform 297">
              <a:extLst>
                <a:ext uri="{FF2B5EF4-FFF2-40B4-BE49-F238E27FC236}">
                  <a16:creationId xmlns:a16="http://schemas.microsoft.com/office/drawing/2014/main" id="{533631AA-0424-BE4B-AF7D-934AE762D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610927" y="19691899"/>
              <a:ext cx="1452710" cy="2269111"/>
            </a:xfrm>
            <a:custGeom>
              <a:avLst/>
              <a:gdLst>
                <a:gd name="T0" fmla="*/ 356 w 532"/>
                <a:gd name="T1" fmla="*/ 42 h 833"/>
                <a:gd name="T2" fmla="*/ 356 w 532"/>
                <a:gd name="T3" fmla="*/ 42 h 833"/>
                <a:gd name="T4" fmla="*/ 356 w 532"/>
                <a:gd name="T5" fmla="*/ 42 h 833"/>
                <a:gd name="T6" fmla="*/ 63 w 532"/>
                <a:gd name="T7" fmla="*/ 462 h 833"/>
                <a:gd name="T8" fmla="*/ 14 w 532"/>
                <a:gd name="T9" fmla="*/ 731 h 833"/>
                <a:gd name="T10" fmla="*/ 213 w 532"/>
                <a:gd name="T11" fmla="*/ 822 h 833"/>
                <a:gd name="T12" fmla="*/ 444 w 532"/>
                <a:gd name="T13" fmla="*/ 769 h 833"/>
                <a:gd name="T14" fmla="*/ 356 w 532"/>
                <a:gd name="T15" fmla="*/ 42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2" h="833">
                  <a:moveTo>
                    <a:pt x="356" y="42"/>
                  </a:moveTo>
                  <a:lnTo>
                    <a:pt x="356" y="42"/>
                  </a:lnTo>
                  <a:lnTo>
                    <a:pt x="356" y="42"/>
                  </a:lnTo>
                  <a:cubicBezTo>
                    <a:pt x="297" y="56"/>
                    <a:pt x="150" y="199"/>
                    <a:pt x="63" y="462"/>
                  </a:cubicBezTo>
                  <a:cubicBezTo>
                    <a:pt x="28" y="566"/>
                    <a:pt x="0" y="689"/>
                    <a:pt x="14" y="731"/>
                  </a:cubicBezTo>
                  <a:cubicBezTo>
                    <a:pt x="45" y="804"/>
                    <a:pt x="157" y="815"/>
                    <a:pt x="213" y="822"/>
                  </a:cubicBezTo>
                  <a:cubicBezTo>
                    <a:pt x="269" y="832"/>
                    <a:pt x="405" y="829"/>
                    <a:pt x="444" y="769"/>
                  </a:cubicBezTo>
                  <a:cubicBezTo>
                    <a:pt x="479" y="706"/>
                    <a:pt x="531" y="0"/>
                    <a:pt x="356" y="42"/>
                  </a:cubicBezTo>
                </a:path>
              </a:pathLst>
            </a:custGeom>
            <a:solidFill>
              <a:srgbClr val="EAACA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7" name="Freeform 298">
              <a:extLst>
                <a:ext uri="{FF2B5EF4-FFF2-40B4-BE49-F238E27FC236}">
                  <a16:creationId xmlns:a16="http://schemas.microsoft.com/office/drawing/2014/main" id="{0694EF7C-8B2C-A146-A46C-526C4ABB9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554407" y="19811958"/>
              <a:ext cx="12002" cy="1200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2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" name="Freeform 299">
              <a:extLst>
                <a:ext uri="{FF2B5EF4-FFF2-40B4-BE49-F238E27FC236}">
                  <a16:creationId xmlns:a16="http://schemas.microsoft.com/office/drawing/2014/main" id="{CF4EBD4A-04B7-E749-9FCC-1419CB581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966122" y="19691899"/>
              <a:ext cx="1452718" cy="2257109"/>
            </a:xfrm>
            <a:custGeom>
              <a:avLst/>
              <a:gdLst>
                <a:gd name="T0" fmla="*/ 458 w 532"/>
                <a:gd name="T1" fmla="*/ 416 h 830"/>
                <a:gd name="T2" fmla="*/ 458 w 532"/>
                <a:gd name="T3" fmla="*/ 416 h 830"/>
                <a:gd name="T4" fmla="*/ 175 w 532"/>
                <a:gd name="T5" fmla="*/ 42 h 830"/>
                <a:gd name="T6" fmla="*/ 175 w 532"/>
                <a:gd name="T7" fmla="*/ 42 h 830"/>
                <a:gd name="T8" fmla="*/ 91 w 532"/>
                <a:gd name="T9" fmla="*/ 769 h 830"/>
                <a:gd name="T10" fmla="*/ 294 w 532"/>
                <a:gd name="T11" fmla="*/ 818 h 830"/>
                <a:gd name="T12" fmla="*/ 517 w 532"/>
                <a:gd name="T13" fmla="*/ 731 h 830"/>
                <a:gd name="T14" fmla="*/ 458 w 532"/>
                <a:gd name="T15" fmla="*/ 416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2" h="830">
                  <a:moveTo>
                    <a:pt x="458" y="416"/>
                  </a:moveTo>
                  <a:lnTo>
                    <a:pt x="458" y="416"/>
                  </a:lnTo>
                  <a:cubicBezTo>
                    <a:pt x="388" y="213"/>
                    <a:pt x="234" y="56"/>
                    <a:pt x="175" y="42"/>
                  </a:cubicBezTo>
                  <a:lnTo>
                    <a:pt x="175" y="42"/>
                  </a:lnTo>
                  <a:cubicBezTo>
                    <a:pt x="0" y="0"/>
                    <a:pt x="53" y="706"/>
                    <a:pt x="91" y="769"/>
                  </a:cubicBezTo>
                  <a:cubicBezTo>
                    <a:pt x="126" y="829"/>
                    <a:pt x="238" y="825"/>
                    <a:pt x="294" y="818"/>
                  </a:cubicBezTo>
                  <a:cubicBezTo>
                    <a:pt x="350" y="808"/>
                    <a:pt x="496" y="787"/>
                    <a:pt x="517" y="731"/>
                  </a:cubicBezTo>
                  <a:cubicBezTo>
                    <a:pt x="531" y="689"/>
                    <a:pt x="500" y="542"/>
                    <a:pt x="458" y="416"/>
                  </a:cubicBezTo>
                </a:path>
              </a:pathLst>
            </a:custGeom>
            <a:solidFill>
              <a:srgbClr val="EAACA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" name="Freeform 300">
              <a:extLst>
                <a:ext uri="{FF2B5EF4-FFF2-40B4-BE49-F238E27FC236}">
                  <a16:creationId xmlns:a16="http://schemas.microsoft.com/office/drawing/2014/main" id="{9756E66C-354D-9E4F-A69A-507644DDD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581933" y="19811958"/>
              <a:ext cx="12010" cy="1200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2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2" name="Freeform 301">
              <a:extLst>
                <a:ext uri="{FF2B5EF4-FFF2-40B4-BE49-F238E27FC236}">
                  <a16:creationId xmlns:a16="http://schemas.microsoft.com/office/drawing/2014/main" id="{10CCF391-FE12-EF4A-BA3C-A9B950CD1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278275" y="19271689"/>
              <a:ext cx="420210" cy="1140564"/>
            </a:xfrm>
            <a:custGeom>
              <a:avLst/>
              <a:gdLst>
                <a:gd name="T0" fmla="*/ 154 w 155"/>
                <a:gd name="T1" fmla="*/ 56 h 420"/>
                <a:gd name="T2" fmla="*/ 154 w 155"/>
                <a:gd name="T3" fmla="*/ 56 h 420"/>
                <a:gd name="T4" fmla="*/ 77 w 155"/>
                <a:gd name="T5" fmla="*/ 0 h 420"/>
                <a:gd name="T6" fmla="*/ 0 w 155"/>
                <a:gd name="T7" fmla="*/ 56 h 420"/>
                <a:gd name="T8" fmla="*/ 18 w 155"/>
                <a:gd name="T9" fmla="*/ 94 h 420"/>
                <a:gd name="T10" fmla="*/ 18 w 155"/>
                <a:gd name="T11" fmla="*/ 98 h 420"/>
                <a:gd name="T12" fmla="*/ 46 w 155"/>
                <a:gd name="T13" fmla="*/ 147 h 420"/>
                <a:gd name="T14" fmla="*/ 46 w 155"/>
                <a:gd name="T15" fmla="*/ 161 h 420"/>
                <a:gd name="T16" fmla="*/ 46 w 155"/>
                <a:gd name="T17" fmla="*/ 213 h 420"/>
                <a:gd name="T18" fmla="*/ 46 w 155"/>
                <a:gd name="T19" fmla="*/ 241 h 420"/>
                <a:gd name="T20" fmla="*/ 46 w 155"/>
                <a:gd name="T21" fmla="*/ 297 h 420"/>
                <a:gd name="T22" fmla="*/ 46 w 155"/>
                <a:gd name="T23" fmla="*/ 322 h 420"/>
                <a:gd name="T24" fmla="*/ 46 w 155"/>
                <a:gd name="T25" fmla="*/ 384 h 420"/>
                <a:gd name="T26" fmla="*/ 46 w 155"/>
                <a:gd name="T27" fmla="*/ 388 h 420"/>
                <a:gd name="T28" fmla="*/ 77 w 155"/>
                <a:gd name="T29" fmla="*/ 419 h 420"/>
                <a:gd name="T30" fmla="*/ 112 w 155"/>
                <a:gd name="T31" fmla="*/ 388 h 420"/>
                <a:gd name="T32" fmla="*/ 112 w 155"/>
                <a:gd name="T33" fmla="*/ 384 h 420"/>
                <a:gd name="T34" fmla="*/ 112 w 155"/>
                <a:gd name="T35" fmla="*/ 322 h 420"/>
                <a:gd name="T36" fmla="*/ 112 w 155"/>
                <a:gd name="T37" fmla="*/ 297 h 420"/>
                <a:gd name="T38" fmla="*/ 112 w 155"/>
                <a:gd name="T39" fmla="*/ 241 h 420"/>
                <a:gd name="T40" fmla="*/ 112 w 155"/>
                <a:gd name="T41" fmla="*/ 213 h 420"/>
                <a:gd name="T42" fmla="*/ 112 w 155"/>
                <a:gd name="T43" fmla="*/ 161 h 420"/>
                <a:gd name="T44" fmla="*/ 112 w 155"/>
                <a:gd name="T45" fmla="*/ 143 h 420"/>
                <a:gd name="T46" fmla="*/ 133 w 155"/>
                <a:gd name="T47" fmla="*/ 98 h 420"/>
                <a:gd name="T48" fmla="*/ 133 w 155"/>
                <a:gd name="T49" fmla="*/ 94 h 420"/>
                <a:gd name="T50" fmla="*/ 154 w 155"/>
                <a:gd name="T51" fmla="*/ 56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5" h="420">
                  <a:moveTo>
                    <a:pt x="154" y="56"/>
                  </a:moveTo>
                  <a:lnTo>
                    <a:pt x="154" y="56"/>
                  </a:lnTo>
                  <a:cubicBezTo>
                    <a:pt x="154" y="24"/>
                    <a:pt x="119" y="0"/>
                    <a:pt x="77" y="0"/>
                  </a:cubicBezTo>
                  <a:cubicBezTo>
                    <a:pt x="35" y="0"/>
                    <a:pt x="0" y="24"/>
                    <a:pt x="0" y="56"/>
                  </a:cubicBezTo>
                  <a:cubicBezTo>
                    <a:pt x="0" y="70"/>
                    <a:pt x="7" y="84"/>
                    <a:pt x="18" y="94"/>
                  </a:cubicBezTo>
                  <a:cubicBezTo>
                    <a:pt x="18" y="94"/>
                    <a:pt x="18" y="94"/>
                    <a:pt x="18" y="98"/>
                  </a:cubicBezTo>
                  <a:cubicBezTo>
                    <a:pt x="18" y="115"/>
                    <a:pt x="28" y="136"/>
                    <a:pt x="46" y="147"/>
                  </a:cubicBezTo>
                  <a:cubicBezTo>
                    <a:pt x="46" y="161"/>
                    <a:pt x="46" y="161"/>
                    <a:pt x="46" y="161"/>
                  </a:cubicBezTo>
                  <a:cubicBezTo>
                    <a:pt x="46" y="213"/>
                    <a:pt x="46" y="213"/>
                    <a:pt x="46" y="213"/>
                  </a:cubicBezTo>
                  <a:cubicBezTo>
                    <a:pt x="46" y="241"/>
                    <a:pt x="46" y="241"/>
                    <a:pt x="46" y="241"/>
                  </a:cubicBezTo>
                  <a:cubicBezTo>
                    <a:pt x="46" y="297"/>
                    <a:pt x="46" y="297"/>
                    <a:pt x="46" y="297"/>
                  </a:cubicBezTo>
                  <a:cubicBezTo>
                    <a:pt x="46" y="322"/>
                    <a:pt x="46" y="322"/>
                    <a:pt x="46" y="322"/>
                  </a:cubicBezTo>
                  <a:cubicBezTo>
                    <a:pt x="46" y="384"/>
                    <a:pt x="46" y="384"/>
                    <a:pt x="46" y="384"/>
                  </a:cubicBezTo>
                  <a:cubicBezTo>
                    <a:pt x="46" y="388"/>
                    <a:pt x="46" y="388"/>
                    <a:pt x="46" y="388"/>
                  </a:cubicBezTo>
                  <a:cubicBezTo>
                    <a:pt x="46" y="405"/>
                    <a:pt x="60" y="419"/>
                    <a:pt x="77" y="419"/>
                  </a:cubicBezTo>
                  <a:cubicBezTo>
                    <a:pt x="95" y="419"/>
                    <a:pt x="112" y="405"/>
                    <a:pt x="112" y="388"/>
                  </a:cubicBezTo>
                  <a:cubicBezTo>
                    <a:pt x="112" y="384"/>
                    <a:pt x="112" y="384"/>
                    <a:pt x="112" y="384"/>
                  </a:cubicBezTo>
                  <a:cubicBezTo>
                    <a:pt x="112" y="322"/>
                    <a:pt x="112" y="322"/>
                    <a:pt x="112" y="322"/>
                  </a:cubicBezTo>
                  <a:cubicBezTo>
                    <a:pt x="112" y="297"/>
                    <a:pt x="112" y="297"/>
                    <a:pt x="112" y="297"/>
                  </a:cubicBezTo>
                  <a:cubicBezTo>
                    <a:pt x="112" y="241"/>
                    <a:pt x="112" y="241"/>
                    <a:pt x="112" y="241"/>
                  </a:cubicBezTo>
                  <a:cubicBezTo>
                    <a:pt x="112" y="213"/>
                    <a:pt x="112" y="213"/>
                    <a:pt x="112" y="213"/>
                  </a:cubicBezTo>
                  <a:cubicBezTo>
                    <a:pt x="112" y="161"/>
                    <a:pt x="112" y="161"/>
                    <a:pt x="112" y="161"/>
                  </a:cubicBezTo>
                  <a:cubicBezTo>
                    <a:pt x="112" y="143"/>
                    <a:pt x="112" y="143"/>
                    <a:pt x="112" y="143"/>
                  </a:cubicBezTo>
                  <a:cubicBezTo>
                    <a:pt x="126" y="133"/>
                    <a:pt x="133" y="115"/>
                    <a:pt x="133" y="98"/>
                  </a:cubicBezTo>
                  <a:cubicBezTo>
                    <a:pt x="133" y="94"/>
                    <a:pt x="133" y="94"/>
                    <a:pt x="133" y="94"/>
                  </a:cubicBezTo>
                  <a:cubicBezTo>
                    <a:pt x="147" y="84"/>
                    <a:pt x="154" y="70"/>
                    <a:pt x="154" y="56"/>
                  </a:cubicBezTo>
                </a:path>
              </a:pathLst>
            </a:custGeom>
            <a:solidFill>
              <a:srgbClr val="87B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95" name="Rectángulo 1074">
            <a:extLst>
              <a:ext uri="{FF2B5EF4-FFF2-40B4-BE49-F238E27FC236}">
                <a16:creationId xmlns:a16="http://schemas.microsoft.com/office/drawing/2014/main" id="{0BE48F5B-F1CB-4C40-9A91-29358E4F7344}"/>
              </a:ext>
            </a:extLst>
          </p:cNvPr>
          <p:cNvSpPr/>
          <p:nvPr/>
        </p:nvSpPr>
        <p:spPr>
          <a:xfrm>
            <a:off x="-14109033" y="19487705"/>
            <a:ext cx="2182008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3800" dirty="0">
                <a:solidFill>
                  <a:schemeClr val="bg1"/>
                </a:solidFill>
                <a:latin typeface="Raleway Thin" panose="020B0203030101060003" pitchFamily="34" charset="77"/>
              </a:rPr>
              <a:t>03</a:t>
            </a:r>
          </a:p>
        </p:txBody>
      </p:sp>
      <p:sp>
        <p:nvSpPr>
          <p:cNvPr id="112" name="Rectángulo 1080">
            <a:extLst>
              <a:ext uri="{FF2B5EF4-FFF2-40B4-BE49-F238E27FC236}">
                <a16:creationId xmlns:a16="http://schemas.microsoft.com/office/drawing/2014/main" id="{FEAEE786-B848-064B-98A7-DFBD32ABB12A}"/>
              </a:ext>
            </a:extLst>
          </p:cNvPr>
          <p:cNvSpPr/>
          <p:nvPr/>
        </p:nvSpPr>
        <p:spPr>
          <a:xfrm>
            <a:off x="-7843420" y="20704384"/>
            <a:ext cx="622905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  <a:latin typeface="Raleway" panose="020B0503030101060003" pitchFamily="34" charset="77"/>
              </a:rPr>
              <a:t>The World Health Organization (WHO) has declared this rapidly spreading coronavirus outbreak a pandemic.</a:t>
            </a:r>
          </a:p>
        </p:txBody>
      </p:sp>
      <p:sp>
        <p:nvSpPr>
          <p:cNvPr id="125" name="Rectángulo 6">
            <a:extLst>
              <a:ext uri="{FF2B5EF4-FFF2-40B4-BE49-F238E27FC236}">
                <a16:creationId xmlns:a16="http://schemas.microsoft.com/office/drawing/2014/main" id="{8A3DD940-0CB0-E04E-A3E4-B0DF9A79B26D}"/>
              </a:ext>
            </a:extLst>
          </p:cNvPr>
          <p:cNvSpPr/>
          <p:nvPr/>
        </p:nvSpPr>
        <p:spPr>
          <a:xfrm>
            <a:off x="4168958" y="3310652"/>
            <a:ext cx="192392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3800" dirty="0">
                <a:solidFill>
                  <a:schemeClr val="bg1"/>
                </a:solidFill>
                <a:latin typeface="Raleway Thin" panose="020B0203030101060003" pitchFamily="34" charset="77"/>
              </a:rPr>
              <a:t>01</a:t>
            </a:r>
          </a:p>
        </p:txBody>
      </p:sp>
      <p:sp>
        <p:nvSpPr>
          <p:cNvPr id="126" name="Rectángulo 7">
            <a:extLst>
              <a:ext uri="{FF2B5EF4-FFF2-40B4-BE49-F238E27FC236}">
                <a16:creationId xmlns:a16="http://schemas.microsoft.com/office/drawing/2014/main" id="{36540A37-33C0-454F-AB0B-32727D452394}"/>
              </a:ext>
            </a:extLst>
          </p:cNvPr>
          <p:cNvSpPr/>
          <p:nvPr/>
        </p:nvSpPr>
        <p:spPr>
          <a:xfrm>
            <a:off x="9621668" y="4169429"/>
            <a:ext cx="1749197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500" b="1" dirty="0">
                <a:solidFill>
                  <a:schemeClr val="bg1"/>
                </a:solidFill>
                <a:latin typeface="Raleway" panose="020B0503030101060003" pitchFamily="34" charset="77"/>
              </a:rPr>
              <a:t>Fever</a:t>
            </a:r>
          </a:p>
        </p:txBody>
      </p:sp>
      <p:sp>
        <p:nvSpPr>
          <p:cNvPr id="127" name="Rectángulo 8">
            <a:extLst>
              <a:ext uri="{FF2B5EF4-FFF2-40B4-BE49-F238E27FC236}">
                <a16:creationId xmlns:a16="http://schemas.microsoft.com/office/drawing/2014/main" id="{11FE5B24-AEA2-FF4C-AD21-1559AE0F1842}"/>
              </a:ext>
            </a:extLst>
          </p:cNvPr>
          <p:cNvSpPr/>
          <p:nvPr/>
        </p:nvSpPr>
        <p:spPr>
          <a:xfrm>
            <a:off x="12683645" y="3838910"/>
            <a:ext cx="81317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  <a:latin typeface="Raleway" panose="020B0503030101060003" pitchFamily="34" charset="77"/>
              </a:rPr>
              <a:t>The World Health Organization (WHO) has declared this rapidly spreading coronavirus outbreak a pandemic.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3AFD78C-2F21-9A48-842D-93A93993C328}"/>
              </a:ext>
            </a:extLst>
          </p:cNvPr>
          <p:cNvGrpSpPr/>
          <p:nvPr/>
        </p:nvGrpSpPr>
        <p:grpSpPr>
          <a:xfrm>
            <a:off x="7734006" y="3291312"/>
            <a:ext cx="1234857" cy="2365653"/>
            <a:chOff x="4691643" y="12916840"/>
            <a:chExt cx="2137051" cy="4094015"/>
          </a:xfrm>
        </p:grpSpPr>
        <p:sp>
          <p:nvSpPr>
            <p:cNvPr id="129" name="Freeform 187">
              <a:extLst>
                <a:ext uri="{FF2B5EF4-FFF2-40B4-BE49-F238E27FC236}">
                  <a16:creationId xmlns:a16="http://schemas.microsoft.com/office/drawing/2014/main" id="{795A114A-19B5-FD4D-A17F-CFE1696C0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7749" y="16182444"/>
              <a:ext cx="288142" cy="828411"/>
            </a:xfrm>
            <a:custGeom>
              <a:avLst/>
              <a:gdLst>
                <a:gd name="T0" fmla="*/ 56 w 106"/>
                <a:gd name="T1" fmla="*/ 0 h 305"/>
                <a:gd name="T2" fmla="*/ 56 w 106"/>
                <a:gd name="T3" fmla="*/ 0 h 305"/>
                <a:gd name="T4" fmla="*/ 4 w 106"/>
                <a:gd name="T5" fmla="*/ 49 h 305"/>
                <a:gd name="T6" fmla="*/ 4 w 106"/>
                <a:gd name="T7" fmla="*/ 192 h 305"/>
                <a:gd name="T8" fmla="*/ 0 w 106"/>
                <a:gd name="T9" fmla="*/ 255 h 305"/>
                <a:gd name="T10" fmla="*/ 49 w 106"/>
                <a:gd name="T11" fmla="*/ 304 h 305"/>
                <a:gd name="T12" fmla="*/ 101 w 106"/>
                <a:gd name="T13" fmla="*/ 255 h 305"/>
                <a:gd name="T14" fmla="*/ 101 w 106"/>
                <a:gd name="T15" fmla="*/ 196 h 305"/>
                <a:gd name="T16" fmla="*/ 105 w 106"/>
                <a:gd name="T17" fmla="*/ 53 h 305"/>
                <a:gd name="T18" fmla="*/ 56 w 106"/>
                <a:gd name="T19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305">
                  <a:moveTo>
                    <a:pt x="56" y="0"/>
                  </a:moveTo>
                  <a:lnTo>
                    <a:pt x="56" y="0"/>
                  </a:lnTo>
                  <a:cubicBezTo>
                    <a:pt x="28" y="0"/>
                    <a:pt x="4" y="21"/>
                    <a:pt x="4" y="49"/>
                  </a:cubicBezTo>
                  <a:cubicBezTo>
                    <a:pt x="4" y="192"/>
                    <a:pt x="4" y="192"/>
                    <a:pt x="4" y="192"/>
                  </a:cubicBezTo>
                  <a:cubicBezTo>
                    <a:pt x="0" y="255"/>
                    <a:pt x="0" y="255"/>
                    <a:pt x="0" y="255"/>
                  </a:cubicBezTo>
                  <a:cubicBezTo>
                    <a:pt x="0" y="283"/>
                    <a:pt x="21" y="304"/>
                    <a:pt x="49" y="304"/>
                  </a:cubicBezTo>
                  <a:cubicBezTo>
                    <a:pt x="77" y="304"/>
                    <a:pt x="101" y="283"/>
                    <a:pt x="101" y="255"/>
                  </a:cubicBezTo>
                  <a:cubicBezTo>
                    <a:pt x="101" y="196"/>
                    <a:pt x="101" y="196"/>
                    <a:pt x="101" y="196"/>
                  </a:cubicBezTo>
                  <a:cubicBezTo>
                    <a:pt x="105" y="53"/>
                    <a:pt x="105" y="53"/>
                    <a:pt x="105" y="53"/>
                  </a:cubicBezTo>
                  <a:cubicBezTo>
                    <a:pt x="105" y="25"/>
                    <a:pt x="84" y="0"/>
                    <a:pt x="56" y="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0" name="Freeform 188">
              <a:extLst>
                <a:ext uri="{FF2B5EF4-FFF2-40B4-BE49-F238E27FC236}">
                  <a16:creationId xmlns:a16="http://schemas.microsoft.com/office/drawing/2014/main" id="{F53E2F8D-E07F-EF41-8D54-BBC271D9E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1643" y="12916840"/>
              <a:ext cx="804391" cy="3589768"/>
            </a:xfrm>
            <a:custGeom>
              <a:avLst/>
              <a:gdLst>
                <a:gd name="T0" fmla="*/ 234 w 294"/>
                <a:gd name="T1" fmla="*/ 1314 h 1319"/>
                <a:gd name="T2" fmla="*/ 234 w 294"/>
                <a:gd name="T3" fmla="*/ 1314 h 1319"/>
                <a:gd name="T4" fmla="*/ 35 w 294"/>
                <a:gd name="T5" fmla="*/ 1311 h 1319"/>
                <a:gd name="T6" fmla="*/ 0 w 294"/>
                <a:gd name="T7" fmla="*/ 1276 h 1319"/>
                <a:gd name="T8" fmla="*/ 24 w 294"/>
                <a:gd name="T9" fmla="*/ 35 h 1319"/>
                <a:gd name="T10" fmla="*/ 59 w 294"/>
                <a:gd name="T11" fmla="*/ 0 h 1319"/>
                <a:gd name="T12" fmla="*/ 258 w 294"/>
                <a:gd name="T13" fmla="*/ 4 h 1319"/>
                <a:gd name="T14" fmla="*/ 293 w 294"/>
                <a:gd name="T15" fmla="*/ 39 h 1319"/>
                <a:gd name="T16" fmla="*/ 269 w 294"/>
                <a:gd name="T17" fmla="*/ 1283 h 1319"/>
                <a:gd name="T18" fmla="*/ 234 w 294"/>
                <a:gd name="T19" fmla="*/ 1314 h 1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" h="1319">
                  <a:moveTo>
                    <a:pt x="234" y="1314"/>
                  </a:moveTo>
                  <a:lnTo>
                    <a:pt x="234" y="1314"/>
                  </a:lnTo>
                  <a:cubicBezTo>
                    <a:pt x="35" y="1311"/>
                    <a:pt x="35" y="1311"/>
                    <a:pt x="35" y="1311"/>
                  </a:cubicBezTo>
                  <a:cubicBezTo>
                    <a:pt x="14" y="1311"/>
                    <a:pt x="0" y="1297"/>
                    <a:pt x="0" y="127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14"/>
                    <a:pt x="42" y="0"/>
                    <a:pt x="59" y="0"/>
                  </a:cubicBezTo>
                  <a:cubicBezTo>
                    <a:pt x="258" y="4"/>
                    <a:pt x="258" y="4"/>
                    <a:pt x="258" y="4"/>
                  </a:cubicBezTo>
                  <a:cubicBezTo>
                    <a:pt x="279" y="4"/>
                    <a:pt x="293" y="21"/>
                    <a:pt x="293" y="39"/>
                  </a:cubicBezTo>
                  <a:cubicBezTo>
                    <a:pt x="269" y="1283"/>
                    <a:pt x="269" y="1283"/>
                    <a:pt x="269" y="1283"/>
                  </a:cubicBezTo>
                  <a:cubicBezTo>
                    <a:pt x="269" y="1300"/>
                    <a:pt x="251" y="1318"/>
                    <a:pt x="234" y="1314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1" name="Freeform 189">
              <a:extLst>
                <a:ext uri="{FF2B5EF4-FFF2-40B4-BE49-F238E27FC236}">
                  <a16:creationId xmlns:a16="http://schemas.microsoft.com/office/drawing/2014/main" id="{50427715-2F23-E942-9D27-D58DDC6DB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5714" y="13144955"/>
              <a:ext cx="528260" cy="3145546"/>
            </a:xfrm>
            <a:custGeom>
              <a:avLst/>
              <a:gdLst>
                <a:gd name="T0" fmla="*/ 147 w 193"/>
                <a:gd name="T1" fmla="*/ 1154 h 1155"/>
                <a:gd name="T2" fmla="*/ 147 w 193"/>
                <a:gd name="T3" fmla="*/ 1154 h 1155"/>
                <a:gd name="T4" fmla="*/ 21 w 193"/>
                <a:gd name="T5" fmla="*/ 1150 h 1155"/>
                <a:gd name="T6" fmla="*/ 0 w 193"/>
                <a:gd name="T7" fmla="*/ 1129 h 1155"/>
                <a:gd name="T8" fmla="*/ 21 w 193"/>
                <a:gd name="T9" fmla="*/ 21 h 1155"/>
                <a:gd name="T10" fmla="*/ 42 w 193"/>
                <a:gd name="T11" fmla="*/ 0 h 1155"/>
                <a:gd name="T12" fmla="*/ 171 w 193"/>
                <a:gd name="T13" fmla="*/ 4 h 1155"/>
                <a:gd name="T14" fmla="*/ 192 w 193"/>
                <a:gd name="T15" fmla="*/ 25 h 1155"/>
                <a:gd name="T16" fmla="*/ 168 w 193"/>
                <a:gd name="T17" fmla="*/ 1133 h 1155"/>
                <a:gd name="T18" fmla="*/ 147 w 193"/>
                <a:gd name="T19" fmla="*/ 1154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1155">
                  <a:moveTo>
                    <a:pt x="147" y="1154"/>
                  </a:moveTo>
                  <a:lnTo>
                    <a:pt x="147" y="1154"/>
                  </a:lnTo>
                  <a:cubicBezTo>
                    <a:pt x="21" y="1150"/>
                    <a:pt x="21" y="1150"/>
                    <a:pt x="21" y="1150"/>
                  </a:cubicBezTo>
                  <a:cubicBezTo>
                    <a:pt x="7" y="1150"/>
                    <a:pt x="0" y="1140"/>
                    <a:pt x="0" y="1129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11"/>
                    <a:pt x="32" y="0"/>
                    <a:pt x="42" y="0"/>
                  </a:cubicBezTo>
                  <a:cubicBezTo>
                    <a:pt x="171" y="4"/>
                    <a:pt x="171" y="4"/>
                    <a:pt x="171" y="4"/>
                  </a:cubicBezTo>
                  <a:cubicBezTo>
                    <a:pt x="182" y="4"/>
                    <a:pt x="192" y="14"/>
                    <a:pt x="192" y="25"/>
                  </a:cubicBezTo>
                  <a:cubicBezTo>
                    <a:pt x="168" y="1133"/>
                    <a:pt x="168" y="1133"/>
                    <a:pt x="168" y="1133"/>
                  </a:cubicBezTo>
                  <a:cubicBezTo>
                    <a:pt x="168" y="1143"/>
                    <a:pt x="157" y="1154"/>
                    <a:pt x="147" y="1154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2" name="Freeform 190">
              <a:extLst>
                <a:ext uri="{FF2B5EF4-FFF2-40B4-BE49-F238E27FC236}">
                  <a16:creationId xmlns:a16="http://schemas.microsoft.com/office/drawing/2014/main" id="{05E5BCCA-6C06-0C42-B1CB-14DC1A1F8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775" y="13409085"/>
              <a:ext cx="312153" cy="72035"/>
            </a:xfrm>
            <a:custGeom>
              <a:avLst/>
              <a:gdLst>
                <a:gd name="T0" fmla="*/ 108 w 113"/>
                <a:gd name="T1" fmla="*/ 25 h 26"/>
                <a:gd name="T2" fmla="*/ 108 w 113"/>
                <a:gd name="T3" fmla="*/ 25 h 26"/>
                <a:gd name="T4" fmla="*/ 4 w 113"/>
                <a:gd name="T5" fmla="*/ 21 h 26"/>
                <a:gd name="T6" fmla="*/ 0 w 113"/>
                <a:gd name="T7" fmla="*/ 18 h 26"/>
                <a:gd name="T8" fmla="*/ 0 w 113"/>
                <a:gd name="T9" fmla="*/ 4 h 26"/>
                <a:gd name="T10" fmla="*/ 4 w 113"/>
                <a:gd name="T11" fmla="*/ 0 h 26"/>
                <a:gd name="T12" fmla="*/ 108 w 113"/>
                <a:gd name="T13" fmla="*/ 0 h 26"/>
                <a:gd name="T14" fmla="*/ 112 w 113"/>
                <a:gd name="T15" fmla="*/ 4 h 26"/>
                <a:gd name="T16" fmla="*/ 108 w 113"/>
                <a:gd name="T17" fmla="*/ 21 h 26"/>
                <a:gd name="T18" fmla="*/ 108 w 113"/>
                <a:gd name="T19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26">
                  <a:moveTo>
                    <a:pt x="108" y="25"/>
                  </a:moveTo>
                  <a:lnTo>
                    <a:pt x="108" y="25"/>
                  </a:lnTo>
                  <a:cubicBezTo>
                    <a:pt x="4" y="21"/>
                    <a:pt x="4" y="21"/>
                    <a:pt x="4" y="21"/>
                  </a:cubicBezTo>
                  <a:cubicBezTo>
                    <a:pt x="0" y="21"/>
                    <a:pt x="0" y="21"/>
                    <a:pt x="0" y="1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4" y="0"/>
                    <a:pt x="4" y="0"/>
                  </a:cubicBezTo>
                  <a:cubicBezTo>
                    <a:pt x="108" y="0"/>
                    <a:pt x="108" y="0"/>
                    <a:pt x="108" y="0"/>
                  </a:cubicBezTo>
                  <a:lnTo>
                    <a:pt x="112" y="4"/>
                  </a:lnTo>
                  <a:cubicBezTo>
                    <a:pt x="108" y="21"/>
                    <a:pt x="108" y="21"/>
                    <a:pt x="108" y="21"/>
                  </a:cubicBezTo>
                  <a:lnTo>
                    <a:pt x="108" y="25"/>
                  </a:ln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" name="Freeform 191">
              <a:extLst>
                <a:ext uri="{FF2B5EF4-FFF2-40B4-BE49-F238E27FC236}">
                  <a16:creationId xmlns:a16="http://schemas.microsoft.com/office/drawing/2014/main" id="{9B49758A-3247-7E47-8B49-3483685E7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775" y="13625191"/>
              <a:ext cx="300151" cy="60026"/>
            </a:xfrm>
            <a:custGeom>
              <a:avLst/>
              <a:gdLst>
                <a:gd name="T0" fmla="*/ 105 w 109"/>
                <a:gd name="T1" fmla="*/ 21 h 22"/>
                <a:gd name="T2" fmla="*/ 105 w 109"/>
                <a:gd name="T3" fmla="*/ 21 h 22"/>
                <a:gd name="T4" fmla="*/ 0 w 109"/>
                <a:gd name="T5" fmla="*/ 21 h 22"/>
                <a:gd name="T6" fmla="*/ 0 w 109"/>
                <a:gd name="T7" fmla="*/ 17 h 22"/>
                <a:gd name="T8" fmla="*/ 0 w 109"/>
                <a:gd name="T9" fmla="*/ 0 h 22"/>
                <a:gd name="T10" fmla="*/ 4 w 109"/>
                <a:gd name="T11" fmla="*/ 0 h 22"/>
                <a:gd name="T12" fmla="*/ 105 w 109"/>
                <a:gd name="T13" fmla="*/ 0 h 22"/>
                <a:gd name="T14" fmla="*/ 108 w 109"/>
                <a:gd name="T15" fmla="*/ 4 h 22"/>
                <a:gd name="T16" fmla="*/ 108 w 109"/>
                <a:gd name="T17" fmla="*/ 21 h 22"/>
                <a:gd name="T18" fmla="*/ 105 w 109"/>
                <a:gd name="T19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22">
                  <a:moveTo>
                    <a:pt x="105" y="21"/>
                  </a:moveTo>
                  <a:lnTo>
                    <a:pt x="105" y="21"/>
                  </a:lnTo>
                  <a:cubicBezTo>
                    <a:pt x="0" y="21"/>
                    <a:pt x="0" y="21"/>
                    <a:pt x="0" y="21"/>
                  </a:cubicBezTo>
                  <a:lnTo>
                    <a:pt x="0" y="17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8" y="0"/>
                    <a:pt x="108" y="4"/>
                    <a:pt x="108" y="4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8" y="21"/>
                    <a:pt x="108" y="21"/>
                    <a:pt x="105" y="21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" name="Freeform 192">
              <a:extLst>
                <a:ext uri="{FF2B5EF4-FFF2-40B4-BE49-F238E27FC236}">
                  <a16:creationId xmlns:a16="http://schemas.microsoft.com/office/drawing/2014/main" id="{E2F8309A-AEA0-5248-B059-F357EF02C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5773" y="13829288"/>
              <a:ext cx="300144" cy="72035"/>
            </a:xfrm>
            <a:custGeom>
              <a:avLst/>
              <a:gdLst>
                <a:gd name="T0" fmla="*/ 108 w 112"/>
                <a:gd name="T1" fmla="*/ 24 h 25"/>
                <a:gd name="T2" fmla="*/ 108 w 112"/>
                <a:gd name="T3" fmla="*/ 24 h 25"/>
                <a:gd name="T4" fmla="*/ 3 w 112"/>
                <a:gd name="T5" fmla="*/ 21 h 25"/>
                <a:gd name="T6" fmla="*/ 0 w 112"/>
                <a:gd name="T7" fmla="*/ 21 h 25"/>
                <a:gd name="T8" fmla="*/ 0 w 112"/>
                <a:gd name="T9" fmla="*/ 3 h 25"/>
                <a:gd name="T10" fmla="*/ 3 w 112"/>
                <a:gd name="T11" fmla="*/ 0 h 25"/>
                <a:gd name="T12" fmla="*/ 108 w 112"/>
                <a:gd name="T13" fmla="*/ 3 h 25"/>
                <a:gd name="T14" fmla="*/ 111 w 112"/>
                <a:gd name="T15" fmla="*/ 7 h 25"/>
                <a:gd name="T16" fmla="*/ 111 w 112"/>
                <a:gd name="T17" fmla="*/ 21 h 25"/>
                <a:gd name="T18" fmla="*/ 108 w 112"/>
                <a:gd name="T1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25">
                  <a:moveTo>
                    <a:pt x="108" y="24"/>
                  </a:moveTo>
                  <a:lnTo>
                    <a:pt x="108" y="24"/>
                  </a:lnTo>
                  <a:cubicBezTo>
                    <a:pt x="3" y="21"/>
                    <a:pt x="3" y="21"/>
                    <a:pt x="3" y="21"/>
                  </a:cubicBezTo>
                  <a:lnTo>
                    <a:pt x="0" y="21"/>
                  </a:lnTo>
                  <a:cubicBezTo>
                    <a:pt x="0" y="3"/>
                    <a:pt x="0" y="3"/>
                    <a:pt x="0" y="3"/>
                  </a:cubicBezTo>
                  <a:lnTo>
                    <a:pt x="3" y="0"/>
                  </a:lnTo>
                  <a:cubicBezTo>
                    <a:pt x="108" y="3"/>
                    <a:pt x="108" y="3"/>
                    <a:pt x="108" y="3"/>
                  </a:cubicBezTo>
                  <a:cubicBezTo>
                    <a:pt x="108" y="3"/>
                    <a:pt x="111" y="3"/>
                    <a:pt x="111" y="7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4"/>
                    <a:pt x="108" y="24"/>
                    <a:pt x="108" y="24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" name="Freeform 193">
              <a:extLst>
                <a:ext uri="{FF2B5EF4-FFF2-40B4-BE49-F238E27FC236}">
                  <a16:creationId xmlns:a16="http://schemas.microsoft.com/office/drawing/2014/main" id="{AA8B674C-F6E7-2D49-8EDC-B692C6694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5773" y="14045394"/>
              <a:ext cx="300144" cy="72035"/>
            </a:xfrm>
            <a:custGeom>
              <a:avLst/>
              <a:gdLst>
                <a:gd name="T0" fmla="*/ 104 w 109"/>
                <a:gd name="T1" fmla="*/ 24 h 25"/>
                <a:gd name="T2" fmla="*/ 104 w 109"/>
                <a:gd name="T3" fmla="*/ 24 h 25"/>
                <a:gd name="T4" fmla="*/ 3 w 109"/>
                <a:gd name="T5" fmla="*/ 21 h 25"/>
                <a:gd name="T6" fmla="*/ 0 w 109"/>
                <a:gd name="T7" fmla="*/ 17 h 25"/>
                <a:gd name="T8" fmla="*/ 0 w 109"/>
                <a:gd name="T9" fmla="*/ 3 h 25"/>
                <a:gd name="T10" fmla="*/ 3 w 109"/>
                <a:gd name="T11" fmla="*/ 0 h 25"/>
                <a:gd name="T12" fmla="*/ 104 w 109"/>
                <a:gd name="T13" fmla="*/ 3 h 25"/>
                <a:gd name="T14" fmla="*/ 108 w 109"/>
                <a:gd name="T15" fmla="*/ 3 h 25"/>
                <a:gd name="T16" fmla="*/ 108 w 109"/>
                <a:gd name="T17" fmla="*/ 21 h 25"/>
                <a:gd name="T18" fmla="*/ 104 w 109"/>
                <a:gd name="T1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25">
                  <a:moveTo>
                    <a:pt x="104" y="24"/>
                  </a:moveTo>
                  <a:lnTo>
                    <a:pt x="104" y="24"/>
                  </a:lnTo>
                  <a:cubicBezTo>
                    <a:pt x="3" y="21"/>
                    <a:pt x="3" y="21"/>
                    <a:pt x="3" y="21"/>
                  </a:cubicBezTo>
                  <a:cubicBezTo>
                    <a:pt x="0" y="21"/>
                    <a:pt x="0" y="21"/>
                    <a:pt x="0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3" y="0"/>
                  </a:cubicBezTo>
                  <a:cubicBezTo>
                    <a:pt x="104" y="3"/>
                    <a:pt x="104" y="3"/>
                    <a:pt x="104" y="3"/>
                  </a:cubicBezTo>
                  <a:cubicBezTo>
                    <a:pt x="108" y="3"/>
                    <a:pt x="108" y="3"/>
                    <a:pt x="108" y="3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8" y="21"/>
                    <a:pt x="108" y="24"/>
                    <a:pt x="104" y="24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6" name="Freeform 194">
              <a:extLst>
                <a:ext uri="{FF2B5EF4-FFF2-40B4-BE49-F238E27FC236}">
                  <a16:creationId xmlns:a16="http://schemas.microsoft.com/office/drawing/2014/main" id="{77E5C6D5-D1EC-3A46-85C6-C7EAD3AF0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3763" y="14249498"/>
              <a:ext cx="312153" cy="72035"/>
            </a:xfrm>
            <a:custGeom>
              <a:avLst/>
              <a:gdLst>
                <a:gd name="T0" fmla="*/ 108 w 113"/>
                <a:gd name="T1" fmla="*/ 24 h 25"/>
                <a:gd name="T2" fmla="*/ 108 w 113"/>
                <a:gd name="T3" fmla="*/ 24 h 25"/>
                <a:gd name="T4" fmla="*/ 4 w 113"/>
                <a:gd name="T5" fmla="*/ 21 h 25"/>
                <a:gd name="T6" fmla="*/ 0 w 113"/>
                <a:gd name="T7" fmla="*/ 21 h 25"/>
                <a:gd name="T8" fmla="*/ 0 w 113"/>
                <a:gd name="T9" fmla="*/ 3 h 25"/>
                <a:gd name="T10" fmla="*/ 4 w 113"/>
                <a:gd name="T11" fmla="*/ 0 h 25"/>
                <a:gd name="T12" fmla="*/ 108 w 113"/>
                <a:gd name="T13" fmla="*/ 3 h 25"/>
                <a:gd name="T14" fmla="*/ 112 w 113"/>
                <a:gd name="T15" fmla="*/ 7 h 25"/>
                <a:gd name="T16" fmla="*/ 112 w 113"/>
                <a:gd name="T17" fmla="*/ 21 h 25"/>
                <a:gd name="T18" fmla="*/ 108 w 113"/>
                <a:gd name="T1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25">
                  <a:moveTo>
                    <a:pt x="108" y="24"/>
                  </a:moveTo>
                  <a:lnTo>
                    <a:pt x="108" y="24"/>
                  </a:lnTo>
                  <a:cubicBezTo>
                    <a:pt x="4" y="21"/>
                    <a:pt x="4" y="21"/>
                    <a:pt x="4" y="21"/>
                  </a:cubicBezTo>
                  <a:lnTo>
                    <a:pt x="0" y="21"/>
                  </a:lnTo>
                  <a:cubicBezTo>
                    <a:pt x="0" y="3"/>
                    <a:pt x="0" y="3"/>
                    <a:pt x="0" y="3"/>
                  </a:cubicBezTo>
                  <a:lnTo>
                    <a:pt x="4" y="0"/>
                  </a:lnTo>
                  <a:cubicBezTo>
                    <a:pt x="108" y="3"/>
                    <a:pt x="108" y="3"/>
                    <a:pt x="108" y="3"/>
                  </a:cubicBezTo>
                  <a:cubicBezTo>
                    <a:pt x="108" y="3"/>
                    <a:pt x="112" y="3"/>
                    <a:pt x="112" y="7"/>
                  </a:cubicBezTo>
                  <a:cubicBezTo>
                    <a:pt x="112" y="21"/>
                    <a:pt x="112" y="21"/>
                    <a:pt x="112" y="21"/>
                  </a:cubicBezTo>
                  <a:cubicBezTo>
                    <a:pt x="112" y="24"/>
                    <a:pt x="108" y="24"/>
                    <a:pt x="108" y="24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7" name="Freeform 195">
              <a:extLst>
                <a:ext uri="{FF2B5EF4-FFF2-40B4-BE49-F238E27FC236}">
                  <a16:creationId xmlns:a16="http://schemas.microsoft.com/office/drawing/2014/main" id="{E8B30531-40A8-0641-920D-BC06FFB95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3763" y="14465604"/>
              <a:ext cx="300151" cy="72035"/>
            </a:xfrm>
            <a:custGeom>
              <a:avLst/>
              <a:gdLst>
                <a:gd name="T0" fmla="*/ 105 w 109"/>
                <a:gd name="T1" fmla="*/ 24 h 25"/>
                <a:gd name="T2" fmla="*/ 105 w 109"/>
                <a:gd name="T3" fmla="*/ 24 h 25"/>
                <a:gd name="T4" fmla="*/ 4 w 109"/>
                <a:gd name="T5" fmla="*/ 21 h 25"/>
                <a:gd name="T6" fmla="*/ 0 w 109"/>
                <a:gd name="T7" fmla="*/ 21 h 25"/>
                <a:gd name="T8" fmla="*/ 0 w 109"/>
                <a:gd name="T9" fmla="*/ 3 h 25"/>
                <a:gd name="T10" fmla="*/ 4 w 109"/>
                <a:gd name="T11" fmla="*/ 0 h 25"/>
                <a:gd name="T12" fmla="*/ 108 w 109"/>
                <a:gd name="T13" fmla="*/ 3 h 25"/>
                <a:gd name="T14" fmla="*/ 108 w 109"/>
                <a:gd name="T15" fmla="*/ 7 h 25"/>
                <a:gd name="T16" fmla="*/ 108 w 109"/>
                <a:gd name="T17" fmla="*/ 21 h 25"/>
                <a:gd name="T18" fmla="*/ 105 w 109"/>
                <a:gd name="T1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25">
                  <a:moveTo>
                    <a:pt x="105" y="24"/>
                  </a:moveTo>
                  <a:lnTo>
                    <a:pt x="105" y="24"/>
                  </a:lnTo>
                  <a:cubicBezTo>
                    <a:pt x="4" y="21"/>
                    <a:pt x="4" y="21"/>
                    <a:pt x="4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0"/>
                    <a:pt x="4" y="0"/>
                  </a:cubicBezTo>
                  <a:cubicBezTo>
                    <a:pt x="108" y="3"/>
                    <a:pt x="108" y="3"/>
                    <a:pt x="108" y="3"/>
                  </a:cubicBezTo>
                  <a:cubicBezTo>
                    <a:pt x="108" y="3"/>
                    <a:pt x="108" y="3"/>
                    <a:pt x="108" y="7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8" y="24"/>
                    <a:pt x="108" y="24"/>
                    <a:pt x="105" y="24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8" name="Freeform 196">
              <a:extLst>
                <a:ext uri="{FF2B5EF4-FFF2-40B4-BE49-F238E27FC236}">
                  <a16:creationId xmlns:a16="http://schemas.microsoft.com/office/drawing/2014/main" id="{D2C22542-A26E-5246-AE5E-B94BA1C2B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3763" y="14681710"/>
              <a:ext cx="300151" cy="60026"/>
            </a:xfrm>
            <a:custGeom>
              <a:avLst/>
              <a:gdLst>
                <a:gd name="T0" fmla="*/ 108 w 112"/>
                <a:gd name="T1" fmla="*/ 21 h 22"/>
                <a:gd name="T2" fmla="*/ 108 w 112"/>
                <a:gd name="T3" fmla="*/ 21 h 22"/>
                <a:gd name="T4" fmla="*/ 3 w 112"/>
                <a:gd name="T5" fmla="*/ 21 h 22"/>
                <a:gd name="T6" fmla="*/ 0 w 112"/>
                <a:gd name="T7" fmla="*/ 17 h 22"/>
                <a:gd name="T8" fmla="*/ 0 w 112"/>
                <a:gd name="T9" fmla="*/ 3 h 22"/>
                <a:gd name="T10" fmla="*/ 3 w 112"/>
                <a:gd name="T11" fmla="*/ 0 h 22"/>
                <a:gd name="T12" fmla="*/ 108 w 112"/>
                <a:gd name="T13" fmla="*/ 0 h 22"/>
                <a:gd name="T14" fmla="*/ 111 w 112"/>
                <a:gd name="T15" fmla="*/ 3 h 22"/>
                <a:gd name="T16" fmla="*/ 111 w 112"/>
                <a:gd name="T17" fmla="*/ 21 h 22"/>
                <a:gd name="T18" fmla="*/ 108 w 112"/>
                <a:gd name="T19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22">
                  <a:moveTo>
                    <a:pt x="108" y="21"/>
                  </a:moveTo>
                  <a:lnTo>
                    <a:pt x="108" y="21"/>
                  </a:ln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0" y="21"/>
                    <a:pt x="0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3" y="0"/>
                    <a:pt x="3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1" y="0"/>
                    <a:pt x="111" y="3"/>
                    <a:pt x="111" y="3"/>
                  </a:cubicBezTo>
                  <a:cubicBezTo>
                    <a:pt x="111" y="21"/>
                    <a:pt x="111" y="21"/>
                    <a:pt x="111" y="21"/>
                  </a:cubicBezTo>
                  <a:lnTo>
                    <a:pt x="108" y="21"/>
                  </a:ln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9" name="Freeform 197">
              <a:extLst>
                <a:ext uri="{FF2B5EF4-FFF2-40B4-BE49-F238E27FC236}">
                  <a16:creationId xmlns:a16="http://schemas.microsoft.com/office/drawing/2014/main" id="{352A1A82-8916-DC45-8DCC-CB53AAAFB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3763" y="14885807"/>
              <a:ext cx="300151" cy="60033"/>
            </a:xfrm>
            <a:custGeom>
              <a:avLst/>
              <a:gdLst>
                <a:gd name="T0" fmla="*/ 108 w 109"/>
                <a:gd name="T1" fmla="*/ 21 h 22"/>
                <a:gd name="T2" fmla="*/ 108 w 109"/>
                <a:gd name="T3" fmla="*/ 21 h 22"/>
                <a:gd name="T4" fmla="*/ 3 w 109"/>
                <a:gd name="T5" fmla="*/ 21 h 22"/>
                <a:gd name="T6" fmla="*/ 0 w 109"/>
                <a:gd name="T7" fmla="*/ 17 h 22"/>
                <a:gd name="T8" fmla="*/ 0 w 109"/>
                <a:gd name="T9" fmla="*/ 0 h 22"/>
                <a:gd name="T10" fmla="*/ 3 w 109"/>
                <a:gd name="T11" fmla="*/ 0 h 22"/>
                <a:gd name="T12" fmla="*/ 108 w 109"/>
                <a:gd name="T13" fmla="*/ 0 h 22"/>
                <a:gd name="T14" fmla="*/ 108 w 109"/>
                <a:gd name="T15" fmla="*/ 3 h 22"/>
                <a:gd name="T16" fmla="*/ 108 w 109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22">
                  <a:moveTo>
                    <a:pt x="108" y="21"/>
                  </a:moveTo>
                  <a:lnTo>
                    <a:pt x="108" y="21"/>
                  </a:lnTo>
                  <a:cubicBezTo>
                    <a:pt x="3" y="21"/>
                    <a:pt x="3" y="21"/>
                    <a:pt x="3" y="21"/>
                  </a:cubicBezTo>
                  <a:cubicBezTo>
                    <a:pt x="0" y="21"/>
                    <a:pt x="0" y="17"/>
                    <a:pt x="0" y="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3" y="0"/>
                  </a:cubicBezTo>
                  <a:cubicBezTo>
                    <a:pt x="108" y="0"/>
                    <a:pt x="108" y="0"/>
                    <a:pt x="108" y="0"/>
                  </a:cubicBezTo>
                  <a:lnTo>
                    <a:pt x="108" y="3"/>
                  </a:lnTo>
                  <a:cubicBezTo>
                    <a:pt x="108" y="21"/>
                    <a:pt x="108" y="21"/>
                    <a:pt x="108" y="21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0" name="Freeform 198">
              <a:extLst>
                <a:ext uri="{FF2B5EF4-FFF2-40B4-BE49-F238E27FC236}">
                  <a16:creationId xmlns:a16="http://schemas.microsoft.com/office/drawing/2014/main" id="{DFDD3326-FC66-C245-ADC5-8355A6DEF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1761" y="15113923"/>
              <a:ext cx="312153" cy="72035"/>
            </a:xfrm>
            <a:custGeom>
              <a:avLst/>
              <a:gdLst>
                <a:gd name="T0" fmla="*/ 108 w 113"/>
                <a:gd name="T1" fmla="*/ 24 h 25"/>
                <a:gd name="T2" fmla="*/ 108 w 113"/>
                <a:gd name="T3" fmla="*/ 24 h 25"/>
                <a:gd name="T4" fmla="*/ 4 w 113"/>
                <a:gd name="T5" fmla="*/ 21 h 25"/>
                <a:gd name="T6" fmla="*/ 0 w 113"/>
                <a:gd name="T7" fmla="*/ 17 h 25"/>
                <a:gd name="T8" fmla="*/ 4 w 113"/>
                <a:gd name="T9" fmla="*/ 3 h 25"/>
                <a:gd name="T10" fmla="*/ 4 w 113"/>
                <a:gd name="T11" fmla="*/ 0 h 25"/>
                <a:gd name="T12" fmla="*/ 108 w 113"/>
                <a:gd name="T13" fmla="*/ 3 h 25"/>
                <a:gd name="T14" fmla="*/ 112 w 113"/>
                <a:gd name="T15" fmla="*/ 3 h 25"/>
                <a:gd name="T16" fmla="*/ 112 w 113"/>
                <a:gd name="T17" fmla="*/ 21 h 25"/>
                <a:gd name="T18" fmla="*/ 108 w 113"/>
                <a:gd name="T1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25">
                  <a:moveTo>
                    <a:pt x="108" y="24"/>
                  </a:moveTo>
                  <a:lnTo>
                    <a:pt x="108" y="24"/>
                  </a:ln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0" y="21"/>
                    <a:pt x="0" y="17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8" y="3"/>
                    <a:pt x="108" y="3"/>
                    <a:pt x="108" y="3"/>
                  </a:cubicBezTo>
                  <a:cubicBezTo>
                    <a:pt x="112" y="3"/>
                    <a:pt x="112" y="3"/>
                    <a:pt x="112" y="3"/>
                  </a:cubicBezTo>
                  <a:cubicBezTo>
                    <a:pt x="112" y="21"/>
                    <a:pt x="112" y="21"/>
                    <a:pt x="112" y="21"/>
                  </a:cubicBezTo>
                  <a:lnTo>
                    <a:pt x="108" y="24"/>
                  </a:ln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1" name="Freeform 199">
              <a:extLst>
                <a:ext uri="{FF2B5EF4-FFF2-40B4-BE49-F238E27FC236}">
                  <a16:creationId xmlns:a16="http://schemas.microsoft.com/office/drawing/2014/main" id="{926C9C9A-D0CA-C849-8A95-6C3BDDF62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1761" y="15330029"/>
              <a:ext cx="312153" cy="72035"/>
            </a:xfrm>
            <a:custGeom>
              <a:avLst/>
              <a:gdLst>
                <a:gd name="T0" fmla="*/ 108 w 113"/>
                <a:gd name="T1" fmla="*/ 24 h 25"/>
                <a:gd name="T2" fmla="*/ 108 w 113"/>
                <a:gd name="T3" fmla="*/ 24 h 25"/>
                <a:gd name="T4" fmla="*/ 4 w 113"/>
                <a:gd name="T5" fmla="*/ 21 h 25"/>
                <a:gd name="T6" fmla="*/ 0 w 113"/>
                <a:gd name="T7" fmla="*/ 17 h 25"/>
                <a:gd name="T8" fmla="*/ 0 w 113"/>
                <a:gd name="T9" fmla="*/ 3 h 25"/>
                <a:gd name="T10" fmla="*/ 4 w 113"/>
                <a:gd name="T11" fmla="*/ 0 h 25"/>
                <a:gd name="T12" fmla="*/ 108 w 113"/>
                <a:gd name="T13" fmla="*/ 0 h 25"/>
                <a:gd name="T14" fmla="*/ 108 w 113"/>
                <a:gd name="T15" fmla="*/ 3 h 25"/>
                <a:gd name="T16" fmla="*/ 108 w 113"/>
                <a:gd name="T17" fmla="*/ 21 h 25"/>
                <a:gd name="T18" fmla="*/ 108 w 113"/>
                <a:gd name="T1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25">
                  <a:moveTo>
                    <a:pt x="108" y="24"/>
                  </a:moveTo>
                  <a:lnTo>
                    <a:pt x="108" y="24"/>
                  </a:lnTo>
                  <a:cubicBezTo>
                    <a:pt x="4" y="21"/>
                    <a:pt x="4" y="21"/>
                    <a:pt x="4" y="21"/>
                  </a:cubicBezTo>
                  <a:cubicBezTo>
                    <a:pt x="0" y="21"/>
                    <a:pt x="0" y="21"/>
                    <a:pt x="0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4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0"/>
                    <a:pt x="112" y="3"/>
                    <a:pt x="108" y="3"/>
                  </a:cubicBezTo>
                  <a:cubicBezTo>
                    <a:pt x="108" y="21"/>
                    <a:pt x="108" y="21"/>
                    <a:pt x="108" y="21"/>
                  </a:cubicBezTo>
                  <a:lnTo>
                    <a:pt x="108" y="24"/>
                  </a:ln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2" name="Freeform 200">
              <a:extLst>
                <a:ext uri="{FF2B5EF4-FFF2-40B4-BE49-F238E27FC236}">
                  <a16:creationId xmlns:a16="http://schemas.microsoft.com/office/drawing/2014/main" id="{DD37FD2A-89B7-B142-8160-F786010DF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1761" y="15534126"/>
              <a:ext cx="300144" cy="72035"/>
            </a:xfrm>
            <a:custGeom>
              <a:avLst/>
              <a:gdLst>
                <a:gd name="T0" fmla="*/ 105 w 109"/>
                <a:gd name="T1" fmla="*/ 25 h 26"/>
                <a:gd name="T2" fmla="*/ 105 w 109"/>
                <a:gd name="T3" fmla="*/ 25 h 26"/>
                <a:gd name="T4" fmla="*/ 0 w 109"/>
                <a:gd name="T5" fmla="*/ 21 h 26"/>
                <a:gd name="T6" fmla="*/ 0 w 109"/>
                <a:gd name="T7" fmla="*/ 21 h 26"/>
                <a:gd name="T8" fmla="*/ 0 w 109"/>
                <a:gd name="T9" fmla="*/ 4 h 26"/>
                <a:gd name="T10" fmla="*/ 0 w 109"/>
                <a:gd name="T11" fmla="*/ 0 h 26"/>
                <a:gd name="T12" fmla="*/ 105 w 109"/>
                <a:gd name="T13" fmla="*/ 4 h 26"/>
                <a:gd name="T14" fmla="*/ 108 w 109"/>
                <a:gd name="T15" fmla="*/ 7 h 26"/>
                <a:gd name="T16" fmla="*/ 108 w 109"/>
                <a:gd name="T17" fmla="*/ 21 h 26"/>
                <a:gd name="T18" fmla="*/ 105 w 109"/>
                <a:gd name="T19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26">
                  <a:moveTo>
                    <a:pt x="105" y="25"/>
                  </a:moveTo>
                  <a:lnTo>
                    <a:pt x="105" y="25"/>
                  </a:lnTo>
                  <a:cubicBezTo>
                    <a:pt x="0" y="21"/>
                    <a:pt x="0" y="21"/>
                    <a:pt x="0" y="21"/>
                  </a:cubicBezTo>
                  <a:lnTo>
                    <a:pt x="0" y="21"/>
                  </a:lnTo>
                  <a:cubicBezTo>
                    <a:pt x="0" y="4"/>
                    <a:pt x="0" y="4"/>
                    <a:pt x="0" y="4"/>
                  </a:cubicBezTo>
                  <a:lnTo>
                    <a:pt x="0" y="0"/>
                  </a:lnTo>
                  <a:cubicBezTo>
                    <a:pt x="105" y="4"/>
                    <a:pt x="105" y="4"/>
                    <a:pt x="105" y="4"/>
                  </a:cubicBezTo>
                  <a:cubicBezTo>
                    <a:pt x="108" y="4"/>
                    <a:pt x="108" y="4"/>
                    <a:pt x="108" y="7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8" y="25"/>
                    <a:pt x="108" y="25"/>
                    <a:pt x="105" y="25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" name="Freeform 201">
              <a:extLst>
                <a:ext uri="{FF2B5EF4-FFF2-40B4-BE49-F238E27FC236}">
                  <a16:creationId xmlns:a16="http://schemas.microsoft.com/office/drawing/2014/main" id="{CE820D01-5C9E-6848-81D9-03D7A8CD2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752" y="15738230"/>
              <a:ext cx="300151" cy="72035"/>
            </a:xfrm>
            <a:custGeom>
              <a:avLst/>
              <a:gdLst>
                <a:gd name="T0" fmla="*/ 108 w 112"/>
                <a:gd name="T1" fmla="*/ 25 h 26"/>
                <a:gd name="T2" fmla="*/ 108 w 112"/>
                <a:gd name="T3" fmla="*/ 25 h 26"/>
                <a:gd name="T4" fmla="*/ 3 w 112"/>
                <a:gd name="T5" fmla="*/ 21 h 26"/>
                <a:gd name="T6" fmla="*/ 0 w 112"/>
                <a:gd name="T7" fmla="*/ 21 h 26"/>
                <a:gd name="T8" fmla="*/ 0 w 112"/>
                <a:gd name="T9" fmla="*/ 4 h 26"/>
                <a:gd name="T10" fmla="*/ 3 w 112"/>
                <a:gd name="T11" fmla="*/ 0 h 26"/>
                <a:gd name="T12" fmla="*/ 108 w 112"/>
                <a:gd name="T13" fmla="*/ 4 h 26"/>
                <a:gd name="T14" fmla="*/ 111 w 112"/>
                <a:gd name="T15" fmla="*/ 7 h 26"/>
                <a:gd name="T16" fmla="*/ 111 w 112"/>
                <a:gd name="T17" fmla="*/ 21 h 26"/>
                <a:gd name="T18" fmla="*/ 108 w 112"/>
                <a:gd name="T19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26">
                  <a:moveTo>
                    <a:pt x="108" y="25"/>
                  </a:moveTo>
                  <a:lnTo>
                    <a:pt x="108" y="25"/>
                  </a:lnTo>
                  <a:cubicBezTo>
                    <a:pt x="3" y="21"/>
                    <a:pt x="3" y="21"/>
                    <a:pt x="3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3" y="0"/>
                  </a:lnTo>
                  <a:cubicBezTo>
                    <a:pt x="108" y="4"/>
                    <a:pt x="108" y="4"/>
                    <a:pt x="108" y="4"/>
                  </a:cubicBezTo>
                  <a:cubicBezTo>
                    <a:pt x="108" y="4"/>
                    <a:pt x="111" y="4"/>
                    <a:pt x="111" y="7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8" y="25"/>
                    <a:pt x="108" y="25"/>
                    <a:pt x="108" y="25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4" name="Freeform 202">
              <a:extLst>
                <a:ext uri="{FF2B5EF4-FFF2-40B4-BE49-F238E27FC236}">
                  <a16:creationId xmlns:a16="http://schemas.microsoft.com/office/drawing/2014/main" id="{D8364BB2-7993-9749-A920-BC21BC25E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752" y="15966338"/>
              <a:ext cx="300151" cy="60033"/>
            </a:xfrm>
            <a:custGeom>
              <a:avLst/>
              <a:gdLst>
                <a:gd name="T0" fmla="*/ 104 w 109"/>
                <a:gd name="T1" fmla="*/ 21 h 22"/>
                <a:gd name="T2" fmla="*/ 104 w 109"/>
                <a:gd name="T3" fmla="*/ 21 h 22"/>
                <a:gd name="T4" fmla="*/ 0 w 109"/>
                <a:gd name="T5" fmla="*/ 21 h 22"/>
                <a:gd name="T6" fmla="*/ 0 w 109"/>
                <a:gd name="T7" fmla="*/ 17 h 22"/>
                <a:gd name="T8" fmla="*/ 0 w 109"/>
                <a:gd name="T9" fmla="*/ 3 h 22"/>
                <a:gd name="T10" fmla="*/ 3 w 109"/>
                <a:gd name="T11" fmla="*/ 0 h 22"/>
                <a:gd name="T12" fmla="*/ 104 w 109"/>
                <a:gd name="T13" fmla="*/ 0 h 22"/>
                <a:gd name="T14" fmla="*/ 108 w 109"/>
                <a:gd name="T15" fmla="*/ 3 h 22"/>
                <a:gd name="T16" fmla="*/ 108 w 109"/>
                <a:gd name="T17" fmla="*/ 21 h 22"/>
                <a:gd name="T18" fmla="*/ 104 w 109"/>
                <a:gd name="T19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22">
                  <a:moveTo>
                    <a:pt x="104" y="21"/>
                  </a:moveTo>
                  <a:lnTo>
                    <a:pt x="104" y="21"/>
                  </a:ln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3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8" y="0"/>
                    <a:pt x="108" y="3"/>
                    <a:pt x="108" y="3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8" y="21"/>
                    <a:pt x="108" y="21"/>
                    <a:pt x="104" y="21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5" name="Freeform 203">
              <a:extLst>
                <a:ext uri="{FF2B5EF4-FFF2-40B4-BE49-F238E27FC236}">
                  <a16:creationId xmlns:a16="http://schemas.microsoft.com/office/drawing/2014/main" id="{EEB49C9F-DE52-D54C-8BB4-C33B421F4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1787" y="13793274"/>
              <a:ext cx="168083" cy="3121534"/>
            </a:xfrm>
            <a:custGeom>
              <a:avLst/>
              <a:gdLst>
                <a:gd name="T0" fmla="*/ 0 w 60"/>
                <a:gd name="T1" fmla="*/ 1118 h 1147"/>
                <a:gd name="T2" fmla="*/ 0 w 60"/>
                <a:gd name="T3" fmla="*/ 1118 h 1147"/>
                <a:gd name="T4" fmla="*/ 0 w 60"/>
                <a:gd name="T5" fmla="*/ 1125 h 1147"/>
                <a:gd name="T6" fmla="*/ 17 w 60"/>
                <a:gd name="T7" fmla="*/ 1146 h 1147"/>
                <a:gd name="T8" fmla="*/ 34 w 60"/>
                <a:gd name="T9" fmla="*/ 1125 h 1147"/>
                <a:gd name="T10" fmla="*/ 34 w 60"/>
                <a:gd name="T11" fmla="*/ 1122 h 1147"/>
                <a:gd name="T12" fmla="*/ 59 w 60"/>
                <a:gd name="T13" fmla="*/ 0 h 1147"/>
                <a:gd name="T14" fmla="*/ 21 w 60"/>
                <a:gd name="T15" fmla="*/ 0 h 1147"/>
                <a:gd name="T16" fmla="*/ 0 w 60"/>
                <a:gd name="T17" fmla="*/ 1118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147">
                  <a:moveTo>
                    <a:pt x="0" y="1118"/>
                  </a:moveTo>
                  <a:lnTo>
                    <a:pt x="0" y="1118"/>
                  </a:lnTo>
                  <a:cubicBezTo>
                    <a:pt x="0" y="1125"/>
                    <a:pt x="0" y="1125"/>
                    <a:pt x="0" y="1125"/>
                  </a:cubicBezTo>
                  <a:cubicBezTo>
                    <a:pt x="0" y="1136"/>
                    <a:pt x="7" y="1146"/>
                    <a:pt x="17" y="1146"/>
                  </a:cubicBezTo>
                  <a:cubicBezTo>
                    <a:pt x="28" y="1146"/>
                    <a:pt x="34" y="1139"/>
                    <a:pt x="34" y="1125"/>
                  </a:cubicBezTo>
                  <a:cubicBezTo>
                    <a:pt x="34" y="1122"/>
                    <a:pt x="34" y="1122"/>
                    <a:pt x="34" y="1122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0" y="1118"/>
                  </a:lnTo>
                </a:path>
              </a:pathLst>
            </a:custGeom>
            <a:solidFill>
              <a:srgbClr val="E2342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6" name="Freeform 204">
              <a:extLst>
                <a:ext uri="{FF2B5EF4-FFF2-40B4-BE49-F238E27FC236}">
                  <a16:creationId xmlns:a16="http://schemas.microsoft.com/office/drawing/2014/main" id="{4D9FD968-5CAA-904F-A127-1A34A281F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1820" y="13265014"/>
              <a:ext cx="120059" cy="540262"/>
            </a:xfrm>
            <a:custGeom>
              <a:avLst/>
              <a:gdLst>
                <a:gd name="T0" fmla="*/ 24 w 42"/>
                <a:gd name="T1" fmla="*/ 0 h 197"/>
                <a:gd name="T2" fmla="*/ 24 w 42"/>
                <a:gd name="T3" fmla="*/ 0 h 197"/>
                <a:gd name="T4" fmla="*/ 3 w 42"/>
                <a:gd name="T5" fmla="*/ 21 h 197"/>
                <a:gd name="T6" fmla="*/ 0 w 42"/>
                <a:gd name="T7" fmla="*/ 196 h 197"/>
                <a:gd name="T8" fmla="*/ 38 w 42"/>
                <a:gd name="T9" fmla="*/ 196 h 197"/>
                <a:gd name="T10" fmla="*/ 41 w 42"/>
                <a:gd name="T11" fmla="*/ 25 h 197"/>
                <a:gd name="T12" fmla="*/ 24 w 42"/>
                <a:gd name="T1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97">
                  <a:moveTo>
                    <a:pt x="24" y="0"/>
                  </a:moveTo>
                  <a:lnTo>
                    <a:pt x="24" y="0"/>
                  </a:lnTo>
                  <a:cubicBezTo>
                    <a:pt x="13" y="0"/>
                    <a:pt x="3" y="11"/>
                    <a:pt x="3" y="21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38" y="196"/>
                    <a:pt x="38" y="196"/>
                    <a:pt x="38" y="196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11"/>
                    <a:pt x="35" y="0"/>
                    <a:pt x="24" y="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7" name="Freeform 205">
              <a:extLst>
                <a:ext uri="{FF2B5EF4-FFF2-40B4-BE49-F238E27FC236}">
                  <a16:creationId xmlns:a16="http://schemas.microsoft.com/office/drawing/2014/main" id="{9ACEFB4A-BA3D-C842-BDA7-B222DC796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858" y="13457109"/>
              <a:ext cx="1692836" cy="756368"/>
            </a:xfrm>
            <a:custGeom>
              <a:avLst/>
              <a:gdLst>
                <a:gd name="T0" fmla="*/ 598 w 620"/>
                <a:gd name="T1" fmla="*/ 7 h 280"/>
                <a:gd name="T2" fmla="*/ 598 w 620"/>
                <a:gd name="T3" fmla="*/ 7 h 280"/>
                <a:gd name="T4" fmla="*/ 164 w 620"/>
                <a:gd name="T5" fmla="*/ 0 h 280"/>
                <a:gd name="T6" fmla="*/ 154 w 620"/>
                <a:gd name="T7" fmla="*/ 3 h 280"/>
                <a:gd name="T8" fmla="*/ 14 w 620"/>
                <a:gd name="T9" fmla="*/ 115 h 280"/>
                <a:gd name="T10" fmla="*/ 10 w 620"/>
                <a:gd name="T11" fmla="*/ 150 h 280"/>
                <a:gd name="T12" fmla="*/ 147 w 620"/>
                <a:gd name="T13" fmla="*/ 269 h 280"/>
                <a:gd name="T14" fmla="*/ 161 w 620"/>
                <a:gd name="T15" fmla="*/ 272 h 280"/>
                <a:gd name="T16" fmla="*/ 594 w 620"/>
                <a:gd name="T17" fmla="*/ 279 h 280"/>
                <a:gd name="T18" fmla="*/ 615 w 620"/>
                <a:gd name="T19" fmla="*/ 258 h 280"/>
                <a:gd name="T20" fmla="*/ 619 w 620"/>
                <a:gd name="T21" fmla="*/ 28 h 280"/>
                <a:gd name="T22" fmla="*/ 598 w 620"/>
                <a:gd name="T23" fmla="*/ 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0" h="280">
                  <a:moveTo>
                    <a:pt x="598" y="7"/>
                  </a:moveTo>
                  <a:lnTo>
                    <a:pt x="598" y="7"/>
                  </a:lnTo>
                  <a:cubicBezTo>
                    <a:pt x="164" y="0"/>
                    <a:pt x="164" y="0"/>
                    <a:pt x="164" y="0"/>
                  </a:cubicBezTo>
                  <a:cubicBezTo>
                    <a:pt x="161" y="0"/>
                    <a:pt x="157" y="0"/>
                    <a:pt x="154" y="3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0" y="125"/>
                    <a:pt x="0" y="139"/>
                    <a:pt x="10" y="150"/>
                  </a:cubicBezTo>
                  <a:cubicBezTo>
                    <a:pt x="147" y="269"/>
                    <a:pt x="147" y="269"/>
                    <a:pt x="147" y="269"/>
                  </a:cubicBezTo>
                  <a:cubicBezTo>
                    <a:pt x="150" y="272"/>
                    <a:pt x="157" y="272"/>
                    <a:pt x="161" y="272"/>
                  </a:cubicBezTo>
                  <a:cubicBezTo>
                    <a:pt x="594" y="279"/>
                    <a:pt x="594" y="279"/>
                    <a:pt x="594" y="279"/>
                  </a:cubicBezTo>
                  <a:cubicBezTo>
                    <a:pt x="605" y="279"/>
                    <a:pt x="615" y="272"/>
                    <a:pt x="615" y="258"/>
                  </a:cubicBezTo>
                  <a:cubicBezTo>
                    <a:pt x="619" y="28"/>
                    <a:pt x="619" y="28"/>
                    <a:pt x="619" y="28"/>
                  </a:cubicBezTo>
                  <a:cubicBezTo>
                    <a:pt x="619" y="17"/>
                    <a:pt x="608" y="7"/>
                    <a:pt x="598" y="7"/>
                  </a:cubicBezTo>
                </a:path>
              </a:pathLst>
            </a:custGeom>
            <a:solidFill>
              <a:srgbClr val="E2342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8" name="Freeform 206">
              <a:extLst>
                <a:ext uri="{FF2B5EF4-FFF2-40B4-BE49-F238E27FC236}">
                  <a16:creationId xmlns:a16="http://schemas.microsoft.com/office/drawing/2014/main" id="{951666BF-3096-964B-8405-56324F088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6153" y="13601180"/>
              <a:ext cx="276139" cy="492238"/>
            </a:xfrm>
            <a:custGeom>
              <a:avLst/>
              <a:gdLst>
                <a:gd name="T0" fmla="*/ 4 w 103"/>
                <a:gd name="T1" fmla="*/ 49 h 179"/>
                <a:gd name="T2" fmla="*/ 4 w 103"/>
                <a:gd name="T3" fmla="*/ 49 h 179"/>
                <a:gd name="T4" fmla="*/ 53 w 103"/>
                <a:gd name="T5" fmla="*/ 3 h 179"/>
                <a:gd name="T6" fmla="*/ 95 w 103"/>
                <a:gd name="T7" fmla="*/ 49 h 179"/>
                <a:gd name="T8" fmla="*/ 74 w 103"/>
                <a:gd name="T9" fmla="*/ 84 h 179"/>
                <a:gd name="T10" fmla="*/ 74 w 103"/>
                <a:gd name="T11" fmla="*/ 84 h 179"/>
                <a:gd name="T12" fmla="*/ 98 w 103"/>
                <a:gd name="T13" fmla="*/ 126 h 179"/>
                <a:gd name="T14" fmla="*/ 46 w 103"/>
                <a:gd name="T15" fmla="*/ 178 h 179"/>
                <a:gd name="T16" fmla="*/ 0 w 103"/>
                <a:gd name="T17" fmla="*/ 129 h 179"/>
                <a:gd name="T18" fmla="*/ 32 w 103"/>
                <a:gd name="T19" fmla="*/ 133 h 179"/>
                <a:gd name="T20" fmla="*/ 49 w 103"/>
                <a:gd name="T21" fmla="*/ 154 h 179"/>
                <a:gd name="T22" fmla="*/ 67 w 103"/>
                <a:gd name="T23" fmla="*/ 126 h 179"/>
                <a:gd name="T24" fmla="*/ 42 w 103"/>
                <a:gd name="T25" fmla="*/ 98 h 179"/>
                <a:gd name="T26" fmla="*/ 35 w 103"/>
                <a:gd name="T27" fmla="*/ 98 h 179"/>
                <a:gd name="T28" fmla="*/ 35 w 103"/>
                <a:gd name="T29" fmla="*/ 70 h 179"/>
                <a:gd name="T30" fmla="*/ 42 w 103"/>
                <a:gd name="T31" fmla="*/ 70 h 179"/>
                <a:gd name="T32" fmla="*/ 63 w 103"/>
                <a:gd name="T33" fmla="*/ 49 h 179"/>
                <a:gd name="T34" fmla="*/ 49 w 103"/>
                <a:gd name="T35" fmla="*/ 28 h 179"/>
                <a:gd name="T36" fmla="*/ 32 w 103"/>
                <a:gd name="T37" fmla="*/ 49 h 179"/>
                <a:gd name="T38" fmla="*/ 4 w 103"/>
                <a:gd name="T39" fmla="*/ 4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3" h="179">
                  <a:moveTo>
                    <a:pt x="4" y="49"/>
                  </a:moveTo>
                  <a:lnTo>
                    <a:pt x="4" y="49"/>
                  </a:lnTo>
                  <a:cubicBezTo>
                    <a:pt x="4" y="28"/>
                    <a:pt x="14" y="0"/>
                    <a:pt x="53" y="3"/>
                  </a:cubicBezTo>
                  <a:cubicBezTo>
                    <a:pt x="81" y="3"/>
                    <a:pt x="95" y="21"/>
                    <a:pt x="95" y="49"/>
                  </a:cubicBezTo>
                  <a:cubicBezTo>
                    <a:pt x="95" y="70"/>
                    <a:pt x="84" y="80"/>
                    <a:pt x="74" y="84"/>
                  </a:cubicBezTo>
                  <a:lnTo>
                    <a:pt x="74" y="84"/>
                  </a:lnTo>
                  <a:cubicBezTo>
                    <a:pt x="88" y="87"/>
                    <a:pt x="102" y="101"/>
                    <a:pt x="98" y="126"/>
                  </a:cubicBezTo>
                  <a:cubicBezTo>
                    <a:pt x="98" y="154"/>
                    <a:pt x="88" y="178"/>
                    <a:pt x="46" y="178"/>
                  </a:cubicBezTo>
                  <a:cubicBezTo>
                    <a:pt x="14" y="178"/>
                    <a:pt x="0" y="161"/>
                    <a:pt x="0" y="129"/>
                  </a:cubicBezTo>
                  <a:cubicBezTo>
                    <a:pt x="32" y="133"/>
                    <a:pt x="32" y="133"/>
                    <a:pt x="32" y="133"/>
                  </a:cubicBezTo>
                  <a:cubicBezTo>
                    <a:pt x="32" y="143"/>
                    <a:pt x="35" y="154"/>
                    <a:pt x="49" y="154"/>
                  </a:cubicBezTo>
                  <a:cubicBezTo>
                    <a:pt x="63" y="154"/>
                    <a:pt x="67" y="143"/>
                    <a:pt x="67" y="126"/>
                  </a:cubicBezTo>
                  <a:cubicBezTo>
                    <a:pt x="67" y="105"/>
                    <a:pt x="63" y="98"/>
                    <a:pt x="42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56" y="73"/>
                    <a:pt x="63" y="66"/>
                    <a:pt x="63" y="49"/>
                  </a:cubicBezTo>
                  <a:cubicBezTo>
                    <a:pt x="63" y="35"/>
                    <a:pt x="63" y="28"/>
                    <a:pt x="49" y="28"/>
                  </a:cubicBezTo>
                  <a:cubicBezTo>
                    <a:pt x="35" y="28"/>
                    <a:pt x="32" y="38"/>
                    <a:pt x="32" y="49"/>
                  </a:cubicBezTo>
                  <a:lnTo>
                    <a:pt x="4" y="49"/>
                  </a:lnTo>
                </a:path>
              </a:pathLst>
            </a:custGeom>
            <a:solidFill>
              <a:srgbClr val="FFE5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9" name="Freeform 207">
              <a:extLst>
                <a:ext uri="{FF2B5EF4-FFF2-40B4-BE49-F238E27FC236}">
                  <a16:creationId xmlns:a16="http://schemas.microsoft.com/office/drawing/2014/main" id="{2BEC04C0-BDA5-8C40-92F1-6FDE6C697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306" y="13613182"/>
              <a:ext cx="276139" cy="492246"/>
            </a:xfrm>
            <a:custGeom>
              <a:avLst/>
              <a:gdLst>
                <a:gd name="T0" fmla="*/ 0 w 102"/>
                <a:gd name="T1" fmla="*/ 126 h 180"/>
                <a:gd name="T2" fmla="*/ 0 w 102"/>
                <a:gd name="T3" fmla="*/ 126 h 180"/>
                <a:gd name="T4" fmla="*/ 24 w 102"/>
                <a:gd name="T5" fmla="*/ 84 h 180"/>
                <a:gd name="T6" fmla="*/ 6 w 102"/>
                <a:gd name="T7" fmla="*/ 46 h 180"/>
                <a:gd name="T8" fmla="*/ 55 w 102"/>
                <a:gd name="T9" fmla="*/ 0 h 180"/>
                <a:gd name="T10" fmla="*/ 97 w 102"/>
                <a:gd name="T11" fmla="*/ 46 h 180"/>
                <a:gd name="T12" fmla="*/ 80 w 102"/>
                <a:gd name="T13" fmla="*/ 84 h 180"/>
                <a:gd name="T14" fmla="*/ 101 w 102"/>
                <a:gd name="T15" fmla="*/ 126 h 180"/>
                <a:gd name="T16" fmla="*/ 48 w 102"/>
                <a:gd name="T17" fmla="*/ 179 h 180"/>
                <a:gd name="T18" fmla="*/ 0 w 102"/>
                <a:gd name="T19" fmla="*/ 126 h 180"/>
                <a:gd name="T20" fmla="*/ 69 w 102"/>
                <a:gd name="T21" fmla="*/ 126 h 180"/>
                <a:gd name="T22" fmla="*/ 69 w 102"/>
                <a:gd name="T23" fmla="*/ 126 h 180"/>
                <a:gd name="T24" fmla="*/ 52 w 102"/>
                <a:gd name="T25" fmla="*/ 98 h 180"/>
                <a:gd name="T26" fmla="*/ 31 w 102"/>
                <a:gd name="T27" fmla="*/ 126 h 180"/>
                <a:gd name="T28" fmla="*/ 52 w 102"/>
                <a:gd name="T29" fmla="*/ 154 h 180"/>
                <a:gd name="T30" fmla="*/ 69 w 102"/>
                <a:gd name="T31" fmla="*/ 126 h 180"/>
                <a:gd name="T32" fmla="*/ 34 w 102"/>
                <a:gd name="T33" fmla="*/ 49 h 180"/>
                <a:gd name="T34" fmla="*/ 34 w 102"/>
                <a:gd name="T35" fmla="*/ 49 h 180"/>
                <a:gd name="T36" fmla="*/ 52 w 102"/>
                <a:gd name="T37" fmla="*/ 74 h 180"/>
                <a:gd name="T38" fmla="*/ 69 w 102"/>
                <a:gd name="T39" fmla="*/ 49 h 180"/>
                <a:gd name="T40" fmla="*/ 52 w 102"/>
                <a:gd name="T41" fmla="*/ 25 h 180"/>
                <a:gd name="T42" fmla="*/ 34 w 102"/>
                <a:gd name="T43" fmla="*/ 4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" h="180">
                  <a:moveTo>
                    <a:pt x="0" y="126"/>
                  </a:moveTo>
                  <a:lnTo>
                    <a:pt x="0" y="126"/>
                  </a:lnTo>
                  <a:cubicBezTo>
                    <a:pt x="0" y="102"/>
                    <a:pt x="14" y="88"/>
                    <a:pt x="24" y="84"/>
                  </a:cubicBezTo>
                  <a:cubicBezTo>
                    <a:pt x="14" y="77"/>
                    <a:pt x="6" y="67"/>
                    <a:pt x="6" y="46"/>
                  </a:cubicBezTo>
                  <a:cubicBezTo>
                    <a:pt x="6" y="18"/>
                    <a:pt x="24" y="0"/>
                    <a:pt x="55" y="0"/>
                  </a:cubicBezTo>
                  <a:cubicBezTo>
                    <a:pt x="80" y="0"/>
                    <a:pt x="101" y="18"/>
                    <a:pt x="97" y="46"/>
                  </a:cubicBezTo>
                  <a:cubicBezTo>
                    <a:pt x="97" y="70"/>
                    <a:pt x="90" y="81"/>
                    <a:pt x="80" y="84"/>
                  </a:cubicBezTo>
                  <a:cubicBezTo>
                    <a:pt x="90" y="91"/>
                    <a:pt x="101" y="102"/>
                    <a:pt x="101" y="126"/>
                  </a:cubicBezTo>
                  <a:cubicBezTo>
                    <a:pt x="101" y="158"/>
                    <a:pt x="83" y="179"/>
                    <a:pt x="48" y="179"/>
                  </a:cubicBezTo>
                  <a:cubicBezTo>
                    <a:pt x="17" y="179"/>
                    <a:pt x="0" y="158"/>
                    <a:pt x="0" y="126"/>
                  </a:cubicBezTo>
                  <a:close/>
                  <a:moveTo>
                    <a:pt x="69" y="126"/>
                  </a:moveTo>
                  <a:lnTo>
                    <a:pt x="69" y="126"/>
                  </a:lnTo>
                  <a:cubicBezTo>
                    <a:pt x="69" y="105"/>
                    <a:pt x="62" y="98"/>
                    <a:pt x="52" y="98"/>
                  </a:cubicBezTo>
                  <a:cubicBezTo>
                    <a:pt x="38" y="98"/>
                    <a:pt x="31" y="105"/>
                    <a:pt x="31" y="126"/>
                  </a:cubicBezTo>
                  <a:cubicBezTo>
                    <a:pt x="31" y="144"/>
                    <a:pt x="38" y="154"/>
                    <a:pt x="52" y="154"/>
                  </a:cubicBezTo>
                  <a:cubicBezTo>
                    <a:pt x="62" y="154"/>
                    <a:pt x="69" y="144"/>
                    <a:pt x="69" y="126"/>
                  </a:cubicBezTo>
                  <a:close/>
                  <a:moveTo>
                    <a:pt x="34" y="49"/>
                  </a:moveTo>
                  <a:lnTo>
                    <a:pt x="34" y="49"/>
                  </a:lnTo>
                  <a:cubicBezTo>
                    <a:pt x="34" y="63"/>
                    <a:pt x="41" y="74"/>
                    <a:pt x="52" y="74"/>
                  </a:cubicBezTo>
                  <a:cubicBezTo>
                    <a:pt x="62" y="74"/>
                    <a:pt x="69" y="63"/>
                    <a:pt x="69" y="49"/>
                  </a:cubicBezTo>
                  <a:cubicBezTo>
                    <a:pt x="69" y="35"/>
                    <a:pt x="66" y="25"/>
                    <a:pt x="52" y="25"/>
                  </a:cubicBezTo>
                  <a:cubicBezTo>
                    <a:pt x="41" y="25"/>
                    <a:pt x="34" y="35"/>
                    <a:pt x="34" y="49"/>
                  </a:cubicBezTo>
                  <a:close/>
                </a:path>
              </a:pathLst>
            </a:custGeom>
            <a:solidFill>
              <a:srgbClr val="FFE5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0" name="Freeform 208">
              <a:extLst>
                <a:ext uri="{FF2B5EF4-FFF2-40B4-BE49-F238E27FC236}">
                  <a16:creationId xmlns:a16="http://schemas.microsoft.com/office/drawing/2014/main" id="{33023E5C-C6AF-A54B-BC11-58D8E3EE8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8483" y="13601180"/>
              <a:ext cx="216106" cy="216106"/>
            </a:xfrm>
            <a:custGeom>
              <a:avLst/>
              <a:gdLst>
                <a:gd name="T0" fmla="*/ 39 w 78"/>
                <a:gd name="T1" fmla="*/ 17 h 78"/>
                <a:gd name="T2" fmla="*/ 39 w 78"/>
                <a:gd name="T3" fmla="*/ 17 h 78"/>
                <a:gd name="T4" fmla="*/ 60 w 78"/>
                <a:gd name="T5" fmla="*/ 38 h 78"/>
                <a:gd name="T6" fmla="*/ 39 w 78"/>
                <a:gd name="T7" fmla="*/ 59 h 78"/>
                <a:gd name="T8" fmla="*/ 18 w 78"/>
                <a:gd name="T9" fmla="*/ 38 h 78"/>
                <a:gd name="T10" fmla="*/ 39 w 78"/>
                <a:gd name="T11" fmla="*/ 17 h 78"/>
                <a:gd name="T12" fmla="*/ 39 w 78"/>
                <a:gd name="T13" fmla="*/ 0 h 78"/>
                <a:gd name="T14" fmla="*/ 39 w 78"/>
                <a:gd name="T15" fmla="*/ 0 h 78"/>
                <a:gd name="T16" fmla="*/ 0 w 78"/>
                <a:gd name="T17" fmla="*/ 38 h 78"/>
                <a:gd name="T18" fmla="*/ 39 w 78"/>
                <a:gd name="T19" fmla="*/ 77 h 78"/>
                <a:gd name="T20" fmla="*/ 77 w 78"/>
                <a:gd name="T21" fmla="*/ 38 h 78"/>
                <a:gd name="T22" fmla="*/ 39 w 78"/>
                <a:gd name="T23" fmla="*/ 0 h 78"/>
                <a:gd name="T24" fmla="*/ 39 w 78"/>
                <a:gd name="T25" fmla="*/ 1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78">
                  <a:moveTo>
                    <a:pt x="39" y="17"/>
                  </a:moveTo>
                  <a:lnTo>
                    <a:pt x="39" y="17"/>
                  </a:lnTo>
                  <a:cubicBezTo>
                    <a:pt x="49" y="17"/>
                    <a:pt x="60" y="28"/>
                    <a:pt x="60" y="38"/>
                  </a:cubicBezTo>
                  <a:cubicBezTo>
                    <a:pt x="60" y="49"/>
                    <a:pt x="49" y="59"/>
                    <a:pt x="39" y="59"/>
                  </a:cubicBezTo>
                  <a:cubicBezTo>
                    <a:pt x="28" y="56"/>
                    <a:pt x="18" y="49"/>
                    <a:pt x="18" y="38"/>
                  </a:cubicBezTo>
                  <a:cubicBezTo>
                    <a:pt x="18" y="24"/>
                    <a:pt x="28" y="17"/>
                    <a:pt x="39" y="17"/>
                  </a:cubicBezTo>
                  <a:lnTo>
                    <a:pt x="39" y="0"/>
                  </a:lnTo>
                  <a:lnTo>
                    <a:pt x="39" y="0"/>
                  </a:lnTo>
                  <a:cubicBezTo>
                    <a:pt x="18" y="0"/>
                    <a:pt x="0" y="14"/>
                    <a:pt x="0" y="38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60" y="77"/>
                    <a:pt x="77" y="59"/>
                    <a:pt x="77" y="38"/>
                  </a:cubicBezTo>
                  <a:cubicBezTo>
                    <a:pt x="77" y="17"/>
                    <a:pt x="60" y="0"/>
                    <a:pt x="39" y="0"/>
                  </a:cubicBezTo>
                  <a:lnTo>
                    <a:pt x="39" y="17"/>
                  </a:lnTo>
                </a:path>
              </a:pathLst>
            </a:custGeom>
            <a:solidFill>
              <a:srgbClr val="FFE5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15" name="Freeform 1">
            <a:extLst>
              <a:ext uri="{FF2B5EF4-FFF2-40B4-BE49-F238E27FC236}">
                <a16:creationId xmlns:a16="http://schemas.microsoft.com/office/drawing/2014/main" id="{4FA0C7B0-46BC-FA41-A6A1-CA4F42F160C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14489" y="6378805"/>
            <a:ext cx="17558780" cy="2920675"/>
          </a:xfrm>
          <a:custGeom>
            <a:avLst/>
            <a:gdLst>
              <a:gd name="T0" fmla="*/ 19618 w 21822"/>
              <a:gd name="T1" fmla="*/ 3927 h 3928"/>
              <a:gd name="T2" fmla="*/ 19618 w 21822"/>
              <a:gd name="T3" fmla="*/ 3927 h 3928"/>
              <a:gd name="T4" fmla="*/ 1965 w 21822"/>
              <a:gd name="T5" fmla="*/ 3927 h 3928"/>
              <a:gd name="T6" fmla="*/ 0 w 21822"/>
              <a:gd name="T7" fmla="*/ 1965 h 3928"/>
              <a:gd name="T8" fmla="*/ 0 w 21822"/>
              <a:gd name="T9" fmla="*/ 1965 h 3928"/>
              <a:gd name="T10" fmla="*/ 1965 w 21822"/>
              <a:gd name="T11" fmla="*/ 0 h 3928"/>
              <a:gd name="T12" fmla="*/ 21821 w 21822"/>
              <a:gd name="T13" fmla="*/ 0 h 3928"/>
              <a:gd name="T14" fmla="*/ 21821 w 21822"/>
              <a:gd name="T15" fmla="*/ 1725 h 3928"/>
              <a:gd name="T16" fmla="*/ 19618 w 21822"/>
              <a:gd name="T17" fmla="*/ 3927 h 3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22" h="3928">
                <a:moveTo>
                  <a:pt x="19618" y="3927"/>
                </a:moveTo>
                <a:lnTo>
                  <a:pt x="19618" y="3927"/>
                </a:lnTo>
                <a:cubicBezTo>
                  <a:pt x="1965" y="3927"/>
                  <a:pt x="1965" y="3927"/>
                  <a:pt x="1965" y="3927"/>
                </a:cubicBezTo>
                <a:cubicBezTo>
                  <a:pt x="877" y="3927"/>
                  <a:pt x="0" y="3052"/>
                  <a:pt x="0" y="1965"/>
                </a:cubicBezTo>
                <a:lnTo>
                  <a:pt x="0" y="1965"/>
                </a:lnTo>
                <a:cubicBezTo>
                  <a:pt x="0" y="875"/>
                  <a:pt x="877" y="0"/>
                  <a:pt x="1965" y="0"/>
                </a:cubicBezTo>
                <a:cubicBezTo>
                  <a:pt x="21821" y="0"/>
                  <a:pt x="21821" y="0"/>
                  <a:pt x="21821" y="0"/>
                </a:cubicBezTo>
                <a:cubicBezTo>
                  <a:pt x="21821" y="1725"/>
                  <a:pt x="21821" y="1725"/>
                  <a:pt x="21821" y="1725"/>
                </a:cubicBezTo>
                <a:cubicBezTo>
                  <a:pt x="21821" y="2945"/>
                  <a:pt x="20839" y="3927"/>
                  <a:pt x="19618" y="392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Rectángulo 6">
            <a:extLst>
              <a:ext uri="{FF2B5EF4-FFF2-40B4-BE49-F238E27FC236}">
                <a16:creationId xmlns:a16="http://schemas.microsoft.com/office/drawing/2014/main" id="{AE61EEDE-F82E-0849-84DB-3E307D0789DD}"/>
              </a:ext>
            </a:extLst>
          </p:cNvPr>
          <p:cNvSpPr/>
          <p:nvPr/>
        </p:nvSpPr>
        <p:spPr>
          <a:xfrm>
            <a:off x="4168958" y="6576369"/>
            <a:ext cx="2121093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3800" dirty="0">
                <a:solidFill>
                  <a:schemeClr val="bg1"/>
                </a:solidFill>
                <a:latin typeface="Raleway Thin" panose="020B0203030101060003" pitchFamily="34" charset="77"/>
              </a:rPr>
              <a:t>02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E29CE71-40FE-B540-AEBA-09771B5556D0}"/>
              </a:ext>
            </a:extLst>
          </p:cNvPr>
          <p:cNvGrpSpPr/>
          <p:nvPr/>
        </p:nvGrpSpPr>
        <p:grpSpPr>
          <a:xfrm>
            <a:off x="6604832" y="6708060"/>
            <a:ext cx="2232824" cy="2263268"/>
            <a:chOff x="8832725" y="18235457"/>
            <a:chExt cx="2641297" cy="2677311"/>
          </a:xfrm>
        </p:grpSpPr>
        <p:sp>
          <p:nvSpPr>
            <p:cNvPr id="153" name="Freeform 240">
              <a:extLst>
                <a:ext uri="{FF2B5EF4-FFF2-40B4-BE49-F238E27FC236}">
                  <a16:creationId xmlns:a16="http://schemas.microsoft.com/office/drawing/2014/main" id="{A613A728-0D41-384B-9A2D-2CBCD2D56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2725" y="19736190"/>
              <a:ext cx="444222" cy="168083"/>
            </a:xfrm>
            <a:custGeom>
              <a:avLst/>
              <a:gdLst>
                <a:gd name="T0" fmla="*/ 35 w 161"/>
                <a:gd name="T1" fmla="*/ 28 h 60"/>
                <a:gd name="T2" fmla="*/ 35 w 161"/>
                <a:gd name="T3" fmla="*/ 28 h 60"/>
                <a:gd name="T4" fmla="*/ 77 w 161"/>
                <a:gd name="T5" fmla="*/ 17 h 60"/>
                <a:gd name="T6" fmla="*/ 118 w 161"/>
                <a:gd name="T7" fmla="*/ 10 h 60"/>
                <a:gd name="T8" fmla="*/ 160 w 161"/>
                <a:gd name="T9" fmla="*/ 0 h 60"/>
                <a:gd name="T10" fmla="*/ 160 w 161"/>
                <a:gd name="T11" fmla="*/ 3 h 60"/>
                <a:gd name="T12" fmla="*/ 122 w 161"/>
                <a:gd name="T13" fmla="*/ 24 h 60"/>
                <a:gd name="T14" fmla="*/ 83 w 161"/>
                <a:gd name="T15" fmla="*/ 42 h 60"/>
                <a:gd name="T16" fmla="*/ 45 w 161"/>
                <a:gd name="T17" fmla="*/ 56 h 60"/>
                <a:gd name="T18" fmla="*/ 0 w 161"/>
                <a:gd name="T19" fmla="*/ 56 h 60"/>
                <a:gd name="T20" fmla="*/ 0 w 161"/>
                <a:gd name="T21" fmla="*/ 56 h 60"/>
                <a:gd name="T22" fmla="*/ 35 w 161"/>
                <a:gd name="T23" fmla="*/ 2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1" h="60">
                  <a:moveTo>
                    <a:pt x="35" y="28"/>
                  </a:moveTo>
                  <a:lnTo>
                    <a:pt x="35" y="28"/>
                  </a:lnTo>
                  <a:cubicBezTo>
                    <a:pt x="49" y="21"/>
                    <a:pt x="63" y="21"/>
                    <a:pt x="77" y="17"/>
                  </a:cubicBezTo>
                  <a:cubicBezTo>
                    <a:pt x="90" y="14"/>
                    <a:pt x="104" y="10"/>
                    <a:pt x="118" y="10"/>
                  </a:cubicBezTo>
                  <a:cubicBezTo>
                    <a:pt x="132" y="7"/>
                    <a:pt x="146" y="3"/>
                    <a:pt x="160" y="0"/>
                  </a:cubicBezTo>
                  <a:cubicBezTo>
                    <a:pt x="160" y="3"/>
                    <a:pt x="160" y="3"/>
                    <a:pt x="160" y="3"/>
                  </a:cubicBezTo>
                  <a:cubicBezTo>
                    <a:pt x="146" y="10"/>
                    <a:pt x="136" y="17"/>
                    <a:pt x="122" y="24"/>
                  </a:cubicBezTo>
                  <a:cubicBezTo>
                    <a:pt x="108" y="28"/>
                    <a:pt x="97" y="35"/>
                    <a:pt x="83" y="42"/>
                  </a:cubicBezTo>
                  <a:cubicBezTo>
                    <a:pt x="69" y="45"/>
                    <a:pt x="59" y="56"/>
                    <a:pt x="45" y="56"/>
                  </a:cubicBezTo>
                  <a:cubicBezTo>
                    <a:pt x="31" y="59"/>
                    <a:pt x="17" y="59"/>
                    <a:pt x="0" y="56"/>
                  </a:cubicBezTo>
                  <a:lnTo>
                    <a:pt x="0" y="56"/>
                  </a:lnTo>
                  <a:cubicBezTo>
                    <a:pt x="10" y="42"/>
                    <a:pt x="24" y="35"/>
                    <a:pt x="35" y="28"/>
                  </a:cubicBezTo>
                </a:path>
              </a:pathLst>
            </a:custGeom>
            <a:solidFill>
              <a:srgbClr val="F9A3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" name="Freeform 241">
              <a:extLst>
                <a:ext uri="{FF2B5EF4-FFF2-40B4-BE49-F238E27FC236}">
                  <a16:creationId xmlns:a16="http://schemas.microsoft.com/office/drawing/2014/main" id="{FE135757-F7A8-BB44-9740-0E9D9F632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4819" y="19592119"/>
              <a:ext cx="372187" cy="84045"/>
            </a:xfrm>
            <a:custGeom>
              <a:avLst/>
              <a:gdLst>
                <a:gd name="T0" fmla="*/ 137 w 138"/>
                <a:gd name="T1" fmla="*/ 28 h 33"/>
                <a:gd name="T2" fmla="*/ 137 w 138"/>
                <a:gd name="T3" fmla="*/ 28 h 33"/>
                <a:gd name="T4" fmla="*/ 102 w 138"/>
                <a:gd name="T5" fmla="*/ 32 h 33"/>
                <a:gd name="T6" fmla="*/ 67 w 138"/>
                <a:gd name="T7" fmla="*/ 32 h 33"/>
                <a:gd name="T8" fmla="*/ 32 w 138"/>
                <a:gd name="T9" fmla="*/ 28 h 33"/>
                <a:gd name="T10" fmla="*/ 0 w 138"/>
                <a:gd name="T11" fmla="*/ 14 h 33"/>
                <a:gd name="T12" fmla="*/ 0 w 138"/>
                <a:gd name="T13" fmla="*/ 11 h 33"/>
                <a:gd name="T14" fmla="*/ 35 w 138"/>
                <a:gd name="T15" fmla="*/ 0 h 33"/>
                <a:gd name="T16" fmla="*/ 70 w 138"/>
                <a:gd name="T17" fmla="*/ 7 h 33"/>
                <a:gd name="T18" fmla="*/ 105 w 138"/>
                <a:gd name="T19" fmla="*/ 14 h 33"/>
                <a:gd name="T20" fmla="*/ 137 w 138"/>
                <a:gd name="T21" fmla="*/ 25 h 33"/>
                <a:gd name="T22" fmla="*/ 137 w 138"/>
                <a:gd name="T23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8" h="33">
                  <a:moveTo>
                    <a:pt x="137" y="28"/>
                  </a:moveTo>
                  <a:lnTo>
                    <a:pt x="137" y="28"/>
                  </a:lnTo>
                  <a:cubicBezTo>
                    <a:pt x="126" y="28"/>
                    <a:pt x="116" y="28"/>
                    <a:pt x="102" y="32"/>
                  </a:cubicBezTo>
                  <a:cubicBezTo>
                    <a:pt x="91" y="32"/>
                    <a:pt x="77" y="32"/>
                    <a:pt x="67" y="32"/>
                  </a:cubicBezTo>
                  <a:cubicBezTo>
                    <a:pt x="56" y="32"/>
                    <a:pt x="42" y="32"/>
                    <a:pt x="32" y="28"/>
                  </a:cubicBezTo>
                  <a:cubicBezTo>
                    <a:pt x="21" y="28"/>
                    <a:pt x="11" y="21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1" y="4"/>
                    <a:pt x="25" y="0"/>
                    <a:pt x="35" y="0"/>
                  </a:cubicBezTo>
                  <a:cubicBezTo>
                    <a:pt x="49" y="0"/>
                    <a:pt x="60" y="4"/>
                    <a:pt x="70" y="7"/>
                  </a:cubicBezTo>
                  <a:cubicBezTo>
                    <a:pt x="81" y="11"/>
                    <a:pt x="91" y="14"/>
                    <a:pt x="105" y="14"/>
                  </a:cubicBezTo>
                  <a:cubicBezTo>
                    <a:pt x="116" y="18"/>
                    <a:pt x="126" y="21"/>
                    <a:pt x="137" y="25"/>
                  </a:cubicBezTo>
                  <a:lnTo>
                    <a:pt x="137" y="28"/>
                  </a:lnTo>
                </a:path>
              </a:pathLst>
            </a:custGeom>
            <a:solidFill>
              <a:srgbClr val="F9A3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5" name="Freeform 242">
              <a:extLst>
                <a:ext uri="{FF2B5EF4-FFF2-40B4-BE49-F238E27FC236}">
                  <a16:creationId xmlns:a16="http://schemas.microsoft.com/office/drawing/2014/main" id="{05700A72-6010-1241-97EB-9DDBBD0EC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0866" y="19760202"/>
              <a:ext cx="300151" cy="252128"/>
            </a:xfrm>
            <a:custGeom>
              <a:avLst/>
              <a:gdLst>
                <a:gd name="T0" fmla="*/ 46 w 110"/>
                <a:gd name="T1" fmla="*/ 35 h 92"/>
                <a:gd name="T2" fmla="*/ 46 w 110"/>
                <a:gd name="T3" fmla="*/ 35 h 92"/>
                <a:gd name="T4" fmla="*/ 77 w 110"/>
                <a:gd name="T5" fmla="*/ 18 h 92"/>
                <a:gd name="T6" fmla="*/ 109 w 110"/>
                <a:gd name="T7" fmla="*/ 0 h 92"/>
                <a:gd name="T8" fmla="*/ 109 w 110"/>
                <a:gd name="T9" fmla="*/ 0 h 92"/>
                <a:gd name="T10" fmla="*/ 88 w 110"/>
                <a:gd name="T11" fmla="*/ 28 h 92"/>
                <a:gd name="T12" fmla="*/ 63 w 110"/>
                <a:gd name="T13" fmla="*/ 53 h 92"/>
                <a:gd name="T14" fmla="*/ 39 w 110"/>
                <a:gd name="T15" fmla="*/ 81 h 92"/>
                <a:gd name="T16" fmla="*/ 4 w 110"/>
                <a:gd name="T17" fmla="*/ 91 h 92"/>
                <a:gd name="T18" fmla="*/ 0 w 110"/>
                <a:gd name="T19" fmla="*/ 91 h 92"/>
                <a:gd name="T20" fmla="*/ 18 w 110"/>
                <a:gd name="T21" fmla="*/ 56 h 92"/>
                <a:gd name="T22" fmla="*/ 46 w 110"/>
                <a:gd name="T23" fmla="*/ 3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" h="92">
                  <a:moveTo>
                    <a:pt x="46" y="35"/>
                  </a:moveTo>
                  <a:lnTo>
                    <a:pt x="46" y="35"/>
                  </a:lnTo>
                  <a:cubicBezTo>
                    <a:pt x="56" y="28"/>
                    <a:pt x="67" y="25"/>
                    <a:pt x="77" y="18"/>
                  </a:cubicBezTo>
                  <a:cubicBezTo>
                    <a:pt x="88" y="11"/>
                    <a:pt x="98" y="4"/>
                    <a:pt x="109" y="0"/>
                  </a:cubicBezTo>
                  <a:lnTo>
                    <a:pt x="109" y="0"/>
                  </a:lnTo>
                  <a:cubicBezTo>
                    <a:pt x="102" y="11"/>
                    <a:pt x="95" y="18"/>
                    <a:pt x="88" y="28"/>
                  </a:cubicBezTo>
                  <a:cubicBezTo>
                    <a:pt x="77" y="39"/>
                    <a:pt x="70" y="46"/>
                    <a:pt x="63" y="53"/>
                  </a:cubicBezTo>
                  <a:cubicBezTo>
                    <a:pt x="56" y="63"/>
                    <a:pt x="49" y="74"/>
                    <a:pt x="39" y="81"/>
                  </a:cubicBezTo>
                  <a:cubicBezTo>
                    <a:pt x="28" y="84"/>
                    <a:pt x="18" y="91"/>
                    <a:pt x="4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4" y="77"/>
                    <a:pt x="11" y="67"/>
                    <a:pt x="18" y="56"/>
                  </a:cubicBezTo>
                  <a:cubicBezTo>
                    <a:pt x="25" y="46"/>
                    <a:pt x="39" y="42"/>
                    <a:pt x="46" y="35"/>
                  </a:cubicBezTo>
                </a:path>
              </a:pathLst>
            </a:custGeom>
            <a:solidFill>
              <a:srgbClr val="F9A3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6" name="Freeform 243">
              <a:extLst>
                <a:ext uri="{FF2B5EF4-FFF2-40B4-BE49-F238E27FC236}">
                  <a16:creationId xmlns:a16="http://schemas.microsoft.com/office/drawing/2014/main" id="{887BF5C2-4675-1B46-8EC8-4C0CDA81A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9218" y="19916282"/>
              <a:ext cx="1140557" cy="996486"/>
            </a:xfrm>
            <a:custGeom>
              <a:avLst/>
              <a:gdLst>
                <a:gd name="T0" fmla="*/ 0 w 420"/>
                <a:gd name="T1" fmla="*/ 300 h 364"/>
                <a:gd name="T2" fmla="*/ 0 w 420"/>
                <a:gd name="T3" fmla="*/ 300 h 364"/>
                <a:gd name="T4" fmla="*/ 25 w 420"/>
                <a:gd name="T5" fmla="*/ 0 h 364"/>
                <a:gd name="T6" fmla="*/ 339 w 420"/>
                <a:gd name="T7" fmla="*/ 21 h 364"/>
                <a:gd name="T8" fmla="*/ 419 w 420"/>
                <a:gd name="T9" fmla="*/ 279 h 364"/>
                <a:gd name="T10" fmla="*/ 210 w 420"/>
                <a:gd name="T11" fmla="*/ 363 h 364"/>
                <a:gd name="T12" fmla="*/ 0 w 420"/>
                <a:gd name="T13" fmla="*/ 30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0" h="364">
                  <a:moveTo>
                    <a:pt x="0" y="300"/>
                  </a:moveTo>
                  <a:lnTo>
                    <a:pt x="0" y="300"/>
                  </a:lnTo>
                  <a:cubicBezTo>
                    <a:pt x="87" y="157"/>
                    <a:pt x="25" y="0"/>
                    <a:pt x="25" y="0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39" y="21"/>
                    <a:pt x="349" y="188"/>
                    <a:pt x="419" y="279"/>
                  </a:cubicBezTo>
                  <a:cubicBezTo>
                    <a:pt x="395" y="321"/>
                    <a:pt x="311" y="363"/>
                    <a:pt x="210" y="363"/>
                  </a:cubicBezTo>
                  <a:cubicBezTo>
                    <a:pt x="108" y="363"/>
                    <a:pt x="25" y="342"/>
                    <a:pt x="0" y="300"/>
                  </a:cubicBezTo>
                </a:path>
              </a:pathLst>
            </a:custGeom>
            <a:solidFill>
              <a:srgbClr val="EDC4A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7" name="Freeform 244">
              <a:extLst>
                <a:ext uri="{FF2B5EF4-FFF2-40B4-BE49-F238E27FC236}">
                  <a16:creationId xmlns:a16="http://schemas.microsoft.com/office/drawing/2014/main" id="{DF63BB9D-5E80-2740-BC32-C8A44D8FA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1018" y="18271470"/>
              <a:ext cx="1668816" cy="1872920"/>
            </a:xfrm>
            <a:custGeom>
              <a:avLst/>
              <a:gdLst>
                <a:gd name="T0" fmla="*/ 0 w 612"/>
                <a:gd name="T1" fmla="*/ 402 h 686"/>
                <a:gd name="T2" fmla="*/ 0 w 612"/>
                <a:gd name="T3" fmla="*/ 402 h 686"/>
                <a:gd name="T4" fmla="*/ 52 w 612"/>
                <a:gd name="T5" fmla="*/ 322 h 686"/>
                <a:gd name="T6" fmla="*/ 140 w 612"/>
                <a:gd name="T7" fmla="*/ 84 h 686"/>
                <a:gd name="T8" fmla="*/ 552 w 612"/>
                <a:gd name="T9" fmla="*/ 388 h 686"/>
                <a:gd name="T10" fmla="*/ 510 w 612"/>
                <a:gd name="T11" fmla="*/ 647 h 686"/>
                <a:gd name="T12" fmla="*/ 286 w 612"/>
                <a:gd name="T13" fmla="*/ 674 h 686"/>
                <a:gd name="T14" fmla="*/ 66 w 612"/>
                <a:gd name="T15" fmla="*/ 650 h 686"/>
                <a:gd name="T16" fmla="*/ 49 w 612"/>
                <a:gd name="T17" fmla="*/ 570 h 686"/>
                <a:gd name="T18" fmla="*/ 38 w 612"/>
                <a:gd name="T19" fmla="*/ 549 h 686"/>
                <a:gd name="T20" fmla="*/ 59 w 612"/>
                <a:gd name="T21" fmla="*/ 545 h 686"/>
                <a:gd name="T22" fmla="*/ 87 w 612"/>
                <a:gd name="T23" fmla="*/ 542 h 686"/>
                <a:gd name="T24" fmla="*/ 105 w 612"/>
                <a:gd name="T25" fmla="*/ 531 h 686"/>
                <a:gd name="T26" fmla="*/ 87 w 612"/>
                <a:gd name="T27" fmla="*/ 517 h 686"/>
                <a:gd name="T28" fmla="*/ 52 w 612"/>
                <a:gd name="T29" fmla="*/ 510 h 686"/>
                <a:gd name="T30" fmla="*/ 31 w 612"/>
                <a:gd name="T31" fmla="*/ 500 h 686"/>
                <a:gd name="T32" fmla="*/ 38 w 612"/>
                <a:gd name="T33" fmla="*/ 479 h 686"/>
                <a:gd name="T34" fmla="*/ 35 w 612"/>
                <a:gd name="T35" fmla="*/ 426 h 686"/>
                <a:gd name="T36" fmla="*/ 0 w 612"/>
                <a:gd name="T37" fmla="*/ 402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2" h="686">
                  <a:moveTo>
                    <a:pt x="0" y="402"/>
                  </a:moveTo>
                  <a:lnTo>
                    <a:pt x="0" y="402"/>
                  </a:lnTo>
                  <a:cubicBezTo>
                    <a:pt x="0" y="388"/>
                    <a:pt x="42" y="339"/>
                    <a:pt x="52" y="322"/>
                  </a:cubicBezTo>
                  <a:cubicBezTo>
                    <a:pt x="59" y="217"/>
                    <a:pt x="70" y="129"/>
                    <a:pt x="140" y="84"/>
                  </a:cubicBezTo>
                  <a:cubicBezTo>
                    <a:pt x="265" y="0"/>
                    <a:pt x="493" y="227"/>
                    <a:pt x="552" y="388"/>
                  </a:cubicBezTo>
                  <a:cubicBezTo>
                    <a:pt x="611" y="549"/>
                    <a:pt x="510" y="647"/>
                    <a:pt x="510" y="647"/>
                  </a:cubicBezTo>
                  <a:cubicBezTo>
                    <a:pt x="510" y="647"/>
                    <a:pt x="430" y="671"/>
                    <a:pt x="286" y="674"/>
                  </a:cubicBezTo>
                  <a:cubicBezTo>
                    <a:pt x="192" y="678"/>
                    <a:pt x="98" y="685"/>
                    <a:pt x="66" y="650"/>
                  </a:cubicBezTo>
                  <a:cubicBezTo>
                    <a:pt x="49" y="629"/>
                    <a:pt x="70" y="598"/>
                    <a:pt x="49" y="570"/>
                  </a:cubicBezTo>
                  <a:cubicBezTo>
                    <a:pt x="42" y="563"/>
                    <a:pt x="35" y="556"/>
                    <a:pt x="38" y="549"/>
                  </a:cubicBezTo>
                  <a:cubicBezTo>
                    <a:pt x="42" y="545"/>
                    <a:pt x="52" y="545"/>
                    <a:pt x="59" y="545"/>
                  </a:cubicBezTo>
                  <a:cubicBezTo>
                    <a:pt x="66" y="545"/>
                    <a:pt x="80" y="545"/>
                    <a:pt x="87" y="542"/>
                  </a:cubicBezTo>
                  <a:cubicBezTo>
                    <a:pt x="98" y="542"/>
                    <a:pt x="105" y="535"/>
                    <a:pt x="105" y="531"/>
                  </a:cubicBezTo>
                  <a:cubicBezTo>
                    <a:pt x="105" y="524"/>
                    <a:pt x="98" y="521"/>
                    <a:pt x="87" y="517"/>
                  </a:cubicBezTo>
                  <a:cubicBezTo>
                    <a:pt x="77" y="514"/>
                    <a:pt x="63" y="510"/>
                    <a:pt x="52" y="510"/>
                  </a:cubicBezTo>
                  <a:cubicBezTo>
                    <a:pt x="42" y="510"/>
                    <a:pt x="31" y="507"/>
                    <a:pt x="31" y="500"/>
                  </a:cubicBezTo>
                  <a:cubicBezTo>
                    <a:pt x="31" y="489"/>
                    <a:pt x="35" y="489"/>
                    <a:pt x="38" y="479"/>
                  </a:cubicBezTo>
                  <a:cubicBezTo>
                    <a:pt x="38" y="461"/>
                    <a:pt x="38" y="447"/>
                    <a:pt x="35" y="426"/>
                  </a:cubicBezTo>
                  <a:cubicBezTo>
                    <a:pt x="24" y="423"/>
                    <a:pt x="0" y="412"/>
                    <a:pt x="0" y="402"/>
                  </a:cubicBezTo>
                </a:path>
              </a:pathLst>
            </a:custGeom>
            <a:solidFill>
              <a:srgbClr val="EDC4A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8" name="Freeform 245">
              <a:extLst>
                <a:ext uri="{FF2B5EF4-FFF2-40B4-BE49-F238E27FC236}">
                  <a16:creationId xmlns:a16="http://schemas.microsoft.com/office/drawing/2014/main" id="{BFA2E264-784C-A14C-95BA-01889FCA6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5147" y="19015836"/>
              <a:ext cx="312153" cy="168083"/>
            </a:xfrm>
            <a:custGeom>
              <a:avLst/>
              <a:gdLst>
                <a:gd name="T0" fmla="*/ 104 w 113"/>
                <a:gd name="T1" fmla="*/ 59 h 60"/>
                <a:gd name="T2" fmla="*/ 104 w 113"/>
                <a:gd name="T3" fmla="*/ 59 h 60"/>
                <a:gd name="T4" fmla="*/ 108 w 113"/>
                <a:gd name="T5" fmla="*/ 59 h 60"/>
                <a:gd name="T6" fmla="*/ 108 w 113"/>
                <a:gd name="T7" fmla="*/ 49 h 60"/>
                <a:gd name="T8" fmla="*/ 3 w 113"/>
                <a:gd name="T9" fmla="*/ 45 h 60"/>
                <a:gd name="T10" fmla="*/ 3 w 113"/>
                <a:gd name="T11" fmla="*/ 55 h 60"/>
                <a:gd name="T12" fmla="*/ 14 w 113"/>
                <a:gd name="T13" fmla="*/ 55 h 60"/>
                <a:gd name="T14" fmla="*/ 14 w 113"/>
                <a:gd name="T15" fmla="*/ 55 h 60"/>
                <a:gd name="T16" fmla="*/ 98 w 113"/>
                <a:gd name="T17" fmla="*/ 59 h 60"/>
                <a:gd name="T18" fmla="*/ 104 w 113"/>
                <a:gd name="T1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60">
                  <a:moveTo>
                    <a:pt x="104" y="59"/>
                  </a:moveTo>
                  <a:lnTo>
                    <a:pt x="104" y="59"/>
                  </a:lnTo>
                  <a:lnTo>
                    <a:pt x="108" y="59"/>
                  </a:lnTo>
                  <a:cubicBezTo>
                    <a:pt x="112" y="55"/>
                    <a:pt x="112" y="49"/>
                    <a:pt x="108" y="49"/>
                  </a:cubicBezTo>
                  <a:cubicBezTo>
                    <a:pt x="52" y="0"/>
                    <a:pt x="3" y="45"/>
                    <a:pt x="3" y="45"/>
                  </a:cubicBezTo>
                  <a:cubicBezTo>
                    <a:pt x="0" y="49"/>
                    <a:pt x="0" y="52"/>
                    <a:pt x="3" y="55"/>
                  </a:cubicBezTo>
                  <a:cubicBezTo>
                    <a:pt x="7" y="59"/>
                    <a:pt x="10" y="59"/>
                    <a:pt x="14" y="55"/>
                  </a:cubicBezTo>
                  <a:lnTo>
                    <a:pt x="14" y="55"/>
                  </a:lnTo>
                  <a:cubicBezTo>
                    <a:pt x="17" y="55"/>
                    <a:pt x="52" y="21"/>
                    <a:pt x="98" y="59"/>
                  </a:cubicBezTo>
                  <a:cubicBezTo>
                    <a:pt x="101" y="59"/>
                    <a:pt x="101" y="59"/>
                    <a:pt x="104" y="59"/>
                  </a:cubicBezTo>
                </a:path>
              </a:pathLst>
            </a:custGeom>
            <a:solidFill>
              <a:srgbClr val="7F66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9" name="Freeform 246">
              <a:extLst>
                <a:ext uri="{FF2B5EF4-FFF2-40B4-BE49-F238E27FC236}">
                  <a16:creationId xmlns:a16="http://schemas.microsoft.com/office/drawing/2014/main" id="{535807F3-7BC7-F440-887D-D27171BB0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9185" y="19123893"/>
              <a:ext cx="96047" cy="108049"/>
            </a:xfrm>
            <a:custGeom>
              <a:avLst/>
              <a:gdLst>
                <a:gd name="T0" fmla="*/ 0 w 36"/>
                <a:gd name="T1" fmla="*/ 21 h 39"/>
                <a:gd name="T2" fmla="*/ 0 w 36"/>
                <a:gd name="T3" fmla="*/ 21 h 39"/>
                <a:gd name="T4" fmla="*/ 18 w 36"/>
                <a:gd name="T5" fmla="*/ 38 h 39"/>
                <a:gd name="T6" fmla="*/ 35 w 36"/>
                <a:gd name="T7" fmla="*/ 21 h 39"/>
                <a:gd name="T8" fmla="*/ 18 w 36"/>
                <a:gd name="T9" fmla="*/ 0 h 39"/>
                <a:gd name="T10" fmla="*/ 0 w 36"/>
                <a:gd name="T11" fmla="*/ 2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9">
                  <a:moveTo>
                    <a:pt x="0" y="21"/>
                  </a:moveTo>
                  <a:lnTo>
                    <a:pt x="0" y="21"/>
                  </a:lnTo>
                  <a:cubicBezTo>
                    <a:pt x="0" y="31"/>
                    <a:pt x="11" y="38"/>
                    <a:pt x="18" y="38"/>
                  </a:cubicBezTo>
                  <a:cubicBezTo>
                    <a:pt x="28" y="38"/>
                    <a:pt x="35" y="31"/>
                    <a:pt x="35" y="21"/>
                  </a:cubicBezTo>
                  <a:cubicBezTo>
                    <a:pt x="35" y="11"/>
                    <a:pt x="28" y="0"/>
                    <a:pt x="18" y="0"/>
                  </a:cubicBezTo>
                  <a:cubicBezTo>
                    <a:pt x="11" y="0"/>
                    <a:pt x="0" y="11"/>
                    <a:pt x="0" y="21"/>
                  </a:cubicBezTo>
                </a:path>
              </a:pathLst>
            </a:custGeom>
            <a:solidFill>
              <a:srgbClr val="7F66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0" name="Freeform 247">
              <a:extLst>
                <a:ext uri="{FF2B5EF4-FFF2-40B4-BE49-F238E27FC236}">
                  <a16:creationId xmlns:a16="http://schemas.microsoft.com/office/drawing/2014/main" id="{413E3CCE-6094-5640-9184-C5DD8EBFC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5114" y="18235457"/>
              <a:ext cx="1848908" cy="1872920"/>
            </a:xfrm>
            <a:custGeom>
              <a:avLst/>
              <a:gdLst>
                <a:gd name="T0" fmla="*/ 3 w 679"/>
                <a:gd name="T1" fmla="*/ 164 h 686"/>
                <a:gd name="T2" fmla="*/ 3 w 679"/>
                <a:gd name="T3" fmla="*/ 164 h 686"/>
                <a:gd name="T4" fmla="*/ 153 w 679"/>
                <a:gd name="T5" fmla="*/ 7 h 686"/>
                <a:gd name="T6" fmla="*/ 671 w 679"/>
                <a:gd name="T7" fmla="*/ 339 h 686"/>
                <a:gd name="T8" fmla="*/ 391 w 679"/>
                <a:gd name="T9" fmla="*/ 685 h 686"/>
                <a:gd name="T10" fmla="*/ 398 w 679"/>
                <a:gd name="T11" fmla="*/ 584 h 686"/>
                <a:gd name="T12" fmla="*/ 363 w 679"/>
                <a:gd name="T13" fmla="*/ 419 h 686"/>
                <a:gd name="T14" fmla="*/ 251 w 679"/>
                <a:gd name="T15" fmla="*/ 465 h 686"/>
                <a:gd name="T16" fmla="*/ 3 w 679"/>
                <a:gd name="T17" fmla="*/ 164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9" h="686">
                  <a:moveTo>
                    <a:pt x="3" y="164"/>
                  </a:moveTo>
                  <a:lnTo>
                    <a:pt x="3" y="164"/>
                  </a:lnTo>
                  <a:cubicBezTo>
                    <a:pt x="3" y="164"/>
                    <a:pt x="0" y="11"/>
                    <a:pt x="153" y="7"/>
                  </a:cubicBezTo>
                  <a:cubicBezTo>
                    <a:pt x="339" y="0"/>
                    <a:pt x="667" y="14"/>
                    <a:pt x="671" y="339"/>
                  </a:cubicBezTo>
                  <a:cubicBezTo>
                    <a:pt x="678" y="629"/>
                    <a:pt x="391" y="685"/>
                    <a:pt x="391" y="685"/>
                  </a:cubicBezTo>
                  <a:cubicBezTo>
                    <a:pt x="391" y="685"/>
                    <a:pt x="353" y="654"/>
                    <a:pt x="398" y="584"/>
                  </a:cubicBezTo>
                  <a:cubicBezTo>
                    <a:pt x="440" y="510"/>
                    <a:pt x="426" y="430"/>
                    <a:pt x="363" y="419"/>
                  </a:cubicBezTo>
                  <a:cubicBezTo>
                    <a:pt x="300" y="409"/>
                    <a:pt x="293" y="493"/>
                    <a:pt x="251" y="465"/>
                  </a:cubicBezTo>
                  <a:cubicBezTo>
                    <a:pt x="213" y="437"/>
                    <a:pt x="433" y="87"/>
                    <a:pt x="3" y="164"/>
                  </a:cubicBezTo>
                </a:path>
              </a:pathLst>
            </a:custGeom>
            <a:solidFill>
              <a:srgbClr val="7F66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62" name="Rectángulo 7">
            <a:extLst>
              <a:ext uri="{FF2B5EF4-FFF2-40B4-BE49-F238E27FC236}">
                <a16:creationId xmlns:a16="http://schemas.microsoft.com/office/drawing/2014/main" id="{4BF2C14F-05A1-2840-9F2F-F8978439B8E3}"/>
              </a:ext>
            </a:extLst>
          </p:cNvPr>
          <p:cNvSpPr/>
          <p:nvPr/>
        </p:nvSpPr>
        <p:spPr>
          <a:xfrm>
            <a:off x="9547885" y="7464827"/>
            <a:ext cx="1999265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500" b="1" dirty="0">
                <a:solidFill>
                  <a:schemeClr val="bg1"/>
                </a:solidFill>
                <a:latin typeface="Raleway" panose="020B0503030101060003" pitchFamily="34" charset="77"/>
              </a:rPr>
              <a:t>Cough</a:t>
            </a:r>
          </a:p>
        </p:txBody>
      </p:sp>
      <p:sp>
        <p:nvSpPr>
          <p:cNvPr id="172" name="Rectángulo 8">
            <a:extLst>
              <a:ext uri="{FF2B5EF4-FFF2-40B4-BE49-F238E27FC236}">
                <a16:creationId xmlns:a16="http://schemas.microsoft.com/office/drawing/2014/main" id="{50569034-1862-054E-9C87-F32A188AAB65}"/>
              </a:ext>
            </a:extLst>
          </p:cNvPr>
          <p:cNvSpPr/>
          <p:nvPr/>
        </p:nvSpPr>
        <p:spPr>
          <a:xfrm>
            <a:off x="12683645" y="7235255"/>
            <a:ext cx="81317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  <a:latin typeface="Raleway" panose="020B0503030101060003" pitchFamily="34" charset="77"/>
              </a:rPr>
              <a:t>The World Health Organization (WHO) has declared this rapidly spreading coronavirus outbreak a pandemic.</a:t>
            </a:r>
          </a:p>
        </p:txBody>
      </p:sp>
      <p:sp>
        <p:nvSpPr>
          <p:cNvPr id="173" name="Freeform 1">
            <a:extLst>
              <a:ext uri="{FF2B5EF4-FFF2-40B4-BE49-F238E27FC236}">
                <a16:creationId xmlns:a16="http://schemas.microsoft.com/office/drawing/2014/main" id="{0169CCE7-D9BB-DA43-8810-F92A55D8C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489" y="9644518"/>
            <a:ext cx="17558780" cy="2920675"/>
          </a:xfrm>
          <a:custGeom>
            <a:avLst/>
            <a:gdLst>
              <a:gd name="T0" fmla="*/ 19618 w 21822"/>
              <a:gd name="T1" fmla="*/ 3927 h 3928"/>
              <a:gd name="T2" fmla="*/ 19618 w 21822"/>
              <a:gd name="T3" fmla="*/ 3927 h 3928"/>
              <a:gd name="T4" fmla="*/ 1965 w 21822"/>
              <a:gd name="T5" fmla="*/ 3927 h 3928"/>
              <a:gd name="T6" fmla="*/ 0 w 21822"/>
              <a:gd name="T7" fmla="*/ 1965 h 3928"/>
              <a:gd name="T8" fmla="*/ 0 w 21822"/>
              <a:gd name="T9" fmla="*/ 1965 h 3928"/>
              <a:gd name="T10" fmla="*/ 1965 w 21822"/>
              <a:gd name="T11" fmla="*/ 0 h 3928"/>
              <a:gd name="T12" fmla="*/ 21821 w 21822"/>
              <a:gd name="T13" fmla="*/ 0 h 3928"/>
              <a:gd name="T14" fmla="*/ 21821 w 21822"/>
              <a:gd name="T15" fmla="*/ 1725 h 3928"/>
              <a:gd name="T16" fmla="*/ 19618 w 21822"/>
              <a:gd name="T17" fmla="*/ 3927 h 3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22" h="3928">
                <a:moveTo>
                  <a:pt x="19618" y="3927"/>
                </a:moveTo>
                <a:lnTo>
                  <a:pt x="19618" y="3927"/>
                </a:lnTo>
                <a:cubicBezTo>
                  <a:pt x="1965" y="3927"/>
                  <a:pt x="1965" y="3927"/>
                  <a:pt x="1965" y="3927"/>
                </a:cubicBezTo>
                <a:cubicBezTo>
                  <a:pt x="877" y="3927"/>
                  <a:pt x="0" y="3052"/>
                  <a:pt x="0" y="1965"/>
                </a:cubicBezTo>
                <a:lnTo>
                  <a:pt x="0" y="1965"/>
                </a:lnTo>
                <a:cubicBezTo>
                  <a:pt x="0" y="875"/>
                  <a:pt x="877" y="0"/>
                  <a:pt x="1965" y="0"/>
                </a:cubicBezTo>
                <a:cubicBezTo>
                  <a:pt x="21821" y="0"/>
                  <a:pt x="21821" y="0"/>
                  <a:pt x="21821" y="0"/>
                </a:cubicBezTo>
                <a:cubicBezTo>
                  <a:pt x="21821" y="1725"/>
                  <a:pt x="21821" y="1725"/>
                  <a:pt x="21821" y="1725"/>
                </a:cubicBezTo>
                <a:cubicBezTo>
                  <a:pt x="21821" y="2945"/>
                  <a:pt x="20839" y="3927"/>
                  <a:pt x="19618" y="392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Rectángulo 6">
            <a:extLst>
              <a:ext uri="{FF2B5EF4-FFF2-40B4-BE49-F238E27FC236}">
                <a16:creationId xmlns:a16="http://schemas.microsoft.com/office/drawing/2014/main" id="{5114223C-CA5B-944E-8444-C62D15E57721}"/>
              </a:ext>
            </a:extLst>
          </p:cNvPr>
          <p:cNvSpPr/>
          <p:nvPr/>
        </p:nvSpPr>
        <p:spPr>
          <a:xfrm>
            <a:off x="4168958" y="9776769"/>
            <a:ext cx="2182008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3800" dirty="0">
                <a:solidFill>
                  <a:schemeClr val="bg1"/>
                </a:solidFill>
                <a:latin typeface="Raleway Thin" panose="020B0203030101060003" pitchFamily="34" charset="77"/>
              </a:rPr>
              <a:t>03</a:t>
            </a:r>
          </a:p>
        </p:txBody>
      </p:sp>
      <p:sp>
        <p:nvSpPr>
          <p:cNvPr id="175" name="Rectángulo 7">
            <a:extLst>
              <a:ext uri="{FF2B5EF4-FFF2-40B4-BE49-F238E27FC236}">
                <a16:creationId xmlns:a16="http://schemas.microsoft.com/office/drawing/2014/main" id="{9D04A215-9CBA-554E-981C-370D1BA4B1E3}"/>
              </a:ext>
            </a:extLst>
          </p:cNvPr>
          <p:cNvSpPr/>
          <p:nvPr/>
        </p:nvSpPr>
        <p:spPr>
          <a:xfrm>
            <a:off x="9237833" y="10400074"/>
            <a:ext cx="294824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500" b="1" dirty="0">
                <a:solidFill>
                  <a:schemeClr val="bg1"/>
                </a:solidFill>
                <a:latin typeface="Raleway" panose="020B0503030101060003" pitchFamily="34" charset="77"/>
              </a:rPr>
              <a:t>Shortness</a:t>
            </a:r>
          </a:p>
          <a:p>
            <a:r>
              <a:rPr lang="es-MX" sz="4500" b="1" dirty="0">
                <a:solidFill>
                  <a:schemeClr val="bg1"/>
                </a:solidFill>
                <a:latin typeface="Raleway" panose="020B0503030101060003" pitchFamily="34" charset="77"/>
              </a:rPr>
              <a:t>of breath</a:t>
            </a:r>
          </a:p>
        </p:txBody>
      </p:sp>
      <p:sp>
        <p:nvSpPr>
          <p:cNvPr id="176" name="Rectángulo 8">
            <a:extLst>
              <a:ext uri="{FF2B5EF4-FFF2-40B4-BE49-F238E27FC236}">
                <a16:creationId xmlns:a16="http://schemas.microsoft.com/office/drawing/2014/main" id="{AAE4ACD5-9030-8144-A599-0D84E1A0184F}"/>
              </a:ext>
            </a:extLst>
          </p:cNvPr>
          <p:cNvSpPr/>
          <p:nvPr/>
        </p:nvSpPr>
        <p:spPr>
          <a:xfrm>
            <a:off x="12683645" y="10435655"/>
            <a:ext cx="81317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  <a:latin typeface="Raleway" panose="020B0503030101060003" pitchFamily="34" charset="77"/>
              </a:rPr>
              <a:t>The World Health Organization (WHO) has declared this rapidly spreading coronavirus outbreak a pandemic.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0B8A31F-2CB4-BB49-9290-E4F549746093}"/>
              </a:ext>
            </a:extLst>
          </p:cNvPr>
          <p:cNvGrpSpPr/>
          <p:nvPr/>
        </p:nvGrpSpPr>
        <p:grpSpPr>
          <a:xfrm>
            <a:off x="6676664" y="10166216"/>
            <a:ext cx="2144383" cy="1861789"/>
            <a:chOff x="-11610927" y="19271689"/>
            <a:chExt cx="3097523" cy="2689321"/>
          </a:xfrm>
        </p:grpSpPr>
        <p:sp>
          <p:nvSpPr>
            <p:cNvPr id="201" name="Freeform 296">
              <a:extLst>
                <a:ext uri="{FF2B5EF4-FFF2-40B4-BE49-F238E27FC236}">
                  <a16:creationId xmlns:a16="http://schemas.microsoft.com/office/drawing/2014/main" id="{D93C0AE3-ED9A-8543-BD14-F299C6949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266266" y="20280185"/>
              <a:ext cx="408201" cy="204104"/>
            </a:xfrm>
            <a:custGeom>
              <a:avLst/>
              <a:gdLst>
                <a:gd name="T0" fmla="*/ 133 w 148"/>
                <a:gd name="T1" fmla="*/ 74 h 75"/>
                <a:gd name="T2" fmla="*/ 133 w 148"/>
                <a:gd name="T3" fmla="*/ 74 h 75"/>
                <a:gd name="T4" fmla="*/ 14 w 148"/>
                <a:gd name="T5" fmla="*/ 74 h 75"/>
                <a:gd name="T6" fmla="*/ 0 w 148"/>
                <a:gd name="T7" fmla="*/ 63 h 75"/>
                <a:gd name="T8" fmla="*/ 0 w 148"/>
                <a:gd name="T9" fmla="*/ 11 h 75"/>
                <a:gd name="T10" fmla="*/ 14 w 148"/>
                <a:gd name="T11" fmla="*/ 0 h 75"/>
                <a:gd name="T12" fmla="*/ 133 w 148"/>
                <a:gd name="T13" fmla="*/ 0 h 75"/>
                <a:gd name="T14" fmla="*/ 147 w 148"/>
                <a:gd name="T15" fmla="*/ 11 h 75"/>
                <a:gd name="T16" fmla="*/ 147 w 148"/>
                <a:gd name="T17" fmla="*/ 63 h 75"/>
                <a:gd name="T18" fmla="*/ 133 w 148"/>
                <a:gd name="T19" fmla="*/ 7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75">
                  <a:moveTo>
                    <a:pt x="133" y="74"/>
                  </a:moveTo>
                  <a:lnTo>
                    <a:pt x="133" y="74"/>
                  </a:lnTo>
                  <a:cubicBezTo>
                    <a:pt x="14" y="74"/>
                    <a:pt x="14" y="74"/>
                    <a:pt x="14" y="74"/>
                  </a:cubicBezTo>
                  <a:cubicBezTo>
                    <a:pt x="7" y="74"/>
                    <a:pt x="0" y="67"/>
                    <a:pt x="0" y="6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9" y="0"/>
                    <a:pt x="147" y="7"/>
                    <a:pt x="147" y="1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7" y="67"/>
                    <a:pt x="139" y="74"/>
                    <a:pt x="133" y="74"/>
                  </a:cubicBezTo>
                </a:path>
              </a:pathLst>
            </a:custGeom>
            <a:solidFill>
              <a:srgbClr val="87B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2" name="Freeform 297">
              <a:extLst>
                <a:ext uri="{FF2B5EF4-FFF2-40B4-BE49-F238E27FC236}">
                  <a16:creationId xmlns:a16="http://schemas.microsoft.com/office/drawing/2014/main" id="{03AF0932-95AF-5948-890E-6573C0842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610927" y="19691899"/>
              <a:ext cx="1452710" cy="2269111"/>
            </a:xfrm>
            <a:custGeom>
              <a:avLst/>
              <a:gdLst>
                <a:gd name="T0" fmla="*/ 356 w 532"/>
                <a:gd name="T1" fmla="*/ 42 h 833"/>
                <a:gd name="T2" fmla="*/ 356 w 532"/>
                <a:gd name="T3" fmla="*/ 42 h 833"/>
                <a:gd name="T4" fmla="*/ 356 w 532"/>
                <a:gd name="T5" fmla="*/ 42 h 833"/>
                <a:gd name="T6" fmla="*/ 63 w 532"/>
                <a:gd name="T7" fmla="*/ 462 h 833"/>
                <a:gd name="T8" fmla="*/ 14 w 532"/>
                <a:gd name="T9" fmla="*/ 731 h 833"/>
                <a:gd name="T10" fmla="*/ 213 w 532"/>
                <a:gd name="T11" fmla="*/ 822 h 833"/>
                <a:gd name="T12" fmla="*/ 444 w 532"/>
                <a:gd name="T13" fmla="*/ 769 h 833"/>
                <a:gd name="T14" fmla="*/ 356 w 532"/>
                <a:gd name="T15" fmla="*/ 42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2" h="833">
                  <a:moveTo>
                    <a:pt x="356" y="42"/>
                  </a:moveTo>
                  <a:lnTo>
                    <a:pt x="356" y="42"/>
                  </a:lnTo>
                  <a:lnTo>
                    <a:pt x="356" y="42"/>
                  </a:lnTo>
                  <a:cubicBezTo>
                    <a:pt x="297" y="56"/>
                    <a:pt x="150" y="199"/>
                    <a:pt x="63" y="462"/>
                  </a:cubicBezTo>
                  <a:cubicBezTo>
                    <a:pt x="28" y="566"/>
                    <a:pt x="0" y="689"/>
                    <a:pt x="14" y="731"/>
                  </a:cubicBezTo>
                  <a:cubicBezTo>
                    <a:pt x="45" y="804"/>
                    <a:pt x="157" y="815"/>
                    <a:pt x="213" y="822"/>
                  </a:cubicBezTo>
                  <a:cubicBezTo>
                    <a:pt x="269" y="832"/>
                    <a:pt x="405" y="829"/>
                    <a:pt x="444" y="769"/>
                  </a:cubicBezTo>
                  <a:cubicBezTo>
                    <a:pt x="479" y="706"/>
                    <a:pt x="531" y="0"/>
                    <a:pt x="356" y="42"/>
                  </a:cubicBezTo>
                </a:path>
              </a:pathLst>
            </a:custGeom>
            <a:solidFill>
              <a:srgbClr val="EAACA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3" name="Freeform 298">
              <a:extLst>
                <a:ext uri="{FF2B5EF4-FFF2-40B4-BE49-F238E27FC236}">
                  <a16:creationId xmlns:a16="http://schemas.microsoft.com/office/drawing/2014/main" id="{C1FC190F-B301-F34E-A7FB-CB520709A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554407" y="19811958"/>
              <a:ext cx="12002" cy="1200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2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4" name="Freeform 299">
              <a:extLst>
                <a:ext uri="{FF2B5EF4-FFF2-40B4-BE49-F238E27FC236}">
                  <a16:creationId xmlns:a16="http://schemas.microsoft.com/office/drawing/2014/main" id="{3829A321-1CBF-E046-9B58-E6C04934D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966122" y="19691899"/>
              <a:ext cx="1452718" cy="2257109"/>
            </a:xfrm>
            <a:custGeom>
              <a:avLst/>
              <a:gdLst>
                <a:gd name="T0" fmla="*/ 458 w 532"/>
                <a:gd name="T1" fmla="*/ 416 h 830"/>
                <a:gd name="T2" fmla="*/ 458 w 532"/>
                <a:gd name="T3" fmla="*/ 416 h 830"/>
                <a:gd name="T4" fmla="*/ 175 w 532"/>
                <a:gd name="T5" fmla="*/ 42 h 830"/>
                <a:gd name="T6" fmla="*/ 175 w 532"/>
                <a:gd name="T7" fmla="*/ 42 h 830"/>
                <a:gd name="T8" fmla="*/ 91 w 532"/>
                <a:gd name="T9" fmla="*/ 769 h 830"/>
                <a:gd name="T10" fmla="*/ 294 w 532"/>
                <a:gd name="T11" fmla="*/ 818 h 830"/>
                <a:gd name="T12" fmla="*/ 517 w 532"/>
                <a:gd name="T13" fmla="*/ 731 h 830"/>
                <a:gd name="T14" fmla="*/ 458 w 532"/>
                <a:gd name="T15" fmla="*/ 416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2" h="830">
                  <a:moveTo>
                    <a:pt x="458" y="416"/>
                  </a:moveTo>
                  <a:lnTo>
                    <a:pt x="458" y="416"/>
                  </a:lnTo>
                  <a:cubicBezTo>
                    <a:pt x="388" y="213"/>
                    <a:pt x="234" y="56"/>
                    <a:pt x="175" y="42"/>
                  </a:cubicBezTo>
                  <a:lnTo>
                    <a:pt x="175" y="42"/>
                  </a:lnTo>
                  <a:cubicBezTo>
                    <a:pt x="0" y="0"/>
                    <a:pt x="53" y="706"/>
                    <a:pt x="91" y="769"/>
                  </a:cubicBezTo>
                  <a:cubicBezTo>
                    <a:pt x="126" y="829"/>
                    <a:pt x="238" y="825"/>
                    <a:pt x="294" y="818"/>
                  </a:cubicBezTo>
                  <a:cubicBezTo>
                    <a:pt x="350" y="808"/>
                    <a:pt x="496" y="787"/>
                    <a:pt x="517" y="731"/>
                  </a:cubicBezTo>
                  <a:cubicBezTo>
                    <a:pt x="531" y="689"/>
                    <a:pt x="500" y="542"/>
                    <a:pt x="458" y="416"/>
                  </a:cubicBezTo>
                </a:path>
              </a:pathLst>
            </a:custGeom>
            <a:solidFill>
              <a:srgbClr val="EAACA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5" name="Freeform 300">
              <a:extLst>
                <a:ext uri="{FF2B5EF4-FFF2-40B4-BE49-F238E27FC236}">
                  <a16:creationId xmlns:a16="http://schemas.microsoft.com/office/drawing/2014/main" id="{6F1F345D-B368-6D46-83D7-04D95FA41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581933" y="19811958"/>
              <a:ext cx="12010" cy="1200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2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6" name="Freeform 301">
              <a:extLst>
                <a:ext uri="{FF2B5EF4-FFF2-40B4-BE49-F238E27FC236}">
                  <a16:creationId xmlns:a16="http://schemas.microsoft.com/office/drawing/2014/main" id="{EDC6E18E-4CDB-2D4E-846B-51CE4E345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278275" y="19271689"/>
              <a:ext cx="420210" cy="1140564"/>
            </a:xfrm>
            <a:custGeom>
              <a:avLst/>
              <a:gdLst>
                <a:gd name="T0" fmla="*/ 154 w 155"/>
                <a:gd name="T1" fmla="*/ 56 h 420"/>
                <a:gd name="T2" fmla="*/ 154 w 155"/>
                <a:gd name="T3" fmla="*/ 56 h 420"/>
                <a:gd name="T4" fmla="*/ 77 w 155"/>
                <a:gd name="T5" fmla="*/ 0 h 420"/>
                <a:gd name="T6" fmla="*/ 0 w 155"/>
                <a:gd name="T7" fmla="*/ 56 h 420"/>
                <a:gd name="T8" fmla="*/ 18 w 155"/>
                <a:gd name="T9" fmla="*/ 94 h 420"/>
                <a:gd name="T10" fmla="*/ 18 w 155"/>
                <a:gd name="T11" fmla="*/ 98 h 420"/>
                <a:gd name="T12" fmla="*/ 46 w 155"/>
                <a:gd name="T13" fmla="*/ 147 h 420"/>
                <a:gd name="T14" fmla="*/ 46 w 155"/>
                <a:gd name="T15" fmla="*/ 161 h 420"/>
                <a:gd name="T16" fmla="*/ 46 w 155"/>
                <a:gd name="T17" fmla="*/ 213 h 420"/>
                <a:gd name="T18" fmla="*/ 46 w 155"/>
                <a:gd name="T19" fmla="*/ 241 h 420"/>
                <a:gd name="T20" fmla="*/ 46 w 155"/>
                <a:gd name="T21" fmla="*/ 297 h 420"/>
                <a:gd name="T22" fmla="*/ 46 w 155"/>
                <a:gd name="T23" fmla="*/ 322 h 420"/>
                <a:gd name="T24" fmla="*/ 46 w 155"/>
                <a:gd name="T25" fmla="*/ 384 h 420"/>
                <a:gd name="T26" fmla="*/ 46 w 155"/>
                <a:gd name="T27" fmla="*/ 388 h 420"/>
                <a:gd name="T28" fmla="*/ 77 w 155"/>
                <a:gd name="T29" fmla="*/ 419 h 420"/>
                <a:gd name="T30" fmla="*/ 112 w 155"/>
                <a:gd name="T31" fmla="*/ 388 h 420"/>
                <a:gd name="T32" fmla="*/ 112 w 155"/>
                <a:gd name="T33" fmla="*/ 384 h 420"/>
                <a:gd name="T34" fmla="*/ 112 w 155"/>
                <a:gd name="T35" fmla="*/ 322 h 420"/>
                <a:gd name="T36" fmla="*/ 112 w 155"/>
                <a:gd name="T37" fmla="*/ 297 h 420"/>
                <a:gd name="T38" fmla="*/ 112 w 155"/>
                <a:gd name="T39" fmla="*/ 241 h 420"/>
                <a:gd name="T40" fmla="*/ 112 w 155"/>
                <a:gd name="T41" fmla="*/ 213 h 420"/>
                <a:gd name="T42" fmla="*/ 112 w 155"/>
                <a:gd name="T43" fmla="*/ 161 h 420"/>
                <a:gd name="T44" fmla="*/ 112 w 155"/>
                <a:gd name="T45" fmla="*/ 143 h 420"/>
                <a:gd name="T46" fmla="*/ 133 w 155"/>
                <a:gd name="T47" fmla="*/ 98 h 420"/>
                <a:gd name="T48" fmla="*/ 133 w 155"/>
                <a:gd name="T49" fmla="*/ 94 h 420"/>
                <a:gd name="T50" fmla="*/ 154 w 155"/>
                <a:gd name="T51" fmla="*/ 56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5" h="420">
                  <a:moveTo>
                    <a:pt x="154" y="56"/>
                  </a:moveTo>
                  <a:lnTo>
                    <a:pt x="154" y="56"/>
                  </a:lnTo>
                  <a:cubicBezTo>
                    <a:pt x="154" y="24"/>
                    <a:pt x="119" y="0"/>
                    <a:pt x="77" y="0"/>
                  </a:cubicBezTo>
                  <a:cubicBezTo>
                    <a:pt x="35" y="0"/>
                    <a:pt x="0" y="24"/>
                    <a:pt x="0" y="56"/>
                  </a:cubicBezTo>
                  <a:cubicBezTo>
                    <a:pt x="0" y="70"/>
                    <a:pt x="7" y="84"/>
                    <a:pt x="18" y="94"/>
                  </a:cubicBezTo>
                  <a:cubicBezTo>
                    <a:pt x="18" y="94"/>
                    <a:pt x="18" y="94"/>
                    <a:pt x="18" y="98"/>
                  </a:cubicBezTo>
                  <a:cubicBezTo>
                    <a:pt x="18" y="115"/>
                    <a:pt x="28" y="136"/>
                    <a:pt x="46" y="147"/>
                  </a:cubicBezTo>
                  <a:cubicBezTo>
                    <a:pt x="46" y="161"/>
                    <a:pt x="46" y="161"/>
                    <a:pt x="46" y="161"/>
                  </a:cubicBezTo>
                  <a:cubicBezTo>
                    <a:pt x="46" y="213"/>
                    <a:pt x="46" y="213"/>
                    <a:pt x="46" y="213"/>
                  </a:cubicBezTo>
                  <a:cubicBezTo>
                    <a:pt x="46" y="241"/>
                    <a:pt x="46" y="241"/>
                    <a:pt x="46" y="241"/>
                  </a:cubicBezTo>
                  <a:cubicBezTo>
                    <a:pt x="46" y="297"/>
                    <a:pt x="46" y="297"/>
                    <a:pt x="46" y="297"/>
                  </a:cubicBezTo>
                  <a:cubicBezTo>
                    <a:pt x="46" y="322"/>
                    <a:pt x="46" y="322"/>
                    <a:pt x="46" y="322"/>
                  </a:cubicBezTo>
                  <a:cubicBezTo>
                    <a:pt x="46" y="384"/>
                    <a:pt x="46" y="384"/>
                    <a:pt x="46" y="384"/>
                  </a:cubicBezTo>
                  <a:cubicBezTo>
                    <a:pt x="46" y="388"/>
                    <a:pt x="46" y="388"/>
                    <a:pt x="46" y="388"/>
                  </a:cubicBezTo>
                  <a:cubicBezTo>
                    <a:pt x="46" y="405"/>
                    <a:pt x="60" y="419"/>
                    <a:pt x="77" y="419"/>
                  </a:cubicBezTo>
                  <a:cubicBezTo>
                    <a:pt x="95" y="419"/>
                    <a:pt x="112" y="405"/>
                    <a:pt x="112" y="388"/>
                  </a:cubicBezTo>
                  <a:cubicBezTo>
                    <a:pt x="112" y="384"/>
                    <a:pt x="112" y="384"/>
                    <a:pt x="112" y="384"/>
                  </a:cubicBezTo>
                  <a:cubicBezTo>
                    <a:pt x="112" y="322"/>
                    <a:pt x="112" y="322"/>
                    <a:pt x="112" y="322"/>
                  </a:cubicBezTo>
                  <a:cubicBezTo>
                    <a:pt x="112" y="297"/>
                    <a:pt x="112" y="297"/>
                    <a:pt x="112" y="297"/>
                  </a:cubicBezTo>
                  <a:cubicBezTo>
                    <a:pt x="112" y="241"/>
                    <a:pt x="112" y="241"/>
                    <a:pt x="112" y="241"/>
                  </a:cubicBezTo>
                  <a:cubicBezTo>
                    <a:pt x="112" y="213"/>
                    <a:pt x="112" y="213"/>
                    <a:pt x="112" y="213"/>
                  </a:cubicBezTo>
                  <a:cubicBezTo>
                    <a:pt x="112" y="161"/>
                    <a:pt x="112" y="161"/>
                    <a:pt x="112" y="161"/>
                  </a:cubicBezTo>
                  <a:cubicBezTo>
                    <a:pt x="112" y="143"/>
                    <a:pt x="112" y="143"/>
                    <a:pt x="112" y="143"/>
                  </a:cubicBezTo>
                  <a:cubicBezTo>
                    <a:pt x="126" y="133"/>
                    <a:pt x="133" y="115"/>
                    <a:pt x="133" y="98"/>
                  </a:cubicBezTo>
                  <a:cubicBezTo>
                    <a:pt x="133" y="94"/>
                    <a:pt x="133" y="94"/>
                    <a:pt x="133" y="94"/>
                  </a:cubicBezTo>
                  <a:cubicBezTo>
                    <a:pt x="147" y="84"/>
                    <a:pt x="154" y="70"/>
                    <a:pt x="154" y="56"/>
                  </a:cubicBezTo>
                </a:path>
              </a:pathLst>
            </a:custGeom>
            <a:solidFill>
              <a:srgbClr val="87B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85086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reeform 3">
            <a:extLst>
              <a:ext uri="{FF2B5EF4-FFF2-40B4-BE49-F238E27FC236}">
                <a16:creationId xmlns:a16="http://schemas.microsoft.com/office/drawing/2014/main" id="{AEC089AB-3332-BB40-A5BE-9EEC9EEF2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0"/>
            <a:ext cx="24410306" cy="13716000"/>
          </a:xfrm>
          <a:custGeom>
            <a:avLst/>
            <a:gdLst>
              <a:gd name="T0" fmla="*/ 5799 w 5800"/>
              <a:gd name="T1" fmla="*/ 4515 h 4516"/>
              <a:gd name="T2" fmla="*/ 0 w 5800"/>
              <a:gd name="T3" fmla="*/ 4515 h 4516"/>
              <a:gd name="T4" fmla="*/ 0 w 5800"/>
              <a:gd name="T5" fmla="*/ 0 h 4516"/>
              <a:gd name="T6" fmla="*/ 5799 w 5800"/>
              <a:gd name="T7" fmla="*/ 0 h 4516"/>
              <a:gd name="T8" fmla="*/ 5799 w 5800"/>
              <a:gd name="T9" fmla="*/ 4515 h 4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00" h="4516">
                <a:moveTo>
                  <a:pt x="5799" y="4515"/>
                </a:moveTo>
                <a:lnTo>
                  <a:pt x="0" y="4515"/>
                </a:lnTo>
                <a:lnTo>
                  <a:pt x="0" y="0"/>
                </a:lnTo>
                <a:lnTo>
                  <a:pt x="5799" y="0"/>
                </a:lnTo>
                <a:lnTo>
                  <a:pt x="5799" y="451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" name="Teardrop 30">
            <a:extLst>
              <a:ext uri="{FF2B5EF4-FFF2-40B4-BE49-F238E27FC236}">
                <a16:creationId xmlns:a16="http://schemas.microsoft.com/office/drawing/2014/main" id="{44CD1082-39ED-5647-9595-FFE6A0358EAF}"/>
              </a:ext>
            </a:extLst>
          </p:cNvPr>
          <p:cNvSpPr/>
          <p:nvPr/>
        </p:nvSpPr>
        <p:spPr>
          <a:xfrm>
            <a:off x="7390536" y="2581612"/>
            <a:ext cx="9643430" cy="9643430"/>
          </a:xfrm>
          <a:prstGeom prst="teardrop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488">
            <a:extLst>
              <a:ext uri="{FF2B5EF4-FFF2-40B4-BE49-F238E27FC236}">
                <a16:creationId xmlns:a16="http://schemas.microsoft.com/office/drawing/2014/main" id="{023C4F2E-A0D2-4F4D-950E-95350E72C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490498" y="3921151"/>
            <a:ext cx="10382637" cy="8847790"/>
          </a:xfrm>
          <a:custGeom>
            <a:avLst/>
            <a:gdLst>
              <a:gd name="T0" fmla="*/ 504 w 505"/>
              <a:gd name="T1" fmla="*/ 294 h 430"/>
              <a:gd name="T2" fmla="*/ 0 w 505"/>
              <a:gd name="T3" fmla="*/ 429 h 430"/>
              <a:gd name="T4" fmla="*/ 271 w 505"/>
              <a:gd name="T5" fmla="*/ 0 h 430"/>
              <a:gd name="T6" fmla="*/ 481 w 505"/>
              <a:gd name="T7" fmla="*/ 218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5" h="430">
                <a:moveTo>
                  <a:pt x="504" y="294"/>
                </a:moveTo>
                <a:lnTo>
                  <a:pt x="0" y="429"/>
                </a:lnTo>
                <a:lnTo>
                  <a:pt x="271" y="0"/>
                </a:lnTo>
                <a:lnTo>
                  <a:pt x="481" y="218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E43EEAF-8BBE-1349-9553-B02F92CBBCC7}"/>
              </a:ext>
            </a:extLst>
          </p:cNvPr>
          <p:cNvGrpSpPr/>
          <p:nvPr/>
        </p:nvGrpSpPr>
        <p:grpSpPr>
          <a:xfrm>
            <a:off x="4987578" y="6290755"/>
            <a:ext cx="14941552" cy="2262158"/>
            <a:chOff x="5393978" y="5935155"/>
            <a:chExt cx="14941552" cy="2262158"/>
          </a:xfrm>
        </p:grpSpPr>
        <p:sp>
          <p:nvSpPr>
            <p:cNvPr id="55" name="Rectángulo 4">
              <a:extLst>
                <a:ext uri="{FF2B5EF4-FFF2-40B4-BE49-F238E27FC236}">
                  <a16:creationId xmlns:a16="http://schemas.microsoft.com/office/drawing/2014/main" id="{1F299D9F-AA3C-0148-9DE5-563F62B1FAFE}"/>
                </a:ext>
              </a:extLst>
            </p:cNvPr>
            <p:cNvSpPr/>
            <p:nvPr/>
          </p:nvSpPr>
          <p:spPr>
            <a:xfrm>
              <a:off x="5393978" y="6258321"/>
              <a:ext cx="14941552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2000" b="1" dirty="0">
                  <a:solidFill>
                    <a:schemeClr val="bg2"/>
                  </a:solidFill>
                  <a:latin typeface="Raleway Black" panose="020B0503030101060003" pitchFamily="34" charset="77"/>
                </a:rPr>
                <a:t>1,230,570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67A224-64ED-B54D-B1F0-6BC987641CB6}"/>
                </a:ext>
              </a:extLst>
            </p:cNvPr>
            <p:cNvSpPr txBox="1"/>
            <p:nvPr/>
          </p:nvSpPr>
          <p:spPr>
            <a:xfrm flipH="1">
              <a:off x="8763937" y="5935155"/>
              <a:ext cx="76582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77"/>
                  <a:ea typeface="Roboto Medium" panose="02000000000000000000" pitchFamily="2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144" name="Freeform 317">
            <a:extLst>
              <a:ext uri="{FF2B5EF4-FFF2-40B4-BE49-F238E27FC236}">
                <a16:creationId xmlns:a16="http://schemas.microsoft.com/office/drawing/2014/main" id="{F1B2D899-0198-914C-8BCD-44A4F6B91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4194" y="5005079"/>
            <a:ext cx="2540992" cy="2496674"/>
          </a:xfrm>
          <a:custGeom>
            <a:avLst/>
            <a:gdLst>
              <a:gd name="T0" fmla="*/ 752 w 760"/>
              <a:gd name="T1" fmla="*/ 391 h 745"/>
              <a:gd name="T2" fmla="*/ 692 w 760"/>
              <a:gd name="T3" fmla="*/ 383 h 745"/>
              <a:gd name="T4" fmla="*/ 624 w 760"/>
              <a:gd name="T5" fmla="*/ 361 h 745"/>
              <a:gd name="T6" fmla="*/ 624 w 760"/>
              <a:gd name="T7" fmla="*/ 271 h 745"/>
              <a:gd name="T8" fmla="*/ 669 w 760"/>
              <a:gd name="T9" fmla="*/ 248 h 745"/>
              <a:gd name="T10" fmla="*/ 692 w 760"/>
              <a:gd name="T11" fmla="*/ 195 h 745"/>
              <a:gd name="T12" fmla="*/ 654 w 760"/>
              <a:gd name="T13" fmla="*/ 218 h 745"/>
              <a:gd name="T14" fmla="*/ 579 w 760"/>
              <a:gd name="T15" fmla="*/ 233 h 745"/>
              <a:gd name="T16" fmla="*/ 519 w 760"/>
              <a:gd name="T17" fmla="*/ 180 h 745"/>
              <a:gd name="T18" fmla="*/ 564 w 760"/>
              <a:gd name="T19" fmla="*/ 113 h 745"/>
              <a:gd name="T20" fmla="*/ 511 w 760"/>
              <a:gd name="T21" fmla="*/ 105 h 745"/>
              <a:gd name="T22" fmla="*/ 496 w 760"/>
              <a:gd name="T23" fmla="*/ 158 h 745"/>
              <a:gd name="T24" fmla="*/ 428 w 760"/>
              <a:gd name="T25" fmla="*/ 158 h 745"/>
              <a:gd name="T26" fmla="*/ 391 w 760"/>
              <a:gd name="T27" fmla="*/ 120 h 745"/>
              <a:gd name="T28" fmla="*/ 406 w 760"/>
              <a:gd name="T29" fmla="*/ 30 h 745"/>
              <a:gd name="T30" fmla="*/ 353 w 760"/>
              <a:gd name="T31" fmla="*/ 30 h 745"/>
              <a:gd name="T32" fmla="*/ 361 w 760"/>
              <a:gd name="T33" fmla="*/ 128 h 745"/>
              <a:gd name="T34" fmla="*/ 316 w 760"/>
              <a:gd name="T35" fmla="*/ 165 h 745"/>
              <a:gd name="T36" fmla="*/ 255 w 760"/>
              <a:gd name="T37" fmla="*/ 165 h 745"/>
              <a:gd name="T38" fmla="*/ 248 w 760"/>
              <a:gd name="T39" fmla="*/ 120 h 745"/>
              <a:gd name="T40" fmla="*/ 195 w 760"/>
              <a:gd name="T41" fmla="*/ 120 h 745"/>
              <a:gd name="T42" fmla="*/ 218 w 760"/>
              <a:gd name="T43" fmla="*/ 158 h 745"/>
              <a:gd name="T44" fmla="*/ 225 w 760"/>
              <a:gd name="T45" fmla="*/ 218 h 745"/>
              <a:gd name="T46" fmla="*/ 143 w 760"/>
              <a:gd name="T47" fmla="*/ 255 h 745"/>
              <a:gd name="T48" fmla="*/ 105 w 760"/>
              <a:gd name="T49" fmla="*/ 210 h 745"/>
              <a:gd name="T50" fmla="*/ 60 w 760"/>
              <a:gd name="T51" fmla="*/ 240 h 745"/>
              <a:gd name="T52" fmla="*/ 98 w 760"/>
              <a:gd name="T53" fmla="*/ 255 h 745"/>
              <a:gd name="T54" fmla="*/ 158 w 760"/>
              <a:gd name="T55" fmla="*/ 323 h 745"/>
              <a:gd name="T56" fmla="*/ 120 w 760"/>
              <a:gd name="T57" fmla="*/ 391 h 745"/>
              <a:gd name="T58" fmla="*/ 38 w 760"/>
              <a:gd name="T59" fmla="*/ 368 h 745"/>
              <a:gd name="T60" fmla="*/ 15 w 760"/>
              <a:gd name="T61" fmla="*/ 421 h 745"/>
              <a:gd name="T62" fmla="*/ 120 w 760"/>
              <a:gd name="T63" fmla="*/ 421 h 745"/>
              <a:gd name="T64" fmla="*/ 158 w 760"/>
              <a:gd name="T65" fmla="*/ 489 h 745"/>
              <a:gd name="T66" fmla="*/ 98 w 760"/>
              <a:gd name="T67" fmla="*/ 564 h 745"/>
              <a:gd name="T68" fmla="*/ 60 w 760"/>
              <a:gd name="T69" fmla="*/ 586 h 745"/>
              <a:gd name="T70" fmla="*/ 113 w 760"/>
              <a:gd name="T71" fmla="*/ 594 h 745"/>
              <a:gd name="T72" fmla="*/ 218 w 760"/>
              <a:gd name="T73" fmla="*/ 564 h 745"/>
              <a:gd name="T74" fmla="*/ 263 w 760"/>
              <a:gd name="T75" fmla="*/ 616 h 745"/>
              <a:gd name="T76" fmla="*/ 255 w 760"/>
              <a:gd name="T77" fmla="*/ 684 h 745"/>
              <a:gd name="T78" fmla="*/ 255 w 760"/>
              <a:gd name="T79" fmla="*/ 744 h 745"/>
              <a:gd name="T80" fmla="*/ 286 w 760"/>
              <a:gd name="T81" fmla="*/ 699 h 745"/>
              <a:gd name="T82" fmla="*/ 331 w 760"/>
              <a:gd name="T83" fmla="*/ 639 h 745"/>
              <a:gd name="T84" fmla="*/ 428 w 760"/>
              <a:gd name="T85" fmla="*/ 639 h 745"/>
              <a:gd name="T86" fmla="*/ 459 w 760"/>
              <a:gd name="T87" fmla="*/ 692 h 745"/>
              <a:gd name="T88" fmla="*/ 474 w 760"/>
              <a:gd name="T89" fmla="*/ 744 h 745"/>
              <a:gd name="T90" fmla="*/ 481 w 760"/>
              <a:gd name="T91" fmla="*/ 684 h 745"/>
              <a:gd name="T92" fmla="*/ 489 w 760"/>
              <a:gd name="T93" fmla="*/ 631 h 745"/>
              <a:gd name="T94" fmla="*/ 586 w 760"/>
              <a:gd name="T95" fmla="*/ 571 h 745"/>
              <a:gd name="T96" fmla="*/ 662 w 760"/>
              <a:gd name="T97" fmla="*/ 624 h 745"/>
              <a:gd name="T98" fmla="*/ 662 w 760"/>
              <a:gd name="T99" fmla="*/ 571 h 745"/>
              <a:gd name="T100" fmla="*/ 601 w 760"/>
              <a:gd name="T101" fmla="*/ 549 h 745"/>
              <a:gd name="T102" fmla="*/ 616 w 760"/>
              <a:gd name="T103" fmla="*/ 489 h 745"/>
              <a:gd name="T104" fmla="*/ 669 w 760"/>
              <a:gd name="T105" fmla="*/ 421 h 745"/>
              <a:gd name="T106" fmla="*/ 722 w 760"/>
              <a:gd name="T107" fmla="*/ 436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0" h="745">
                <a:moveTo>
                  <a:pt x="752" y="391"/>
                </a:moveTo>
                <a:lnTo>
                  <a:pt x="752" y="391"/>
                </a:lnTo>
                <a:cubicBezTo>
                  <a:pt x="752" y="383"/>
                  <a:pt x="737" y="368"/>
                  <a:pt x="729" y="368"/>
                </a:cubicBezTo>
                <a:cubicBezTo>
                  <a:pt x="714" y="368"/>
                  <a:pt x="699" y="376"/>
                  <a:pt x="692" y="383"/>
                </a:cubicBezTo>
                <a:cubicBezTo>
                  <a:pt x="654" y="383"/>
                  <a:pt x="654" y="383"/>
                  <a:pt x="654" y="383"/>
                </a:cubicBezTo>
                <a:cubicBezTo>
                  <a:pt x="639" y="383"/>
                  <a:pt x="632" y="376"/>
                  <a:pt x="624" y="361"/>
                </a:cubicBezTo>
                <a:cubicBezTo>
                  <a:pt x="616" y="338"/>
                  <a:pt x="609" y="308"/>
                  <a:pt x="609" y="308"/>
                </a:cubicBezTo>
                <a:cubicBezTo>
                  <a:pt x="609" y="293"/>
                  <a:pt x="609" y="278"/>
                  <a:pt x="624" y="271"/>
                </a:cubicBezTo>
                <a:cubicBezTo>
                  <a:pt x="669" y="248"/>
                  <a:pt x="669" y="248"/>
                  <a:pt x="669" y="248"/>
                </a:cubicBezTo>
                <a:lnTo>
                  <a:pt x="669" y="248"/>
                </a:lnTo>
                <a:cubicBezTo>
                  <a:pt x="677" y="255"/>
                  <a:pt x="684" y="255"/>
                  <a:pt x="692" y="248"/>
                </a:cubicBezTo>
                <a:cubicBezTo>
                  <a:pt x="722" y="233"/>
                  <a:pt x="714" y="203"/>
                  <a:pt x="692" y="195"/>
                </a:cubicBezTo>
                <a:cubicBezTo>
                  <a:pt x="677" y="188"/>
                  <a:pt x="669" y="195"/>
                  <a:pt x="662" y="195"/>
                </a:cubicBezTo>
                <a:cubicBezTo>
                  <a:pt x="654" y="203"/>
                  <a:pt x="654" y="210"/>
                  <a:pt x="654" y="218"/>
                </a:cubicBezTo>
                <a:cubicBezTo>
                  <a:pt x="616" y="240"/>
                  <a:pt x="616" y="240"/>
                  <a:pt x="616" y="240"/>
                </a:cubicBezTo>
                <a:cubicBezTo>
                  <a:pt x="601" y="248"/>
                  <a:pt x="586" y="248"/>
                  <a:pt x="579" y="233"/>
                </a:cubicBezTo>
                <a:cubicBezTo>
                  <a:pt x="564" y="218"/>
                  <a:pt x="541" y="203"/>
                  <a:pt x="526" y="195"/>
                </a:cubicBezTo>
                <a:cubicBezTo>
                  <a:pt x="519" y="195"/>
                  <a:pt x="511" y="188"/>
                  <a:pt x="519" y="180"/>
                </a:cubicBezTo>
                <a:cubicBezTo>
                  <a:pt x="534" y="143"/>
                  <a:pt x="534" y="143"/>
                  <a:pt x="534" y="143"/>
                </a:cubicBezTo>
                <a:cubicBezTo>
                  <a:pt x="549" y="143"/>
                  <a:pt x="564" y="128"/>
                  <a:pt x="564" y="113"/>
                </a:cubicBezTo>
                <a:cubicBezTo>
                  <a:pt x="564" y="105"/>
                  <a:pt x="556" y="98"/>
                  <a:pt x="549" y="90"/>
                </a:cubicBezTo>
                <a:cubicBezTo>
                  <a:pt x="534" y="83"/>
                  <a:pt x="511" y="90"/>
                  <a:pt x="511" y="105"/>
                </a:cubicBezTo>
                <a:cubicBezTo>
                  <a:pt x="504" y="113"/>
                  <a:pt x="511" y="120"/>
                  <a:pt x="511" y="128"/>
                </a:cubicBezTo>
                <a:cubicBezTo>
                  <a:pt x="496" y="158"/>
                  <a:pt x="496" y="158"/>
                  <a:pt x="496" y="158"/>
                </a:cubicBezTo>
                <a:cubicBezTo>
                  <a:pt x="489" y="173"/>
                  <a:pt x="474" y="173"/>
                  <a:pt x="459" y="173"/>
                </a:cubicBezTo>
                <a:cubicBezTo>
                  <a:pt x="428" y="158"/>
                  <a:pt x="428" y="158"/>
                  <a:pt x="428" y="158"/>
                </a:cubicBezTo>
                <a:cubicBezTo>
                  <a:pt x="421" y="158"/>
                  <a:pt x="421" y="158"/>
                  <a:pt x="414" y="158"/>
                </a:cubicBezTo>
                <a:cubicBezTo>
                  <a:pt x="398" y="150"/>
                  <a:pt x="391" y="135"/>
                  <a:pt x="391" y="120"/>
                </a:cubicBezTo>
                <a:cubicBezTo>
                  <a:pt x="391" y="53"/>
                  <a:pt x="391" y="53"/>
                  <a:pt x="391" y="53"/>
                </a:cubicBezTo>
                <a:cubicBezTo>
                  <a:pt x="398" y="53"/>
                  <a:pt x="406" y="45"/>
                  <a:pt x="406" y="30"/>
                </a:cubicBezTo>
                <a:cubicBezTo>
                  <a:pt x="406" y="15"/>
                  <a:pt x="398" y="7"/>
                  <a:pt x="383" y="7"/>
                </a:cubicBezTo>
                <a:cubicBezTo>
                  <a:pt x="368" y="0"/>
                  <a:pt x="353" y="15"/>
                  <a:pt x="353" y="30"/>
                </a:cubicBezTo>
                <a:cubicBezTo>
                  <a:pt x="346" y="37"/>
                  <a:pt x="353" y="53"/>
                  <a:pt x="361" y="60"/>
                </a:cubicBezTo>
                <a:cubicBezTo>
                  <a:pt x="361" y="128"/>
                  <a:pt x="361" y="128"/>
                  <a:pt x="361" y="128"/>
                </a:cubicBezTo>
                <a:cubicBezTo>
                  <a:pt x="361" y="143"/>
                  <a:pt x="353" y="150"/>
                  <a:pt x="338" y="158"/>
                </a:cubicBezTo>
                <a:cubicBezTo>
                  <a:pt x="331" y="158"/>
                  <a:pt x="323" y="165"/>
                  <a:pt x="316" y="165"/>
                </a:cubicBezTo>
                <a:cubicBezTo>
                  <a:pt x="301" y="173"/>
                  <a:pt x="301" y="173"/>
                  <a:pt x="301" y="173"/>
                </a:cubicBezTo>
                <a:cubicBezTo>
                  <a:pt x="286" y="188"/>
                  <a:pt x="263" y="180"/>
                  <a:pt x="255" y="165"/>
                </a:cubicBezTo>
                <a:cubicBezTo>
                  <a:pt x="248" y="143"/>
                  <a:pt x="248" y="143"/>
                  <a:pt x="248" y="143"/>
                </a:cubicBezTo>
                <a:cubicBezTo>
                  <a:pt x="248" y="135"/>
                  <a:pt x="248" y="128"/>
                  <a:pt x="248" y="120"/>
                </a:cubicBezTo>
                <a:cubicBezTo>
                  <a:pt x="241" y="113"/>
                  <a:pt x="233" y="105"/>
                  <a:pt x="225" y="105"/>
                </a:cubicBezTo>
                <a:cubicBezTo>
                  <a:pt x="218" y="98"/>
                  <a:pt x="203" y="105"/>
                  <a:pt x="195" y="120"/>
                </a:cubicBezTo>
                <a:cubicBezTo>
                  <a:pt x="195" y="128"/>
                  <a:pt x="195" y="135"/>
                  <a:pt x="195" y="135"/>
                </a:cubicBezTo>
                <a:cubicBezTo>
                  <a:pt x="203" y="150"/>
                  <a:pt x="211" y="158"/>
                  <a:pt x="218" y="158"/>
                </a:cubicBezTo>
                <a:cubicBezTo>
                  <a:pt x="233" y="180"/>
                  <a:pt x="233" y="180"/>
                  <a:pt x="233" y="180"/>
                </a:cubicBezTo>
                <a:cubicBezTo>
                  <a:pt x="241" y="195"/>
                  <a:pt x="241" y="210"/>
                  <a:pt x="225" y="218"/>
                </a:cubicBezTo>
                <a:cubicBezTo>
                  <a:pt x="211" y="225"/>
                  <a:pt x="195" y="240"/>
                  <a:pt x="188" y="255"/>
                </a:cubicBezTo>
                <a:cubicBezTo>
                  <a:pt x="180" y="263"/>
                  <a:pt x="158" y="263"/>
                  <a:pt x="143" y="255"/>
                </a:cubicBezTo>
                <a:cubicBezTo>
                  <a:pt x="113" y="233"/>
                  <a:pt x="113" y="233"/>
                  <a:pt x="113" y="233"/>
                </a:cubicBezTo>
                <a:cubicBezTo>
                  <a:pt x="120" y="225"/>
                  <a:pt x="113" y="218"/>
                  <a:pt x="105" y="210"/>
                </a:cubicBezTo>
                <a:cubicBezTo>
                  <a:pt x="98" y="203"/>
                  <a:pt x="90" y="203"/>
                  <a:pt x="83" y="203"/>
                </a:cubicBezTo>
                <a:cubicBezTo>
                  <a:pt x="68" y="210"/>
                  <a:pt x="53" y="225"/>
                  <a:pt x="60" y="240"/>
                </a:cubicBezTo>
                <a:cubicBezTo>
                  <a:pt x="60" y="248"/>
                  <a:pt x="68" y="255"/>
                  <a:pt x="75" y="255"/>
                </a:cubicBezTo>
                <a:cubicBezTo>
                  <a:pt x="83" y="263"/>
                  <a:pt x="90" y="263"/>
                  <a:pt x="98" y="255"/>
                </a:cubicBezTo>
                <a:cubicBezTo>
                  <a:pt x="150" y="293"/>
                  <a:pt x="150" y="293"/>
                  <a:pt x="150" y="293"/>
                </a:cubicBezTo>
                <a:cubicBezTo>
                  <a:pt x="158" y="301"/>
                  <a:pt x="158" y="308"/>
                  <a:pt x="158" y="323"/>
                </a:cubicBezTo>
                <a:cubicBezTo>
                  <a:pt x="158" y="331"/>
                  <a:pt x="150" y="353"/>
                  <a:pt x="150" y="368"/>
                </a:cubicBezTo>
                <a:cubicBezTo>
                  <a:pt x="150" y="383"/>
                  <a:pt x="135" y="391"/>
                  <a:pt x="120" y="391"/>
                </a:cubicBezTo>
                <a:cubicBezTo>
                  <a:pt x="53" y="383"/>
                  <a:pt x="53" y="383"/>
                  <a:pt x="53" y="383"/>
                </a:cubicBezTo>
                <a:cubicBezTo>
                  <a:pt x="53" y="376"/>
                  <a:pt x="45" y="368"/>
                  <a:pt x="38" y="368"/>
                </a:cubicBezTo>
                <a:cubicBezTo>
                  <a:pt x="23" y="368"/>
                  <a:pt x="15" y="368"/>
                  <a:pt x="7" y="383"/>
                </a:cubicBezTo>
                <a:cubicBezTo>
                  <a:pt x="0" y="398"/>
                  <a:pt x="0" y="413"/>
                  <a:pt x="15" y="421"/>
                </a:cubicBezTo>
                <a:cubicBezTo>
                  <a:pt x="30" y="428"/>
                  <a:pt x="45" y="421"/>
                  <a:pt x="53" y="413"/>
                </a:cubicBezTo>
                <a:cubicBezTo>
                  <a:pt x="120" y="421"/>
                  <a:pt x="120" y="421"/>
                  <a:pt x="120" y="421"/>
                </a:cubicBezTo>
                <a:cubicBezTo>
                  <a:pt x="135" y="421"/>
                  <a:pt x="143" y="436"/>
                  <a:pt x="143" y="444"/>
                </a:cubicBezTo>
                <a:cubicBezTo>
                  <a:pt x="143" y="458"/>
                  <a:pt x="150" y="474"/>
                  <a:pt x="158" y="489"/>
                </a:cubicBezTo>
                <a:cubicBezTo>
                  <a:pt x="165" y="504"/>
                  <a:pt x="158" y="526"/>
                  <a:pt x="135" y="541"/>
                </a:cubicBezTo>
                <a:cubicBezTo>
                  <a:pt x="98" y="564"/>
                  <a:pt x="98" y="564"/>
                  <a:pt x="98" y="564"/>
                </a:cubicBezTo>
                <a:cubicBezTo>
                  <a:pt x="90" y="564"/>
                  <a:pt x="83" y="564"/>
                  <a:pt x="75" y="564"/>
                </a:cubicBezTo>
                <a:cubicBezTo>
                  <a:pt x="68" y="571"/>
                  <a:pt x="60" y="579"/>
                  <a:pt x="60" y="586"/>
                </a:cubicBezTo>
                <a:cubicBezTo>
                  <a:pt x="53" y="609"/>
                  <a:pt x="68" y="624"/>
                  <a:pt x="83" y="616"/>
                </a:cubicBezTo>
                <a:cubicBezTo>
                  <a:pt x="98" y="616"/>
                  <a:pt x="113" y="609"/>
                  <a:pt x="113" y="594"/>
                </a:cubicBezTo>
                <a:cubicBezTo>
                  <a:pt x="165" y="556"/>
                  <a:pt x="165" y="556"/>
                  <a:pt x="165" y="556"/>
                </a:cubicBezTo>
                <a:cubicBezTo>
                  <a:pt x="180" y="549"/>
                  <a:pt x="203" y="549"/>
                  <a:pt x="218" y="564"/>
                </a:cubicBezTo>
                <a:cubicBezTo>
                  <a:pt x="248" y="601"/>
                  <a:pt x="248" y="601"/>
                  <a:pt x="248" y="601"/>
                </a:cubicBezTo>
                <a:cubicBezTo>
                  <a:pt x="255" y="601"/>
                  <a:pt x="255" y="609"/>
                  <a:pt x="263" y="616"/>
                </a:cubicBezTo>
                <a:cubicBezTo>
                  <a:pt x="271" y="624"/>
                  <a:pt x="278" y="639"/>
                  <a:pt x="271" y="654"/>
                </a:cubicBezTo>
                <a:cubicBezTo>
                  <a:pt x="255" y="684"/>
                  <a:pt x="255" y="684"/>
                  <a:pt x="255" y="684"/>
                </a:cubicBezTo>
                <a:cubicBezTo>
                  <a:pt x="241" y="692"/>
                  <a:pt x="233" y="706"/>
                  <a:pt x="233" y="722"/>
                </a:cubicBezTo>
                <a:cubicBezTo>
                  <a:pt x="233" y="729"/>
                  <a:pt x="241" y="737"/>
                  <a:pt x="255" y="744"/>
                </a:cubicBezTo>
                <a:cubicBezTo>
                  <a:pt x="271" y="744"/>
                  <a:pt x="286" y="737"/>
                  <a:pt x="286" y="714"/>
                </a:cubicBezTo>
                <a:cubicBezTo>
                  <a:pt x="286" y="714"/>
                  <a:pt x="286" y="706"/>
                  <a:pt x="286" y="699"/>
                </a:cubicBezTo>
                <a:cubicBezTo>
                  <a:pt x="301" y="662"/>
                  <a:pt x="301" y="662"/>
                  <a:pt x="301" y="662"/>
                </a:cubicBezTo>
                <a:cubicBezTo>
                  <a:pt x="308" y="646"/>
                  <a:pt x="323" y="639"/>
                  <a:pt x="331" y="639"/>
                </a:cubicBezTo>
                <a:cubicBezTo>
                  <a:pt x="338" y="639"/>
                  <a:pt x="346" y="639"/>
                  <a:pt x="353" y="639"/>
                </a:cubicBezTo>
                <a:cubicBezTo>
                  <a:pt x="428" y="639"/>
                  <a:pt x="428" y="639"/>
                  <a:pt x="428" y="639"/>
                </a:cubicBezTo>
                <a:cubicBezTo>
                  <a:pt x="436" y="639"/>
                  <a:pt x="444" y="646"/>
                  <a:pt x="451" y="654"/>
                </a:cubicBezTo>
                <a:cubicBezTo>
                  <a:pt x="459" y="692"/>
                  <a:pt x="459" y="692"/>
                  <a:pt x="459" y="692"/>
                </a:cubicBezTo>
                <a:cubicBezTo>
                  <a:pt x="451" y="699"/>
                  <a:pt x="444" y="706"/>
                  <a:pt x="444" y="722"/>
                </a:cubicBezTo>
                <a:cubicBezTo>
                  <a:pt x="451" y="729"/>
                  <a:pt x="459" y="737"/>
                  <a:pt x="474" y="744"/>
                </a:cubicBezTo>
                <a:cubicBezTo>
                  <a:pt x="489" y="744"/>
                  <a:pt x="504" y="729"/>
                  <a:pt x="504" y="714"/>
                </a:cubicBezTo>
                <a:cubicBezTo>
                  <a:pt x="504" y="699"/>
                  <a:pt x="496" y="692"/>
                  <a:pt x="481" y="684"/>
                </a:cubicBezTo>
                <a:cubicBezTo>
                  <a:pt x="481" y="654"/>
                  <a:pt x="481" y="654"/>
                  <a:pt x="481" y="654"/>
                </a:cubicBezTo>
                <a:cubicBezTo>
                  <a:pt x="474" y="639"/>
                  <a:pt x="481" y="631"/>
                  <a:pt x="489" y="631"/>
                </a:cubicBezTo>
                <a:cubicBezTo>
                  <a:pt x="519" y="616"/>
                  <a:pt x="541" y="601"/>
                  <a:pt x="556" y="579"/>
                </a:cubicBezTo>
                <a:cubicBezTo>
                  <a:pt x="564" y="571"/>
                  <a:pt x="579" y="564"/>
                  <a:pt x="586" y="571"/>
                </a:cubicBezTo>
                <a:cubicBezTo>
                  <a:pt x="632" y="601"/>
                  <a:pt x="632" y="601"/>
                  <a:pt x="632" y="601"/>
                </a:cubicBezTo>
                <a:cubicBezTo>
                  <a:pt x="632" y="616"/>
                  <a:pt x="646" y="631"/>
                  <a:pt x="662" y="624"/>
                </a:cubicBezTo>
                <a:cubicBezTo>
                  <a:pt x="677" y="624"/>
                  <a:pt x="684" y="616"/>
                  <a:pt x="684" y="609"/>
                </a:cubicBezTo>
                <a:cubicBezTo>
                  <a:pt x="692" y="594"/>
                  <a:pt x="677" y="579"/>
                  <a:pt x="662" y="571"/>
                </a:cubicBezTo>
                <a:cubicBezTo>
                  <a:pt x="654" y="571"/>
                  <a:pt x="654" y="579"/>
                  <a:pt x="646" y="579"/>
                </a:cubicBezTo>
                <a:cubicBezTo>
                  <a:pt x="601" y="549"/>
                  <a:pt x="601" y="549"/>
                  <a:pt x="601" y="549"/>
                </a:cubicBezTo>
                <a:cubicBezTo>
                  <a:pt x="594" y="541"/>
                  <a:pt x="586" y="526"/>
                  <a:pt x="594" y="519"/>
                </a:cubicBezTo>
                <a:cubicBezTo>
                  <a:pt x="616" y="489"/>
                  <a:pt x="616" y="489"/>
                  <a:pt x="616" y="489"/>
                </a:cubicBezTo>
                <a:cubicBezTo>
                  <a:pt x="624" y="481"/>
                  <a:pt x="632" y="458"/>
                  <a:pt x="632" y="444"/>
                </a:cubicBezTo>
                <a:cubicBezTo>
                  <a:pt x="639" y="428"/>
                  <a:pt x="654" y="413"/>
                  <a:pt x="669" y="421"/>
                </a:cubicBezTo>
                <a:cubicBezTo>
                  <a:pt x="692" y="421"/>
                  <a:pt x="692" y="421"/>
                  <a:pt x="692" y="421"/>
                </a:cubicBezTo>
                <a:cubicBezTo>
                  <a:pt x="699" y="428"/>
                  <a:pt x="714" y="436"/>
                  <a:pt x="722" y="436"/>
                </a:cubicBezTo>
                <a:cubicBezTo>
                  <a:pt x="744" y="436"/>
                  <a:pt x="759" y="413"/>
                  <a:pt x="752" y="391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Freeform 317">
            <a:extLst>
              <a:ext uri="{FF2B5EF4-FFF2-40B4-BE49-F238E27FC236}">
                <a16:creationId xmlns:a16="http://schemas.microsoft.com/office/drawing/2014/main" id="{FAB7359C-408E-2544-8A26-91076C863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987" y="11208392"/>
            <a:ext cx="1401270" cy="1376830"/>
          </a:xfrm>
          <a:custGeom>
            <a:avLst/>
            <a:gdLst>
              <a:gd name="T0" fmla="*/ 752 w 760"/>
              <a:gd name="T1" fmla="*/ 391 h 745"/>
              <a:gd name="T2" fmla="*/ 692 w 760"/>
              <a:gd name="T3" fmla="*/ 383 h 745"/>
              <a:gd name="T4" fmla="*/ 624 w 760"/>
              <a:gd name="T5" fmla="*/ 361 h 745"/>
              <a:gd name="T6" fmla="*/ 624 w 760"/>
              <a:gd name="T7" fmla="*/ 271 h 745"/>
              <a:gd name="T8" fmla="*/ 669 w 760"/>
              <a:gd name="T9" fmla="*/ 248 h 745"/>
              <a:gd name="T10" fmla="*/ 692 w 760"/>
              <a:gd name="T11" fmla="*/ 195 h 745"/>
              <a:gd name="T12" fmla="*/ 654 w 760"/>
              <a:gd name="T13" fmla="*/ 218 h 745"/>
              <a:gd name="T14" fmla="*/ 579 w 760"/>
              <a:gd name="T15" fmla="*/ 233 h 745"/>
              <a:gd name="T16" fmla="*/ 519 w 760"/>
              <a:gd name="T17" fmla="*/ 180 h 745"/>
              <a:gd name="T18" fmla="*/ 564 w 760"/>
              <a:gd name="T19" fmla="*/ 113 h 745"/>
              <a:gd name="T20" fmla="*/ 511 w 760"/>
              <a:gd name="T21" fmla="*/ 105 h 745"/>
              <a:gd name="T22" fmla="*/ 496 w 760"/>
              <a:gd name="T23" fmla="*/ 158 h 745"/>
              <a:gd name="T24" fmla="*/ 428 w 760"/>
              <a:gd name="T25" fmla="*/ 158 h 745"/>
              <a:gd name="T26" fmla="*/ 391 w 760"/>
              <a:gd name="T27" fmla="*/ 120 h 745"/>
              <a:gd name="T28" fmla="*/ 406 w 760"/>
              <a:gd name="T29" fmla="*/ 30 h 745"/>
              <a:gd name="T30" fmla="*/ 353 w 760"/>
              <a:gd name="T31" fmla="*/ 30 h 745"/>
              <a:gd name="T32" fmla="*/ 361 w 760"/>
              <a:gd name="T33" fmla="*/ 128 h 745"/>
              <a:gd name="T34" fmla="*/ 316 w 760"/>
              <a:gd name="T35" fmla="*/ 165 h 745"/>
              <a:gd name="T36" fmla="*/ 255 w 760"/>
              <a:gd name="T37" fmla="*/ 165 h 745"/>
              <a:gd name="T38" fmla="*/ 248 w 760"/>
              <a:gd name="T39" fmla="*/ 120 h 745"/>
              <a:gd name="T40" fmla="*/ 195 w 760"/>
              <a:gd name="T41" fmla="*/ 120 h 745"/>
              <a:gd name="T42" fmla="*/ 218 w 760"/>
              <a:gd name="T43" fmla="*/ 158 h 745"/>
              <a:gd name="T44" fmla="*/ 225 w 760"/>
              <a:gd name="T45" fmla="*/ 218 h 745"/>
              <a:gd name="T46" fmla="*/ 143 w 760"/>
              <a:gd name="T47" fmla="*/ 255 h 745"/>
              <a:gd name="T48" fmla="*/ 105 w 760"/>
              <a:gd name="T49" fmla="*/ 210 h 745"/>
              <a:gd name="T50" fmla="*/ 60 w 760"/>
              <a:gd name="T51" fmla="*/ 240 h 745"/>
              <a:gd name="T52" fmla="*/ 98 w 760"/>
              <a:gd name="T53" fmla="*/ 255 h 745"/>
              <a:gd name="T54" fmla="*/ 158 w 760"/>
              <a:gd name="T55" fmla="*/ 323 h 745"/>
              <a:gd name="T56" fmla="*/ 120 w 760"/>
              <a:gd name="T57" fmla="*/ 391 h 745"/>
              <a:gd name="T58" fmla="*/ 38 w 760"/>
              <a:gd name="T59" fmla="*/ 368 h 745"/>
              <a:gd name="T60" fmla="*/ 15 w 760"/>
              <a:gd name="T61" fmla="*/ 421 h 745"/>
              <a:gd name="T62" fmla="*/ 120 w 760"/>
              <a:gd name="T63" fmla="*/ 421 h 745"/>
              <a:gd name="T64" fmla="*/ 158 w 760"/>
              <a:gd name="T65" fmla="*/ 489 h 745"/>
              <a:gd name="T66" fmla="*/ 98 w 760"/>
              <a:gd name="T67" fmla="*/ 564 h 745"/>
              <a:gd name="T68" fmla="*/ 60 w 760"/>
              <a:gd name="T69" fmla="*/ 586 h 745"/>
              <a:gd name="T70" fmla="*/ 113 w 760"/>
              <a:gd name="T71" fmla="*/ 594 h 745"/>
              <a:gd name="T72" fmla="*/ 218 w 760"/>
              <a:gd name="T73" fmla="*/ 564 h 745"/>
              <a:gd name="T74" fmla="*/ 263 w 760"/>
              <a:gd name="T75" fmla="*/ 616 h 745"/>
              <a:gd name="T76" fmla="*/ 255 w 760"/>
              <a:gd name="T77" fmla="*/ 684 h 745"/>
              <a:gd name="T78" fmla="*/ 255 w 760"/>
              <a:gd name="T79" fmla="*/ 744 h 745"/>
              <a:gd name="T80" fmla="*/ 286 w 760"/>
              <a:gd name="T81" fmla="*/ 699 h 745"/>
              <a:gd name="T82" fmla="*/ 331 w 760"/>
              <a:gd name="T83" fmla="*/ 639 h 745"/>
              <a:gd name="T84" fmla="*/ 428 w 760"/>
              <a:gd name="T85" fmla="*/ 639 h 745"/>
              <a:gd name="T86" fmla="*/ 459 w 760"/>
              <a:gd name="T87" fmla="*/ 692 h 745"/>
              <a:gd name="T88" fmla="*/ 474 w 760"/>
              <a:gd name="T89" fmla="*/ 744 h 745"/>
              <a:gd name="T90" fmla="*/ 481 w 760"/>
              <a:gd name="T91" fmla="*/ 684 h 745"/>
              <a:gd name="T92" fmla="*/ 489 w 760"/>
              <a:gd name="T93" fmla="*/ 631 h 745"/>
              <a:gd name="T94" fmla="*/ 586 w 760"/>
              <a:gd name="T95" fmla="*/ 571 h 745"/>
              <a:gd name="T96" fmla="*/ 662 w 760"/>
              <a:gd name="T97" fmla="*/ 624 h 745"/>
              <a:gd name="T98" fmla="*/ 662 w 760"/>
              <a:gd name="T99" fmla="*/ 571 h 745"/>
              <a:gd name="T100" fmla="*/ 601 w 760"/>
              <a:gd name="T101" fmla="*/ 549 h 745"/>
              <a:gd name="T102" fmla="*/ 616 w 760"/>
              <a:gd name="T103" fmla="*/ 489 h 745"/>
              <a:gd name="T104" fmla="*/ 669 w 760"/>
              <a:gd name="T105" fmla="*/ 421 h 745"/>
              <a:gd name="T106" fmla="*/ 722 w 760"/>
              <a:gd name="T107" fmla="*/ 436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0" h="745">
                <a:moveTo>
                  <a:pt x="752" y="391"/>
                </a:moveTo>
                <a:lnTo>
                  <a:pt x="752" y="391"/>
                </a:lnTo>
                <a:cubicBezTo>
                  <a:pt x="752" y="383"/>
                  <a:pt x="737" y="368"/>
                  <a:pt x="729" y="368"/>
                </a:cubicBezTo>
                <a:cubicBezTo>
                  <a:pt x="714" y="368"/>
                  <a:pt x="699" y="376"/>
                  <a:pt x="692" y="383"/>
                </a:cubicBezTo>
                <a:cubicBezTo>
                  <a:pt x="654" y="383"/>
                  <a:pt x="654" y="383"/>
                  <a:pt x="654" y="383"/>
                </a:cubicBezTo>
                <a:cubicBezTo>
                  <a:pt x="639" y="383"/>
                  <a:pt x="632" y="376"/>
                  <a:pt x="624" y="361"/>
                </a:cubicBezTo>
                <a:cubicBezTo>
                  <a:pt x="616" y="338"/>
                  <a:pt x="609" y="308"/>
                  <a:pt x="609" y="308"/>
                </a:cubicBezTo>
                <a:cubicBezTo>
                  <a:pt x="609" y="293"/>
                  <a:pt x="609" y="278"/>
                  <a:pt x="624" y="271"/>
                </a:cubicBezTo>
                <a:cubicBezTo>
                  <a:pt x="669" y="248"/>
                  <a:pt x="669" y="248"/>
                  <a:pt x="669" y="248"/>
                </a:cubicBezTo>
                <a:lnTo>
                  <a:pt x="669" y="248"/>
                </a:lnTo>
                <a:cubicBezTo>
                  <a:pt x="677" y="255"/>
                  <a:pt x="684" y="255"/>
                  <a:pt x="692" y="248"/>
                </a:cubicBezTo>
                <a:cubicBezTo>
                  <a:pt x="722" y="233"/>
                  <a:pt x="714" y="203"/>
                  <a:pt x="692" y="195"/>
                </a:cubicBezTo>
                <a:cubicBezTo>
                  <a:pt x="677" y="188"/>
                  <a:pt x="669" y="195"/>
                  <a:pt x="662" y="195"/>
                </a:cubicBezTo>
                <a:cubicBezTo>
                  <a:pt x="654" y="203"/>
                  <a:pt x="654" y="210"/>
                  <a:pt x="654" y="218"/>
                </a:cubicBezTo>
                <a:cubicBezTo>
                  <a:pt x="616" y="240"/>
                  <a:pt x="616" y="240"/>
                  <a:pt x="616" y="240"/>
                </a:cubicBezTo>
                <a:cubicBezTo>
                  <a:pt x="601" y="248"/>
                  <a:pt x="586" y="248"/>
                  <a:pt x="579" y="233"/>
                </a:cubicBezTo>
                <a:cubicBezTo>
                  <a:pt x="564" y="218"/>
                  <a:pt x="541" y="203"/>
                  <a:pt x="526" y="195"/>
                </a:cubicBezTo>
                <a:cubicBezTo>
                  <a:pt x="519" y="195"/>
                  <a:pt x="511" y="188"/>
                  <a:pt x="519" y="180"/>
                </a:cubicBezTo>
                <a:cubicBezTo>
                  <a:pt x="534" y="143"/>
                  <a:pt x="534" y="143"/>
                  <a:pt x="534" y="143"/>
                </a:cubicBezTo>
                <a:cubicBezTo>
                  <a:pt x="549" y="143"/>
                  <a:pt x="564" y="128"/>
                  <a:pt x="564" y="113"/>
                </a:cubicBezTo>
                <a:cubicBezTo>
                  <a:pt x="564" y="105"/>
                  <a:pt x="556" y="98"/>
                  <a:pt x="549" y="90"/>
                </a:cubicBezTo>
                <a:cubicBezTo>
                  <a:pt x="534" y="83"/>
                  <a:pt x="511" y="90"/>
                  <a:pt x="511" y="105"/>
                </a:cubicBezTo>
                <a:cubicBezTo>
                  <a:pt x="504" y="113"/>
                  <a:pt x="511" y="120"/>
                  <a:pt x="511" y="128"/>
                </a:cubicBezTo>
                <a:cubicBezTo>
                  <a:pt x="496" y="158"/>
                  <a:pt x="496" y="158"/>
                  <a:pt x="496" y="158"/>
                </a:cubicBezTo>
                <a:cubicBezTo>
                  <a:pt x="489" y="173"/>
                  <a:pt x="474" y="173"/>
                  <a:pt x="459" y="173"/>
                </a:cubicBezTo>
                <a:cubicBezTo>
                  <a:pt x="428" y="158"/>
                  <a:pt x="428" y="158"/>
                  <a:pt x="428" y="158"/>
                </a:cubicBezTo>
                <a:cubicBezTo>
                  <a:pt x="421" y="158"/>
                  <a:pt x="421" y="158"/>
                  <a:pt x="414" y="158"/>
                </a:cubicBezTo>
                <a:cubicBezTo>
                  <a:pt x="398" y="150"/>
                  <a:pt x="391" y="135"/>
                  <a:pt x="391" y="120"/>
                </a:cubicBezTo>
                <a:cubicBezTo>
                  <a:pt x="391" y="53"/>
                  <a:pt x="391" y="53"/>
                  <a:pt x="391" y="53"/>
                </a:cubicBezTo>
                <a:cubicBezTo>
                  <a:pt x="398" y="53"/>
                  <a:pt x="406" y="45"/>
                  <a:pt x="406" y="30"/>
                </a:cubicBezTo>
                <a:cubicBezTo>
                  <a:pt x="406" y="15"/>
                  <a:pt x="398" y="7"/>
                  <a:pt x="383" y="7"/>
                </a:cubicBezTo>
                <a:cubicBezTo>
                  <a:pt x="368" y="0"/>
                  <a:pt x="353" y="15"/>
                  <a:pt x="353" y="30"/>
                </a:cubicBezTo>
                <a:cubicBezTo>
                  <a:pt x="346" y="37"/>
                  <a:pt x="353" y="53"/>
                  <a:pt x="361" y="60"/>
                </a:cubicBezTo>
                <a:cubicBezTo>
                  <a:pt x="361" y="128"/>
                  <a:pt x="361" y="128"/>
                  <a:pt x="361" y="128"/>
                </a:cubicBezTo>
                <a:cubicBezTo>
                  <a:pt x="361" y="143"/>
                  <a:pt x="353" y="150"/>
                  <a:pt x="338" y="158"/>
                </a:cubicBezTo>
                <a:cubicBezTo>
                  <a:pt x="331" y="158"/>
                  <a:pt x="323" y="165"/>
                  <a:pt x="316" y="165"/>
                </a:cubicBezTo>
                <a:cubicBezTo>
                  <a:pt x="301" y="173"/>
                  <a:pt x="301" y="173"/>
                  <a:pt x="301" y="173"/>
                </a:cubicBezTo>
                <a:cubicBezTo>
                  <a:pt x="286" y="188"/>
                  <a:pt x="263" y="180"/>
                  <a:pt x="255" y="165"/>
                </a:cubicBezTo>
                <a:cubicBezTo>
                  <a:pt x="248" y="143"/>
                  <a:pt x="248" y="143"/>
                  <a:pt x="248" y="143"/>
                </a:cubicBezTo>
                <a:cubicBezTo>
                  <a:pt x="248" y="135"/>
                  <a:pt x="248" y="128"/>
                  <a:pt x="248" y="120"/>
                </a:cubicBezTo>
                <a:cubicBezTo>
                  <a:pt x="241" y="113"/>
                  <a:pt x="233" y="105"/>
                  <a:pt x="225" y="105"/>
                </a:cubicBezTo>
                <a:cubicBezTo>
                  <a:pt x="218" y="98"/>
                  <a:pt x="203" y="105"/>
                  <a:pt x="195" y="120"/>
                </a:cubicBezTo>
                <a:cubicBezTo>
                  <a:pt x="195" y="128"/>
                  <a:pt x="195" y="135"/>
                  <a:pt x="195" y="135"/>
                </a:cubicBezTo>
                <a:cubicBezTo>
                  <a:pt x="203" y="150"/>
                  <a:pt x="211" y="158"/>
                  <a:pt x="218" y="158"/>
                </a:cubicBezTo>
                <a:cubicBezTo>
                  <a:pt x="233" y="180"/>
                  <a:pt x="233" y="180"/>
                  <a:pt x="233" y="180"/>
                </a:cubicBezTo>
                <a:cubicBezTo>
                  <a:pt x="241" y="195"/>
                  <a:pt x="241" y="210"/>
                  <a:pt x="225" y="218"/>
                </a:cubicBezTo>
                <a:cubicBezTo>
                  <a:pt x="211" y="225"/>
                  <a:pt x="195" y="240"/>
                  <a:pt x="188" y="255"/>
                </a:cubicBezTo>
                <a:cubicBezTo>
                  <a:pt x="180" y="263"/>
                  <a:pt x="158" y="263"/>
                  <a:pt x="143" y="255"/>
                </a:cubicBezTo>
                <a:cubicBezTo>
                  <a:pt x="113" y="233"/>
                  <a:pt x="113" y="233"/>
                  <a:pt x="113" y="233"/>
                </a:cubicBezTo>
                <a:cubicBezTo>
                  <a:pt x="120" y="225"/>
                  <a:pt x="113" y="218"/>
                  <a:pt x="105" y="210"/>
                </a:cubicBezTo>
                <a:cubicBezTo>
                  <a:pt x="98" y="203"/>
                  <a:pt x="90" y="203"/>
                  <a:pt x="83" y="203"/>
                </a:cubicBezTo>
                <a:cubicBezTo>
                  <a:pt x="68" y="210"/>
                  <a:pt x="53" y="225"/>
                  <a:pt x="60" y="240"/>
                </a:cubicBezTo>
                <a:cubicBezTo>
                  <a:pt x="60" y="248"/>
                  <a:pt x="68" y="255"/>
                  <a:pt x="75" y="255"/>
                </a:cubicBezTo>
                <a:cubicBezTo>
                  <a:pt x="83" y="263"/>
                  <a:pt x="90" y="263"/>
                  <a:pt x="98" y="255"/>
                </a:cubicBezTo>
                <a:cubicBezTo>
                  <a:pt x="150" y="293"/>
                  <a:pt x="150" y="293"/>
                  <a:pt x="150" y="293"/>
                </a:cubicBezTo>
                <a:cubicBezTo>
                  <a:pt x="158" y="301"/>
                  <a:pt x="158" y="308"/>
                  <a:pt x="158" y="323"/>
                </a:cubicBezTo>
                <a:cubicBezTo>
                  <a:pt x="158" y="331"/>
                  <a:pt x="150" y="353"/>
                  <a:pt x="150" y="368"/>
                </a:cubicBezTo>
                <a:cubicBezTo>
                  <a:pt x="150" y="383"/>
                  <a:pt x="135" y="391"/>
                  <a:pt x="120" y="391"/>
                </a:cubicBezTo>
                <a:cubicBezTo>
                  <a:pt x="53" y="383"/>
                  <a:pt x="53" y="383"/>
                  <a:pt x="53" y="383"/>
                </a:cubicBezTo>
                <a:cubicBezTo>
                  <a:pt x="53" y="376"/>
                  <a:pt x="45" y="368"/>
                  <a:pt x="38" y="368"/>
                </a:cubicBezTo>
                <a:cubicBezTo>
                  <a:pt x="23" y="368"/>
                  <a:pt x="15" y="368"/>
                  <a:pt x="7" y="383"/>
                </a:cubicBezTo>
                <a:cubicBezTo>
                  <a:pt x="0" y="398"/>
                  <a:pt x="0" y="413"/>
                  <a:pt x="15" y="421"/>
                </a:cubicBezTo>
                <a:cubicBezTo>
                  <a:pt x="30" y="428"/>
                  <a:pt x="45" y="421"/>
                  <a:pt x="53" y="413"/>
                </a:cubicBezTo>
                <a:cubicBezTo>
                  <a:pt x="120" y="421"/>
                  <a:pt x="120" y="421"/>
                  <a:pt x="120" y="421"/>
                </a:cubicBezTo>
                <a:cubicBezTo>
                  <a:pt x="135" y="421"/>
                  <a:pt x="143" y="436"/>
                  <a:pt x="143" y="444"/>
                </a:cubicBezTo>
                <a:cubicBezTo>
                  <a:pt x="143" y="458"/>
                  <a:pt x="150" y="474"/>
                  <a:pt x="158" y="489"/>
                </a:cubicBezTo>
                <a:cubicBezTo>
                  <a:pt x="165" y="504"/>
                  <a:pt x="158" y="526"/>
                  <a:pt x="135" y="541"/>
                </a:cubicBezTo>
                <a:cubicBezTo>
                  <a:pt x="98" y="564"/>
                  <a:pt x="98" y="564"/>
                  <a:pt x="98" y="564"/>
                </a:cubicBezTo>
                <a:cubicBezTo>
                  <a:pt x="90" y="564"/>
                  <a:pt x="83" y="564"/>
                  <a:pt x="75" y="564"/>
                </a:cubicBezTo>
                <a:cubicBezTo>
                  <a:pt x="68" y="571"/>
                  <a:pt x="60" y="579"/>
                  <a:pt x="60" y="586"/>
                </a:cubicBezTo>
                <a:cubicBezTo>
                  <a:pt x="53" y="609"/>
                  <a:pt x="68" y="624"/>
                  <a:pt x="83" y="616"/>
                </a:cubicBezTo>
                <a:cubicBezTo>
                  <a:pt x="98" y="616"/>
                  <a:pt x="113" y="609"/>
                  <a:pt x="113" y="594"/>
                </a:cubicBezTo>
                <a:cubicBezTo>
                  <a:pt x="165" y="556"/>
                  <a:pt x="165" y="556"/>
                  <a:pt x="165" y="556"/>
                </a:cubicBezTo>
                <a:cubicBezTo>
                  <a:pt x="180" y="549"/>
                  <a:pt x="203" y="549"/>
                  <a:pt x="218" y="564"/>
                </a:cubicBezTo>
                <a:cubicBezTo>
                  <a:pt x="248" y="601"/>
                  <a:pt x="248" y="601"/>
                  <a:pt x="248" y="601"/>
                </a:cubicBezTo>
                <a:cubicBezTo>
                  <a:pt x="255" y="601"/>
                  <a:pt x="255" y="609"/>
                  <a:pt x="263" y="616"/>
                </a:cubicBezTo>
                <a:cubicBezTo>
                  <a:pt x="271" y="624"/>
                  <a:pt x="278" y="639"/>
                  <a:pt x="271" y="654"/>
                </a:cubicBezTo>
                <a:cubicBezTo>
                  <a:pt x="255" y="684"/>
                  <a:pt x="255" y="684"/>
                  <a:pt x="255" y="684"/>
                </a:cubicBezTo>
                <a:cubicBezTo>
                  <a:pt x="241" y="692"/>
                  <a:pt x="233" y="706"/>
                  <a:pt x="233" y="722"/>
                </a:cubicBezTo>
                <a:cubicBezTo>
                  <a:pt x="233" y="729"/>
                  <a:pt x="241" y="737"/>
                  <a:pt x="255" y="744"/>
                </a:cubicBezTo>
                <a:cubicBezTo>
                  <a:pt x="271" y="744"/>
                  <a:pt x="286" y="737"/>
                  <a:pt x="286" y="714"/>
                </a:cubicBezTo>
                <a:cubicBezTo>
                  <a:pt x="286" y="714"/>
                  <a:pt x="286" y="706"/>
                  <a:pt x="286" y="699"/>
                </a:cubicBezTo>
                <a:cubicBezTo>
                  <a:pt x="301" y="662"/>
                  <a:pt x="301" y="662"/>
                  <a:pt x="301" y="662"/>
                </a:cubicBezTo>
                <a:cubicBezTo>
                  <a:pt x="308" y="646"/>
                  <a:pt x="323" y="639"/>
                  <a:pt x="331" y="639"/>
                </a:cubicBezTo>
                <a:cubicBezTo>
                  <a:pt x="338" y="639"/>
                  <a:pt x="346" y="639"/>
                  <a:pt x="353" y="639"/>
                </a:cubicBezTo>
                <a:cubicBezTo>
                  <a:pt x="428" y="639"/>
                  <a:pt x="428" y="639"/>
                  <a:pt x="428" y="639"/>
                </a:cubicBezTo>
                <a:cubicBezTo>
                  <a:pt x="436" y="639"/>
                  <a:pt x="444" y="646"/>
                  <a:pt x="451" y="654"/>
                </a:cubicBezTo>
                <a:cubicBezTo>
                  <a:pt x="459" y="692"/>
                  <a:pt x="459" y="692"/>
                  <a:pt x="459" y="692"/>
                </a:cubicBezTo>
                <a:cubicBezTo>
                  <a:pt x="451" y="699"/>
                  <a:pt x="444" y="706"/>
                  <a:pt x="444" y="722"/>
                </a:cubicBezTo>
                <a:cubicBezTo>
                  <a:pt x="451" y="729"/>
                  <a:pt x="459" y="737"/>
                  <a:pt x="474" y="744"/>
                </a:cubicBezTo>
                <a:cubicBezTo>
                  <a:pt x="489" y="744"/>
                  <a:pt x="504" y="729"/>
                  <a:pt x="504" y="714"/>
                </a:cubicBezTo>
                <a:cubicBezTo>
                  <a:pt x="504" y="699"/>
                  <a:pt x="496" y="692"/>
                  <a:pt x="481" y="684"/>
                </a:cubicBezTo>
                <a:cubicBezTo>
                  <a:pt x="481" y="654"/>
                  <a:pt x="481" y="654"/>
                  <a:pt x="481" y="654"/>
                </a:cubicBezTo>
                <a:cubicBezTo>
                  <a:pt x="474" y="639"/>
                  <a:pt x="481" y="631"/>
                  <a:pt x="489" y="631"/>
                </a:cubicBezTo>
                <a:cubicBezTo>
                  <a:pt x="519" y="616"/>
                  <a:pt x="541" y="601"/>
                  <a:pt x="556" y="579"/>
                </a:cubicBezTo>
                <a:cubicBezTo>
                  <a:pt x="564" y="571"/>
                  <a:pt x="579" y="564"/>
                  <a:pt x="586" y="571"/>
                </a:cubicBezTo>
                <a:cubicBezTo>
                  <a:pt x="632" y="601"/>
                  <a:pt x="632" y="601"/>
                  <a:pt x="632" y="601"/>
                </a:cubicBezTo>
                <a:cubicBezTo>
                  <a:pt x="632" y="616"/>
                  <a:pt x="646" y="631"/>
                  <a:pt x="662" y="624"/>
                </a:cubicBezTo>
                <a:cubicBezTo>
                  <a:pt x="677" y="624"/>
                  <a:pt x="684" y="616"/>
                  <a:pt x="684" y="609"/>
                </a:cubicBezTo>
                <a:cubicBezTo>
                  <a:pt x="692" y="594"/>
                  <a:pt x="677" y="579"/>
                  <a:pt x="662" y="571"/>
                </a:cubicBezTo>
                <a:cubicBezTo>
                  <a:pt x="654" y="571"/>
                  <a:pt x="654" y="579"/>
                  <a:pt x="646" y="579"/>
                </a:cubicBezTo>
                <a:cubicBezTo>
                  <a:pt x="601" y="549"/>
                  <a:pt x="601" y="549"/>
                  <a:pt x="601" y="549"/>
                </a:cubicBezTo>
                <a:cubicBezTo>
                  <a:pt x="594" y="541"/>
                  <a:pt x="586" y="526"/>
                  <a:pt x="594" y="519"/>
                </a:cubicBezTo>
                <a:cubicBezTo>
                  <a:pt x="616" y="489"/>
                  <a:pt x="616" y="489"/>
                  <a:pt x="616" y="489"/>
                </a:cubicBezTo>
                <a:cubicBezTo>
                  <a:pt x="624" y="481"/>
                  <a:pt x="632" y="458"/>
                  <a:pt x="632" y="444"/>
                </a:cubicBezTo>
                <a:cubicBezTo>
                  <a:pt x="639" y="428"/>
                  <a:pt x="654" y="413"/>
                  <a:pt x="669" y="421"/>
                </a:cubicBezTo>
                <a:cubicBezTo>
                  <a:pt x="692" y="421"/>
                  <a:pt x="692" y="421"/>
                  <a:pt x="692" y="421"/>
                </a:cubicBezTo>
                <a:cubicBezTo>
                  <a:pt x="699" y="428"/>
                  <a:pt x="714" y="436"/>
                  <a:pt x="722" y="436"/>
                </a:cubicBezTo>
                <a:cubicBezTo>
                  <a:pt x="744" y="436"/>
                  <a:pt x="759" y="413"/>
                  <a:pt x="752" y="391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Freeform 317">
            <a:extLst>
              <a:ext uri="{FF2B5EF4-FFF2-40B4-BE49-F238E27FC236}">
                <a16:creationId xmlns:a16="http://schemas.microsoft.com/office/drawing/2014/main" id="{0AA03FED-486C-634E-BC43-DA4ED2C1E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292" y="1273834"/>
            <a:ext cx="1412884" cy="1388242"/>
          </a:xfrm>
          <a:custGeom>
            <a:avLst/>
            <a:gdLst>
              <a:gd name="T0" fmla="*/ 752 w 760"/>
              <a:gd name="T1" fmla="*/ 391 h 745"/>
              <a:gd name="T2" fmla="*/ 692 w 760"/>
              <a:gd name="T3" fmla="*/ 383 h 745"/>
              <a:gd name="T4" fmla="*/ 624 w 760"/>
              <a:gd name="T5" fmla="*/ 361 h 745"/>
              <a:gd name="T6" fmla="*/ 624 w 760"/>
              <a:gd name="T7" fmla="*/ 271 h 745"/>
              <a:gd name="T8" fmla="*/ 669 w 760"/>
              <a:gd name="T9" fmla="*/ 248 h 745"/>
              <a:gd name="T10" fmla="*/ 692 w 760"/>
              <a:gd name="T11" fmla="*/ 195 h 745"/>
              <a:gd name="T12" fmla="*/ 654 w 760"/>
              <a:gd name="T13" fmla="*/ 218 h 745"/>
              <a:gd name="T14" fmla="*/ 579 w 760"/>
              <a:gd name="T15" fmla="*/ 233 h 745"/>
              <a:gd name="T16" fmla="*/ 519 w 760"/>
              <a:gd name="T17" fmla="*/ 180 h 745"/>
              <a:gd name="T18" fmla="*/ 564 w 760"/>
              <a:gd name="T19" fmla="*/ 113 h 745"/>
              <a:gd name="T20" fmla="*/ 511 w 760"/>
              <a:gd name="T21" fmla="*/ 105 h 745"/>
              <a:gd name="T22" fmla="*/ 496 w 760"/>
              <a:gd name="T23" fmla="*/ 158 h 745"/>
              <a:gd name="T24" fmla="*/ 428 w 760"/>
              <a:gd name="T25" fmla="*/ 158 h 745"/>
              <a:gd name="T26" fmla="*/ 391 w 760"/>
              <a:gd name="T27" fmla="*/ 120 h 745"/>
              <a:gd name="T28" fmla="*/ 406 w 760"/>
              <a:gd name="T29" fmla="*/ 30 h 745"/>
              <a:gd name="T30" fmla="*/ 353 w 760"/>
              <a:gd name="T31" fmla="*/ 30 h 745"/>
              <a:gd name="T32" fmla="*/ 361 w 760"/>
              <a:gd name="T33" fmla="*/ 128 h 745"/>
              <a:gd name="T34" fmla="*/ 316 w 760"/>
              <a:gd name="T35" fmla="*/ 165 h 745"/>
              <a:gd name="T36" fmla="*/ 255 w 760"/>
              <a:gd name="T37" fmla="*/ 165 h 745"/>
              <a:gd name="T38" fmla="*/ 248 w 760"/>
              <a:gd name="T39" fmla="*/ 120 h 745"/>
              <a:gd name="T40" fmla="*/ 195 w 760"/>
              <a:gd name="T41" fmla="*/ 120 h 745"/>
              <a:gd name="T42" fmla="*/ 218 w 760"/>
              <a:gd name="T43" fmla="*/ 158 h 745"/>
              <a:gd name="T44" fmla="*/ 225 w 760"/>
              <a:gd name="T45" fmla="*/ 218 h 745"/>
              <a:gd name="T46" fmla="*/ 143 w 760"/>
              <a:gd name="T47" fmla="*/ 255 h 745"/>
              <a:gd name="T48" fmla="*/ 105 w 760"/>
              <a:gd name="T49" fmla="*/ 210 h 745"/>
              <a:gd name="T50" fmla="*/ 60 w 760"/>
              <a:gd name="T51" fmla="*/ 240 h 745"/>
              <a:gd name="T52" fmla="*/ 98 w 760"/>
              <a:gd name="T53" fmla="*/ 255 h 745"/>
              <a:gd name="T54" fmla="*/ 158 w 760"/>
              <a:gd name="T55" fmla="*/ 323 h 745"/>
              <a:gd name="T56" fmla="*/ 120 w 760"/>
              <a:gd name="T57" fmla="*/ 391 h 745"/>
              <a:gd name="T58" fmla="*/ 38 w 760"/>
              <a:gd name="T59" fmla="*/ 368 h 745"/>
              <a:gd name="T60" fmla="*/ 15 w 760"/>
              <a:gd name="T61" fmla="*/ 421 h 745"/>
              <a:gd name="T62" fmla="*/ 120 w 760"/>
              <a:gd name="T63" fmla="*/ 421 h 745"/>
              <a:gd name="T64" fmla="*/ 158 w 760"/>
              <a:gd name="T65" fmla="*/ 489 h 745"/>
              <a:gd name="T66" fmla="*/ 98 w 760"/>
              <a:gd name="T67" fmla="*/ 564 h 745"/>
              <a:gd name="T68" fmla="*/ 60 w 760"/>
              <a:gd name="T69" fmla="*/ 586 h 745"/>
              <a:gd name="T70" fmla="*/ 113 w 760"/>
              <a:gd name="T71" fmla="*/ 594 h 745"/>
              <a:gd name="T72" fmla="*/ 218 w 760"/>
              <a:gd name="T73" fmla="*/ 564 h 745"/>
              <a:gd name="T74" fmla="*/ 263 w 760"/>
              <a:gd name="T75" fmla="*/ 616 h 745"/>
              <a:gd name="T76" fmla="*/ 255 w 760"/>
              <a:gd name="T77" fmla="*/ 684 h 745"/>
              <a:gd name="T78" fmla="*/ 255 w 760"/>
              <a:gd name="T79" fmla="*/ 744 h 745"/>
              <a:gd name="T80" fmla="*/ 286 w 760"/>
              <a:gd name="T81" fmla="*/ 699 h 745"/>
              <a:gd name="T82" fmla="*/ 331 w 760"/>
              <a:gd name="T83" fmla="*/ 639 h 745"/>
              <a:gd name="T84" fmla="*/ 428 w 760"/>
              <a:gd name="T85" fmla="*/ 639 h 745"/>
              <a:gd name="T86" fmla="*/ 459 w 760"/>
              <a:gd name="T87" fmla="*/ 692 h 745"/>
              <a:gd name="T88" fmla="*/ 474 w 760"/>
              <a:gd name="T89" fmla="*/ 744 h 745"/>
              <a:gd name="T90" fmla="*/ 481 w 760"/>
              <a:gd name="T91" fmla="*/ 684 h 745"/>
              <a:gd name="T92" fmla="*/ 489 w 760"/>
              <a:gd name="T93" fmla="*/ 631 h 745"/>
              <a:gd name="T94" fmla="*/ 586 w 760"/>
              <a:gd name="T95" fmla="*/ 571 h 745"/>
              <a:gd name="T96" fmla="*/ 662 w 760"/>
              <a:gd name="T97" fmla="*/ 624 h 745"/>
              <a:gd name="T98" fmla="*/ 662 w 760"/>
              <a:gd name="T99" fmla="*/ 571 h 745"/>
              <a:gd name="T100" fmla="*/ 601 w 760"/>
              <a:gd name="T101" fmla="*/ 549 h 745"/>
              <a:gd name="T102" fmla="*/ 616 w 760"/>
              <a:gd name="T103" fmla="*/ 489 h 745"/>
              <a:gd name="T104" fmla="*/ 669 w 760"/>
              <a:gd name="T105" fmla="*/ 421 h 745"/>
              <a:gd name="T106" fmla="*/ 722 w 760"/>
              <a:gd name="T107" fmla="*/ 436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0" h="745">
                <a:moveTo>
                  <a:pt x="752" y="391"/>
                </a:moveTo>
                <a:lnTo>
                  <a:pt x="752" y="391"/>
                </a:lnTo>
                <a:cubicBezTo>
                  <a:pt x="752" y="383"/>
                  <a:pt x="737" y="368"/>
                  <a:pt x="729" y="368"/>
                </a:cubicBezTo>
                <a:cubicBezTo>
                  <a:pt x="714" y="368"/>
                  <a:pt x="699" y="376"/>
                  <a:pt x="692" y="383"/>
                </a:cubicBezTo>
                <a:cubicBezTo>
                  <a:pt x="654" y="383"/>
                  <a:pt x="654" y="383"/>
                  <a:pt x="654" y="383"/>
                </a:cubicBezTo>
                <a:cubicBezTo>
                  <a:pt x="639" y="383"/>
                  <a:pt x="632" y="376"/>
                  <a:pt x="624" y="361"/>
                </a:cubicBezTo>
                <a:cubicBezTo>
                  <a:pt x="616" y="338"/>
                  <a:pt x="609" y="308"/>
                  <a:pt x="609" y="308"/>
                </a:cubicBezTo>
                <a:cubicBezTo>
                  <a:pt x="609" y="293"/>
                  <a:pt x="609" y="278"/>
                  <a:pt x="624" y="271"/>
                </a:cubicBezTo>
                <a:cubicBezTo>
                  <a:pt x="669" y="248"/>
                  <a:pt x="669" y="248"/>
                  <a:pt x="669" y="248"/>
                </a:cubicBezTo>
                <a:lnTo>
                  <a:pt x="669" y="248"/>
                </a:lnTo>
                <a:cubicBezTo>
                  <a:pt x="677" y="255"/>
                  <a:pt x="684" y="255"/>
                  <a:pt x="692" y="248"/>
                </a:cubicBezTo>
                <a:cubicBezTo>
                  <a:pt x="722" y="233"/>
                  <a:pt x="714" y="203"/>
                  <a:pt x="692" y="195"/>
                </a:cubicBezTo>
                <a:cubicBezTo>
                  <a:pt x="677" y="188"/>
                  <a:pt x="669" y="195"/>
                  <a:pt x="662" y="195"/>
                </a:cubicBezTo>
                <a:cubicBezTo>
                  <a:pt x="654" y="203"/>
                  <a:pt x="654" y="210"/>
                  <a:pt x="654" y="218"/>
                </a:cubicBezTo>
                <a:cubicBezTo>
                  <a:pt x="616" y="240"/>
                  <a:pt x="616" y="240"/>
                  <a:pt x="616" y="240"/>
                </a:cubicBezTo>
                <a:cubicBezTo>
                  <a:pt x="601" y="248"/>
                  <a:pt x="586" y="248"/>
                  <a:pt x="579" y="233"/>
                </a:cubicBezTo>
                <a:cubicBezTo>
                  <a:pt x="564" y="218"/>
                  <a:pt x="541" y="203"/>
                  <a:pt x="526" y="195"/>
                </a:cubicBezTo>
                <a:cubicBezTo>
                  <a:pt x="519" y="195"/>
                  <a:pt x="511" y="188"/>
                  <a:pt x="519" y="180"/>
                </a:cubicBezTo>
                <a:cubicBezTo>
                  <a:pt x="534" y="143"/>
                  <a:pt x="534" y="143"/>
                  <a:pt x="534" y="143"/>
                </a:cubicBezTo>
                <a:cubicBezTo>
                  <a:pt x="549" y="143"/>
                  <a:pt x="564" y="128"/>
                  <a:pt x="564" y="113"/>
                </a:cubicBezTo>
                <a:cubicBezTo>
                  <a:pt x="564" y="105"/>
                  <a:pt x="556" y="98"/>
                  <a:pt x="549" y="90"/>
                </a:cubicBezTo>
                <a:cubicBezTo>
                  <a:pt x="534" y="83"/>
                  <a:pt x="511" y="90"/>
                  <a:pt x="511" y="105"/>
                </a:cubicBezTo>
                <a:cubicBezTo>
                  <a:pt x="504" y="113"/>
                  <a:pt x="511" y="120"/>
                  <a:pt x="511" y="128"/>
                </a:cubicBezTo>
                <a:cubicBezTo>
                  <a:pt x="496" y="158"/>
                  <a:pt x="496" y="158"/>
                  <a:pt x="496" y="158"/>
                </a:cubicBezTo>
                <a:cubicBezTo>
                  <a:pt x="489" y="173"/>
                  <a:pt x="474" y="173"/>
                  <a:pt x="459" y="173"/>
                </a:cubicBezTo>
                <a:cubicBezTo>
                  <a:pt x="428" y="158"/>
                  <a:pt x="428" y="158"/>
                  <a:pt x="428" y="158"/>
                </a:cubicBezTo>
                <a:cubicBezTo>
                  <a:pt x="421" y="158"/>
                  <a:pt x="421" y="158"/>
                  <a:pt x="414" y="158"/>
                </a:cubicBezTo>
                <a:cubicBezTo>
                  <a:pt x="398" y="150"/>
                  <a:pt x="391" y="135"/>
                  <a:pt x="391" y="120"/>
                </a:cubicBezTo>
                <a:cubicBezTo>
                  <a:pt x="391" y="53"/>
                  <a:pt x="391" y="53"/>
                  <a:pt x="391" y="53"/>
                </a:cubicBezTo>
                <a:cubicBezTo>
                  <a:pt x="398" y="53"/>
                  <a:pt x="406" y="45"/>
                  <a:pt x="406" y="30"/>
                </a:cubicBezTo>
                <a:cubicBezTo>
                  <a:pt x="406" y="15"/>
                  <a:pt x="398" y="7"/>
                  <a:pt x="383" y="7"/>
                </a:cubicBezTo>
                <a:cubicBezTo>
                  <a:pt x="368" y="0"/>
                  <a:pt x="353" y="15"/>
                  <a:pt x="353" y="30"/>
                </a:cubicBezTo>
                <a:cubicBezTo>
                  <a:pt x="346" y="37"/>
                  <a:pt x="353" y="53"/>
                  <a:pt x="361" y="60"/>
                </a:cubicBezTo>
                <a:cubicBezTo>
                  <a:pt x="361" y="128"/>
                  <a:pt x="361" y="128"/>
                  <a:pt x="361" y="128"/>
                </a:cubicBezTo>
                <a:cubicBezTo>
                  <a:pt x="361" y="143"/>
                  <a:pt x="353" y="150"/>
                  <a:pt x="338" y="158"/>
                </a:cubicBezTo>
                <a:cubicBezTo>
                  <a:pt x="331" y="158"/>
                  <a:pt x="323" y="165"/>
                  <a:pt x="316" y="165"/>
                </a:cubicBezTo>
                <a:cubicBezTo>
                  <a:pt x="301" y="173"/>
                  <a:pt x="301" y="173"/>
                  <a:pt x="301" y="173"/>
                </a:cubicBezTo>
                <a:cubicBezTo>
                  <a:pt x="286" y="188"/>
                  <a:pt x="263" y="180"/>
                  <a:pt x="255" y="165"/>
                </a:cubicBezTo>
                <a:cubicBezTo>
                  <a:pt x="248" y="143"/>
                  <a:pt x="248" y="143"/>
                  <a:pt x="248" y="143"/>
                </a:cubicBezTo>
                <a:cubicBezTo>
                  <a:pt x="248" y="135"/>
                  <a:pt x="248" y="128"/>
                  <a:pt x="248" y="120"/>
                </a:cubicBezTo>
                <a:cubicBezTo>
                  <a:pt x="241" y="113"/>
                  <a:pt x="233" y="105"/>
                  <a:pt x="225" y="105"/>
                </a:cubicBezTo>
                <a:cubicBezTo>
                  <a:pt x="218" y="98"/>
                  <a:pt x="203" y="105"/>
                  <a:pt x="195" y="120"/>
                </a:cubicBezTo>
                <a:cubicBezTo>
                  <a:pt x="195" y="128"/>
                  <a:pt x="195" y="135"/>
                  <a:pt x="195" y="135"/>
                </a:cubicBezTo>
                <a:cubicBezTo>
                  <a:pt x="203" y="150"/>
                  <a:pt x="211" y="158"/>
                  <a:pt x="218" y="158"/>
                </a:cubicBezTo>
                <a:cubicBezTo>
                  <a:pt x="233" y="180"/>
                  <a:pt x="233" y="180"/>
                  <a:pt x="233" y="180"/>
                </a:cubicBezTo>
                <a:cubicBezTo>
                  <a:pt x="241" y="195"/>
                  <a:pt x="241" y="210"/>
                  <a:pt x="225" y="218"/>
                </a:cubicBezTo>
                <a:cubicBezTo>
                  <a:pt x="211" y="225"/>
                  <a:pt x="195" y="240"/>
                  <a:pt x="188" y="255"/>
                </a:cubicBezTo>
                <a:cubicBezTo>
                  <a:pt x="180" y="263"/>
                  <a:pt x="158" y="263"/>
                  <a:pt x="143" y="255"/>
                </a:cubicBezTo>
                <a:cubicBezTo>
                  <a:pt x="113" y="233"/>
                  <a:pt x="113" y="233"/>
                  <a:pt x="113" y="233"/>
                </a:cubicBezTo>
                <a:cubicBezTo>
                  <a:pt x="120" y="225"/>
                  <a:pt x="113" y="218"/>
                  <a:pt x="105" y="210"/>
                </a:cubicBezTo>
                <a:cubicBezTo>
                  <a:pt x="98" y="203"/>
                  <a:pt x="90" y="203"/>
                  <a:pt x="83" y="203"/>
                </a:cubicBezTo>
                <a:cubicBezTo>
                  <a:pt x="68" y="210"/>
                  <a:pt x="53" y="225"/>
                  <a:pt x="60" y="240"/>
                </a:cubicBezTo>
                <a:cubicBezTo>
                  <a:pt x="60" y="248"/>
                  <a:pt x="68" y="255"/>
                  <a:pt x="75" y="255"/>
                </a:cubicBezTo>
                <a:cubicBezTo>
                  <a:pt x="83" y="263"/>
                  <a:pt x="90" y="263"/>
                  <a:pt x="98" y="255"/>
                </a:cubicBezTo>
                <a:cubicBezTo>
                  <a:pt x="150" y="293"/>
                  <a:pt x="150" y="293"/>
                  <a:pt x="150" y="293"/>
                </a:cubicBezTo>
                <a:cubicBezTo>
                  <a:pt x="158" y="301"/>
                  <a:pt x="158" y="308"/>
                  <a:pt x="158" y="323"/>
                </a:cubicBezTo>
                <a:cubicBezTo>
                  <a:pt x="158" y="331"/>
                  <a:pt x="150" y="353"/>
                  <a:pt x="150" y="368"/>
                </a:cubicBezTo>
                <a:cubicBezTo>
                  <a:pt x="150" y="383"/>
                  <a:pt x="135" y="391"/>
                  <a:pt x="120" y="391"/>
                </a:cubicBezTo>
                <a:cubicBezTo>
                  <a:pt x="53" y="383"/>
                  <a:pt x="53" y="383"/>
                  <a:pt x="53" y="383"/>
                </a:cubicBezTo>
                <a:cubicBezTo>
                  <a:pt x="53" y="376"/>
                  <a:pt x="45" y="368"/>
                  <a:pt x="38" y="368"/>
                </a:cubicBezTo>
                <a:cubicBezTo>
                  <a:pt x="23" y="368"/>
                  <a:pt x="15" y="368"/>
                  <a:pt x="7" y="383"/>
                </a:cubicBezTo>
                <a:cubicBezTo>
                  <a:pt x="0" y="398"/>
                  <a:pt x="0" y="413"/>
                  <a:pt x="15" y="421"/>
                </a:cubicBezTo>
                <a:cubicBezTo>
                  <a:pt x="30" y="428"/>
                  <a:pt x="45" y="421"/>
                  <a:pt x="53" y="413"/>
                </a:cubicBezTo>
                <a:cubicBezTo>
                  <a:pt x="120" y="421"/>
                  <a:pt x="120" y="421"/>
                  <a:pt x="120" y="421"/>
                </a:cubicBezTo>
                <a:cubicBezTo>
                  <a:pt x="135" y="421"/>
                  <a:pt x="143" y="436"/>
                  <a:pt x="143" y="444"/>
                </a:cubicBezTo>
                <a:cubicBezTo>
                  <a:pt x="143" y="458"/>
                  <a:pt x="150" y="474"/>
                  <a:pt x="158" y="489"/>
                </a:cubicBezTo>
                <a:cubicBezTo>
                  <a:pt x="165" y="504"/>
                  <a:pt x="158" y="526"/>
                  <a:pt x="135" y="541"/>
                </a:cubicBezTo>
                <a:cubicBezTo>
                  <a:pt x="98" y="564"/>
                  <a:pt x="98" y="564"/>
                  <a:pt x="98" y="564"/>
                </a:cubicBezTo>
                <a:cubicBezTo>
                  <a:pt x="90" y="564"/>
                  <a:pt x="83" y="564"/>
                  <a:pt x="75" y="564"/>
                </a:cubicBezTo>
                <a:cubicBezTo>
                  <a:pt x="68" y="571"/>
                  <a:pt x="60" y="579"/>
                  <a:pt x="60" y="586"/>
                </a:cubicBezTo>
                <a:cubicBezTo>
                  <a:pt x="53" y="609"/>
                  <a:pt x="68" y="624"/>
                  <a:pt x="83" y="616"/>
                </a:cubicBezTo>
                <a:cubicBezTo>
                  <a:pt x="98" y="616"/>
                  <a:pt x="113" y="609"/>
                  <a:pt x="113" y="594"/>
                </a:cubicBezTo>
                <a:cubicBezTo>
                  <a:pt x="165" y="556"/>
                  <a:pt x="165" y="556"/>
                  <a:pt x="165" y="556"/>
                </a:cubicBezTo>
                <a:cubicBezTo>
                  <a:pt x="180" y="549"/>
                  <a:pt x="203" y="549"/>
                  <a:pt x="218" y="564"/>
                </a:cubicBezTo>
                <a:cubicBezTo>
                  <a:pt x="248" y="601"/>
                  <a:pt x="248" y="601"/>
                  <a:pt x="248" y="601"/>
                </a:cubicBezTo>
                <a:cubicBezTo>
                  <a:pt x="255" y="601"/>
                  <a:pt x="255" y="609"/>
                  <a:pt x="263" y="616"/>
                </a:cubicBezTo>
                <a:cubicBezTo>
                  <a:pt x="271" y="624"/>
                  <a:pt x="278" y="639"/>
                  <a:pt x="271" y="654"/>
                </a:cubicBezTo>
                <a:cubicBezTo>
                  <a:pt x="255" y="684"/>
                  <a:pt x="255" y="684"/>
                  <a:pt x="255" y="684"/>
                </a:cubicBezTo>
                <a:cubicBezTo>
                  <a:pt x="241" y="692"/>
                  <a:pt x="233" y="706"/>
                  <a:pt x="233" y="722"/>
                </a:cubicBezTo>
                <a:cubicBezTo>
                  <a:pt x="233" y="729"/>
                  <a:pt x="241" y="737"/>
                  <a:pt x="255" y="744"/>
                </a:cubicBezTo>
                <a:cubicBezTo>
                  <a:pt x="271" y="744"/>
                  <a:pt x="286" y="737"/>
                  <a:pt x="286" y="714"/>
                </a:cubicBezTo>
                <a:cubicBezTo>
                  <a:pt x="286" y="714"/>
                  <a:pt x="286" y="706"/>
                  <a:pt x="286" y="699"/>
                </a:cubicBezTo>
                <a:cubicBezTo>
                  <a:pt x="301" y="662"/>
                  <a:pt x="301" y="662"/>
                  <a:pt x="301" y="662"/>
                </a:cubicBezTo>
                <a:cubicBezTo>
                  <a:pt x="308" y="646"/>
                  <a:pt x="323" y="639"/>
                  <a:pt x="331" y="639"/>
                </a:cubicBezTo>
                <a:cubicBezTo>
                  <a:pt x="338" y="639"/>
                  <a:pt x="346" y="639"/>
                  <a:pt x="353" y="639"/>
                </a:cubicBezTo>
                <a:cubicBezTo>
                  <a:pt x="428" y="639"/>
                  <a:pt x="428" y="639"/>
                  <a:pt x="428" y="639"/>
                </a:cubicBezTo>
                <a:cubicBezTo>
                  <a:pt x="436" y="639"/>
                  <a:pt x="444" y="646"/>
                  <a:pt x="451" y="654"/>
                </a:cubicBezTo>
                <a:cubicBezTo>
                  <a:pt x="459" y="692"/>
                  <a:pt x="459" y="692"/>
                  <a:pt x="459" y="692"/>
                </a:cubicBezTo>
                <a:cubicBezTo>
                  <a:pt x="451" y="699"/>
                  <a:pt x="444" y="706"/>
                  <a:pt x="444" y="722"/>
                </a:cubicBezTo>
                <a:cubicBezTo>
                  <a:pt x="451" y="729"/>
                  <a:pt x="459" y="737"/>
                  <a:pt x="474" y="744"/>
                </a:cubicBezTo>
                <a:cubicBezTo>
                  <a:pt x="489" y="744"/>
                  <a:pt x="504" y="729"/>
                  <a:pt x="504" y="714"/>
                </a:cubicBezTo>
                <a:cubicBezTo>
                  <a:pt x="504" y="699"/>
                  <a:pt x="496" y="692"/>
                  <a:pt x="481" y="684"/>
                </a:cubicBezTo>
                <a:cubicBezTo>
                  <a:pt x="481" y="654"/>
                  <a:pt x="481" y="654"/>
                  <a:pt x="481" y="654"/>
                </a:cubicBezTo>
                <a:cubicBezTo>
                  <a:pt x="474" y="639"/>
                  <a:pt x="481" y="631"/>
                  <a:pt x="489" y="631"/>
                </a:cubicBezTo>
                <a:cubicBezTo>
                  <a:pt x="519" y="616"/>
                  <a:pt x="541" y="601"/>
                  <a:pt x="556" y="579"/>
                </a:cubicBezTo>
                <a:cubicBezTo>
                  <a:pt x="564" y="571"/>
                  <a:pt x="579" y="564"/>
                  <a:pt x="586" y="571"/>
                </a:cubicBezTo>
                <a:cubicBezTo>
                  <a:pt x="632" y="601"/>
                  <a:pt x="632" y="601"/>
                  <a:pt x="632" y="601"/>
                </a:cubicBezTo>
                <a:cubicBezTo>
                  <a:pt x="632" y="616"/>
                  <a:pt x="646" y="631"/>
                  <a:pt x="662" y="624"/>
                </a:cubicBezTo>
                <a:cubicBezTo>
                  <a:pt x="677" y="624"/>
                  <a:pt x="684" y="616"/>
                  <a:pt x="684" y="609"/>
                </a:cubicBezTo>
                <a:cubicBezTo>
                  <a:pt x="692" y="594"/>
                  <a:pt x="677" y="579"/>
                  <a:pt x="662" y="571"/>
                </a:cubicBezTo>
                <a:cubicBezTo>
                  <a:pt x="654" y="571"/>
                  <a:pt x="654" y="579"/>
                  <a:pt x="646" y="579"/>
                </a:cubicBezTo>
                <a:cubicBezTo>
                  <a:pt x="601" y="549"/>
                  <a:pt x="601" y="549"/>
                  <a:pt x="601" y="549"/>
                </a:cubicBezTo>
                <a:cubicBezTo>
                  <a:pt x="594" y="541"/>
                  <a:pt x="586" y="526"/>
                  <a:pt x="594" y="519"/>
                </a:cubicBezTo>
                <a:cubicBezTo>
                  <a:pt x="616" y="489"/>
                  <a:pt x="616" y="489"/>
                  <a:pt x="616" y="489"/>
                </a:cubicBezTo>
                <a:cubicBezTo>
                  <a:pt x="624" y="481"/>
                  <a:pt x="632" y="458"/>
                  <a:pt x="632" y="444"/>
                </a:cubicBezTo>
                <a:cubicBezTo>
                  <a:pt x="639" y="428"/>
                  <a:pt x="654" y="413"/>
                  <a:pt x="669" y="421"/>
                </a:cubicBezTo>
                <a:cubicBezTo>
                  <a:pt x="692" y="421"/>
                  <a:pt x="692" y="421"/>
                  <a:pt x="692" y="421"/>
                </a:cubicBezTo>
                <a:cubicBezTo>
                  <a:pt x="699" y="428"/>
                  <a:pt x="714" y="436"/>
                  <a:pt x="722" y="436"/>
                </a:cubicBezTo>
                <a:cubicBezTo>
                  <a:pt x="744" y="436"/>
                  <a:pt x="759" y="413"/>
                  <a:pt x="752" y="391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Freeform 317">
            <a:extLst>
              <a:ext uri="{FF2B5EF4-FFF2-40B4-BE49-F238E27FC236}">
                <a16:creationId xmlns:a16="http://schemas.microsoft.com/office/drawing/2014/main" id="{18FD6C4A-E38F-F74C-A659-32B49CDE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5710" y="1127048"/>
            <a:ext cx="1401270" cy="1376830"/>
          </a:xfrm>
          <a:custGeom>
            <a:avLst/>
            <a:gdLst>
              <a:gd name="T0" fmla="*/ 752 w 760"/>
              <a:gd name="T1" fmla="*/ 391 h 745"/>
              <a:gd name="T2" fmla="*/ 692 w 760"/>
              <a:gd name="T3" fmla="*/ 383 h 745"/>
              <a:gd name="T4" fmla="*/ 624 w 760"/>
              <a:gd name="T5" fmla="*/ 361 h 745"/>
              <a:gd name="T6" fmla="*/ 624 w 760"/>
              <a:gd name="T7" fmla="*/ 271 h 745"/>
              <a:gd name="T8" fmla="*/ 669 w 760"/>
              <a:gd name="T9" fmla="*/ 248 h 745"/>
              <a:gd name="T10" fmla="*/ 692 w 760"/>
              <a:gd name="T11" fmla="*/ 195 h 745"/>
              <a:gd name="T12" fmla="*/ 654 w 760"/>
              <a:gd name="T13" fmla="*/ 218 h 745"/>
              <a:gd name="T14" fmla="*/ 579 w 760"/>
              <a:gd name="T15" fmla="*/ 233 h 745"/>
              <a:gd name="T16" fmla="*/ 519 w 760"/>
              <a:gd name="T17" fmla="*/ 180 h 745"/>
              <a:gd name="T18" fmla="*/ 564 w 760"/>
              <a:gd name="T19" fmla="*/ 113 h 745"/>
              <a:gd name="T20" fmla="*/ 511 w 760"/>
              <a:gd name="T21" fmla="*/ 105 h 745"/>
              <a:gd name="T22" fmla="*/ 496 w 760"/>
              <a:gd name="T23" fmla="*/ 158 h 745"/>
              <a:gd name="T24" fmla="*/ 428 w 760"/>
              <a:gd name="T25" fmla="*/ 158 h 745"/>
              <a:gd name="T26" fmla="*/ 391 w 760"/>
              <a:gd name="T27" fmla="*/ 120 h 745"/>
              <a:gd name="T28" fmla="*/ 406 w 760"/>
              <a:gd name="T29" fmla="*/ 30 h 745"/>
              <a:gd name="T30" fmla="*/ 353 w 760"/>
              <a:gd name="T31" fmla="*/ 30 h 745"/>
              <a:gd name="T32" fmla="*/ 361 w 760"/>
              <a:gd name="T33" fmla="*/ 128 h 745"/>
              <a:gd name="T34" fmla="*/ 316 w 760"/>
              <a:gd name="T35" fmla="*/ 165 h 745"/>
              <a:gd name="T36" fmla="*/ 255 w 760"/>
              <a:gd name="T37" fmla="*/ 165 h 745"/>
              <a:gd name="T38" fmla="*/ 248 w 760"/>
              <a:gd name="T39" fmla="*/ 120 h 745"/>
              <a:gd name="T40" fmla="*/ 195 w 760"/>
              <a:gd name="T41" fmla="*/ 120 h 745"/>
              <a:gd name="T42" fmla="*/ 218 w 760"/>
              <a:gd name="T43" fmla="*/ 158 h 745"/>
              <a:gd name="T44" fmla="*/ 225 w 760"/>
              <a:gd name="T45" fmla="*/ 218 h 745"/>
              <a:gd name="T46" fmla="*/ 143 w 760"/>
              <a:gd name="T47" fmla="*/ 255 h 745"/>
              <a:gd name="T48" fmla="*/ 105 w 760"/>
              <a:gd name="T49" fmla="*/ 210 h 745"/>
              <a:gd name="T50" fmla="*/ 60 w 760"/>
              <a:gd name="T51" fmla="*/ 240 h 745"/>
              <a:gd name="T52" fmla="*/ 98 w 760"/>
              <a:gd name="T53" fmla="*/ 255 h 745"/>
              <a:gd name="T54" fmla="*/ 158 w 760"/>
              <a:gd name="T55" fmla="*/ 323 h 745"/>
              <a:gd name="T56" fmla="*/ 120 w 760"/>
              <a:gd name="T57" fmla="*/ 391 h 745"/>
              <a:gd name="T58" fmla="*/ 38 w 760"/>
              <a:gd name="T59" fmla="*/ 368 h 745"/>
              <a:gd name="T60" fmla="*/ 15 w 760"/>
              <a:gd name="T61" fmla="*/ 421 h 745"/>
              <a:gd name="T62" fmla="*/ 120 w 760"/>
              <a:gd name="T63" fmla="*/ 421 h 745"/>
              <a:gd name="T64" fmla="*/ 158 w 760"/>
              <a:gd name="T65" fmla="*/ 489 h 745"/>
              <a:gd name="T66" fmla="*/ 98 w 760"/>
              <a:gd name="T67" fmla="*/ 564 h 745"/>
              <a:gd name="T68" fmla="*/ 60 w 760"/>
              <a:gd name="T69" fmla="*/ 586 h 745"/>
              <a:gd name="T70" fmla="*/ 113 w 760"/>
              <a:gd name="T71" fmla="*/ 594 h 745"/>
              <a:gd name="T72" fmla="*/ 218 w 760"/>
              <a:gd name="T73" fmla="*/ 564 h 745"/>
              <a:gd name="T74" fmla="*/ 263 w 760"/>
              <a:gd name="T75" fmla="*/ 616 h 745"/>
              <a:gd name="T76" fmla="*/ 255 w 760"/>
              <a:gd name="T77" fmla="*/ 684 h 745"/>
              <a:gd name="T78" fmla="*/ 255 w 760"/>
              <a:gd name="T79" fmla="*/ 744 h 745"/>
              <a:gd name="T80" fmla="*/ 286 w 760"/>
              <a:gd name="T81" fmla="*/ 699 h 745"/>
              <a:gd name="T82" fmla="*/ 331 w 760"/>
              <a:gd name="T83" fmla="*/ 639 h 745"/>
              <a:gd name="T84" fmla="*/ 428 w 760"/>
              <a:gd name="T85" fmla="*/ 639 h 745"/>
              <a:gd name="T86" fmla="*/ 459 w 760"/>
              <a:gd name="T87" fmla="*/ 692 h 745"/>
              <a:gd name="T88" fmla="*/ 474 w 760"/>
              <a:gd name="T89" fmla="*/ 744 h 745"/>
              <a:gd name="T90" fmla="*/ 481 w 760"/>
              <a:gd name="T91" fmla="*/ 684 h 745"/>
              <a:gd name="T92" fmla="*/ 489 w 760"/>
              <a:gd name="T93" fmla="*/ 631 h 745"/>
              <a:gd name="T94" fmla="*/ 586 w 760"/>
              <a:gd name="T95" fmla="*/ 571 h 745"/>
              <a:gd name="T96" fmla="*/ 662 w 760"/>
              <a:gd name="T97" fmla="*/ 624 h 745"/>
              <a:gd name="T98" fmla="*/ 662 w 760"/>
              <a:gd name="T99" fmla="*/ 571 h 745"/>
              <a:gd name="T100" fmla="*/ 601 w 760"/>
              <a:gd name="T101" fmla="*/ 549 h 745"/>
              <a:gd name="T102" fmla="*/ 616 w 760"/>
              <a:gd name="T103" fmla="*/ 489 h 745"/>
              <a:gd name="T104" fmla="*/ 669 w 760"/>
              <a:gd name="T105" fmla="*/ 421 h 745"/>
              <a:gd name="T106" fmla="*/ 722 w 760"/>
              <a:gd name="T107" fmla="*/ 436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0" h="745">
                <a:moveTo>
                  <a:pt x="752" y="391"/>
                </a:moveTo>
                <a:lnTo>
                  <a:pt x="752" y="391"/>
                </a:lnTo>
                <a:cubicBezTo>
                  <a:pt x="752" y="383"/>
                  <a:pt x="737" y="368"/>
                  <a:pt x="729" y="368"/>
                </a:cubicBezTo>
                <a:cubicBezTo>
                  <a:pt x="714" y="368"/>
                  <a:pt x="699" y="376"/>
                  <a:pt x="692" y="383"/>
                </a:cubicBezTo>
                <a:cubicBezTo>
                  <a:pt x="654" y="383"/>
                  <a:pt x="654" y="383"/>
                  <a:pt x="654" y="383"/>
                </a:cubicBezTo>
                <a:cubicBezTo>
                  <a:pt x="639" y="383"/>
                  <a:pt x="632" y="376"/>
                  <a:pt x="624" y="361"/>
                </a:cubicBezTo>
                <a:cubicBezTo>
                  <a:pt x="616" y="338"/>
                  <a:pt x="609" y="308"/>
                  <a:pt x="609" y="308"/>
                </a:cubicBezTo>
                <a:cubicBezTo>
                  <a:pt x="609" y="293"/>
                  <a:pt x="609" y="278"/>
                  <a:pt x="624" y="271"/>
                </a:cubicBezTo>
                <a:cubicBezTo>
                  <a:pt x="669" y="248"/>
                  <a:pt x="669" y="248"/>
                  <a:pt x="669" y="248"/>
                </a:cubicBezTo>
                <a:lnTo>
                  <a:pt x="669" y="248"/>
                </a:lnTo>
                <a:cubicBezTo>
                  <a:pt x="677" y="255"/>
                  <a:pt x="684" y="255"/>
                  <a:pt x="692" y="248"/>
                </a:cubicBezTo>
                <a:cubicBezTo>
                  <a:pt x="722" y="233"/>
                  <a:pt x="714" y="203"/>
                  <a:pt x="692" y="195"/>
                </a:cubicBezTo>
                <a:cubicBezTo>
                  <a:pt x="677" y="188"/>
                  <a:pt x="669" y="195"/>
                  <a:pt x="662" y="195"/>
                </a:cubicBezTo>
                <a:cubicBezTo>
                  <a:pt x="654" y="203"/>
                  <a:pt x="654" y="210"/>
                  <a:pt x="654" y="218"/>
                </a:cubicBezTo>
                <a:cubicBezTo>
                  <a:pt x="616" y="240"/>
                  <a:pt x="616" y="240"/>
                  <a:pt x="616" y="240"/>
                </a:cubicBezTo>
                <a:cubicBezTo>
                  <a:pt x="601" y="248"/>
                  <a:pt x="586" y="248"/>
                  <a:pt x="579" y="233"/>
                </a:cubicBezTo>
                <a:cubicBezTo>
                  <a:pt x="564" y="218"/>
                  <a:pt x="541" y="203"/>
                  <a:pt x="526" y="195"/>
                </a:cubicBezTo>
                <a:cubicBezTo>
                  <a:pt x="519" y="195"/>
                  <a:pt x="511" y="188"/>
                  <a:pt x="519" y="180"/>
                </a:cubicBezTo>
                <a:cubicBezTo>
                  <a:pt x="534" y="143"/>
                  <a:pt x="534" y="143"/>
                  <a:pt x="534" y="143"/>
                </a:cubicBezTo>
                <a:cubicBezTo>
                  <a:pt x="549" y="143"/>
                  <a:pt x="564" y="128"/>
                  <a:pt x="564" y="113"/>
                </a:cubicBezTo>
                <a:cubicBezTo>
                  <a:pt x="564" y="105"/>
                  <a:pt x="556" y="98"/>
                  <a:pt x="549" y="90"/>
                </a:cubicBezTo>
                <a:cubicBezTo>
                  <a:pt x="534" y="83"/>
                  <a:pt x="511" y="90"/>
                  <a:pt x="511" y="105"/>
                </a:cubicBezTo>
                <a:cubicBezTo>
                  <a:pt x="504" y="113"/>
                  <a:pt x="511" y="120"/>
                  <a:pt x="511" y="128"/>
                </a:cubicBezTo>
                <a:cubicBezTo>
                  <a:pt x="496" y="158"/>
                  <a:pt x="496" y="158"/>
                  <a:pt x="496" y="158"/>
                </a:cubicBezTo>
                <a:cubicBezTo>
                  <a:pt x="489" y="173"/>
                  <a:pt x="474" y="173"/>
                  <a:pt x="459" y="173"/>
                </a:cubicBezTo>
                <a:cubicBezTo>
                  <a:pt x="428" y="158"/>
                  <a:pt x="428" y="158"/>
                  <a:pt x="428" y="158"/>
                </a:cubicBezTo>
                <a:cubicBezTo>
                  <a:pt x="421" y="158"/>
                  <a:pt x="421" y="158"/>
                  <a:pt x="414" y="158"/>
                </a:cubicBezTo>
                <a:cubicBezTo>
                  <a:pt x="398" y="150"/>
                  <a:pt x="391" y="135"/>
                  <a:pt x="391" y="120"/>
                </a:cubicBezTo>
                <a:cubicBezTo>
                  <a:pt x="391" y="53"/>
                  <a:pt x="391" y="53"/>
                  <a:pt x="391" y="53"/>
                </a:cubicBezTo>
                <a:cubicBezTo>
                  <a:pt x="398" y="53"/>
                  <a:pt x="406" y="45"/>
                  <a:pt x="406" y="30"/>
                </a:cubicBezTo>
                <a:cubicBezTo>
                  <a:pt x="406" y="15"/>
                  <a:pt x="398" y="7"/>
                  <a:pt x="383" y="7"/>
                </a:cubicBezTo>
                <a:cubicBezTo>
                  <a:pt x="368" y="0"/>
                  <a:pt x="353" y="15"/>
                  <a:pt x="353" y="30"/>
                </a:cubicBezTo>
                <a:cubicBezTo>
                  <a:pt x="346" y="37"/>
                  <a:pt x="353" y="53"/>
                  <a:pt x="361" y="60"/>
                </a:cubicBezTo>
                <a:cubicBezTo>
                  <a:pt x="361" y="128"/>
                  <a:pt x="361" y="128"/>
                  <a:pt x="361" y="128"/>
                </a:cubicBezTo>
                <a:cubicBezTo>
                  <a:pt x="361" y="143"/>
                  <a:pt x="353" y="150"/>
                  <a:pt x="338" y="158"/>
                </a:cubicBezTo>
                <a:cubicBezTo>
                  <a:pt x="331" y="158"/>
                  <a:pt x="323" y="165"/>
                  <a:pt x="316" y="165"/>
                </a:cubicBezTo>
                <a:cubicBezTo>
                  <a:pt x="301" y="173"/>
                  <a:pt x="301" y="173"/>
                  <a:pt x="301" y="173"/>
                </a:cubicBezTo>
                <a:cubicBezTo>
                  <a:pt x="286" y="188"/>
                  <a:pt x="263" y="180"/>
                  <a:pt x="255" y="165"/>
                </a:cubicBezTo>
                <a:cubicBezTo>
                  <a:pt x="248" y="143"/>
                  <a:pt x="248" y="143"/>
                  <a:pt x="248" y="143"/>
                </a:cubicBezTo>
                <a:cubicBezTo>
                  <a:pt x="248" y="135"/>
                  <a:pt x="248" y="128"/>
                  <a:pt x="248" y="120"/>
                </a:cubicBezTo>
                <a:cubicBezTo>
                  <a:pt x="241" y="113"/>
                  <a:pt x="233" y="105"/>
                  <a:pt x="225" y="105"/>
                </a:cubicBezTo>
                <a:cubicBezTo>
                  <a:pt x="218" y="98"/>
                  <a:pt x="203" y="105"/>
                  <a:pt x="195" y="120"/>
                </a:cubicBezTo>
                <a:cubicBezTo>
                  <a:pt x="195" y="128"/>
                  <a:pt x="195" y="135"/>
                  <a:pt x="195" y="135"/>
                </a:cubicBezTo>
                <a:cubicBezTo>
                  <a:pt x="203" y="150"/>
                  <a:pt x="211" y="158"/>
                  <a:pt x="218" y="158"/>
                </a:cubicBezTo>
                <a:cubicBezTo>
                  <a:pt x="233" y="180"/>
                  <a:pt x="233" y="180"/>
                  <a:pt x="233" y="180"/>
                </a:cubicBezTo>
                <a:cubicBezTo>
                  <a:pt x="241" y="195"/>
                  <a:pt x="241" y="210"/>
                  <a:pt x="225" y="218"/>
                </a:cubicBezTo>
                <a:cubicBezTo>
                  <a:pt x="211" y="225"/>
                  <a:pt x="195" y="240"/>
                  <a:pt x="188" y="255"/>
                </a:cubicBezTo>
                <a:cubicBezTo>
                  <a:pt x="180" y="263"/>
                  <a:pt x="158" y="263"/>
                  <a:pt x="143" y="255"/>
                </a:cubicBezTo>
                <a:cubicBezTo>
                  <a:pt x="113" y="233"/>
                  <a:pt x="113" y="233"/>
                  <a:pt x="113" y="233"/>
                </a:cubicBezTo>
                <a:cubicBezTo>
                  <a:pt x="120" y="225"/>
                  <a:pt x="113" y="218"/>
                  <a:pt x="105" y="210"/>
                </a:cubicBezTo>
                <a:cubicBezTo>
                  <a:pt x="98" y="203"/>
                  <a:pt x="90" y="203"/>
                  <a:pt x="83" y="203"/>
                </a:cubicBezTo>
                <a:cubicBezTo>
                  <a:pt x="68" y="210"/>
                  <a:pt x="53" y="225"/>
                  <a:pt x="60" y="240"/>
                </a:cubicBezTo>
                <a:cubicBezTo>
                  <a:pt x="60" y="248"/>
                  <a:pt x="68" y="255"/>
                  <a:pt x="75" y="255"/>
                </a:cubicBezTo>
                <a:cubicBezTo>
                  <a:pt x="83" y="263"/>
                  <a:pt x="90" y="263"/>
                  <a:pt x="98" y="255"/>
                </a:cubicBezTo>
                <a:cubicBezTo>
                  <a:pt x="150" y="293"/>
                  <a:pt x="150" y="293"/>
                  <a:pt x="150" y="293"/>
                </a:cubicBezTo>
                <a:cubicBezTo>
                  <a:pt x="158" y="301"/>
                  <a:pt x="158" y="308"/>
                  <a:pt x="158" y="323"/>
                </a:cubicBezTo>
                <a:cubicBezTo>
                  <a:pt x="158" y="331"/>
                  <a:pt x="150" y="353"/>
                  <a:pt x="150" y="368"/>
                </a:cubicBezTo>
                <a:cubicBezTo>
                  <a:pt x="150" y="383"/>
                  <a:pt x="135" y="391"/>
                  <a:pt x="120" y="391"/>
                </a:cubicBezTo>
                <a:cubicBezTo>
                  <a:pt x="53" y="383"/>
                  <a:pt x="53" y="383"/>
                  <a:pt x="53" y="383"/>
                </a:cubicBezTo>
                <a:cubicBezTo>
                  <a:pt x="53" y="376"/>
                  <a:pt x="45" y="368"/>
                  <a:pt x="38" y="368"/>
                </a:cubicBezTo>
                <a:cubicBezTo>
                  <a:pt x="23" y="368"/>
                  <a:pt x="15" y="368"/>
                  <a:pt x="7" y="383"/>
                </a:cubicBezTo>
                <a:cubicBezTo>
                  <a:pt x="0" y="398"/>
                  <a:pt x="0" y="413"/>
                  <a:pt x="15" y="421"/>
                </a:cubicBezTo>
                <a:cubicBezTo>
                  <a:pt x="30" y="428"/>
                  <a:pt x="45" y="421"/>
                  <a:pt x="53" y="413"/>
                </a:cubicBezTo>
                <a:cubicBezTo>
                  <a:pt x="120" y="421"/>
                  <a:pt x="120" y="421"/>
                  <a:pt x="120" y="421"/>
                </a:cubicBezTo>
                <a:cubicBezTo>
                  <a:pt x="135" y="421"/>
                  <a:pt x="143" y="436"/>
                  <a:pt x="143" y="444"/>
                </a:cubicBezTo>
                <a:cubicBezTo>
                  <a:pt x="143" y="458"/>
                  <a:pt x="150" y="474"/>
                  <a:pt x="158" y="489"/>
                </a:cubicBezTo>
                <a:cubicBezTo>
                  <a:pt x="165" y="504"/>
                  <a:pt x="158" y="526"/>
                  <a:pt x="135" y="541"/>
                </a:cubicBezTo>
                <a:cubicBezTo>
                  <a:pt x="98" y="564"/>
                  <a:pt x="98" y="564"/>
                  <a:pt x="98" y="564"/>
                </a:cubicBezTo>
                <a:cubicBezTo>
                  <a:pt x="90" y="564"/>
                  <a:pt x="83" y="564"/>
                  <a:pt x="75" y="564"/>
                </a:cubicBezTo>
                <a:cubicBezTo>
                  <a:pt x="68" y="571"/>
                  <a:pt x="60" y="579"/>
                  <a:pt x="60" y="586"/>
                </a:cubicBezTo>
                <a:cubicBezTo>
                  <a:pt x="53" y="609"/>
                  <a:pt x="68" y="624"/>
                  <a:pt x="83" y="616"/>
                </a:cubicBezTo>
                <a:cubicBezTo>
                  <a:pt x="98" y="616"/>
                  <a:pt x="113" y="609"/>
                  <a:pt x="113" y="594"/>
                </a:cubicBezTo>
                <a:cubicBezTo>
                  <a:pt x="165" y="556"/>
                  <a:pt x="165" y="556"/>
                  <a:pt x="165" y="556"/>
                </a:cubicBezTo>
                <a:cubicBezTo>
                  <a:pt x="180" y="549"/>
                  <a:pt x="203" y="549"/>
                  <a:pt x="218" y="564"/>
                </a:cubicBezTo>
                <a:cubicBezTo>
                  <a:pt x="248" y="601"/>
                  <a:pt x="248" y="601"/>
                  <a:pt x="248" y="601"/>
                </a:cubicBezTo>
                <a:cubicBezTo>
                  <a:pt x="255" y="601"/>
                  <a:pt x="255" y="609"/>
                  <a:pt x="263" y="616"/>
                </a:cubicBezTo>
                <a:cubicBezTo>
                  <a:pt x="271" y="624"/>
                  <a:pt x="278" y="639"/>
                  <a:pt x="271" y="654"/>
                </a:cubicBezTo>
                <a:cubicBezTo>
                  <a:pt x="255" y="684"/>
                  <a:pt x="255" y="684"/>
                  <a:pt x="255" y="684"/>
                </a:cubicBezTo>
                <a:cubicBezTo>
                  <a:pt x="241" y="692"/>
                  <a:pt x="233" y="706"/>
                  <a:pt x="233" y="722"/>
                </a:cubicBezTo>
                <a:cubicBezTo>
                  <a:pt x="233" y="729"/>
                  <a:pt x="241" y="737"/>
                  <a:pt x="255" y="744"/>
                </a:cubicBezTo>
                <a:cubicBezTo>
                  <a:pt x="271" y="744"/>
                  <a:pt x="286" y="737"/>
                  <a:pt x="286" y="714"/>
                </a:cubicBezTo>
                <a:cubicBezTo>
                  <a:pt x="286" y="714"/>
                  <a:pt x="286" y="706"/>
                  <a:pt x="286" y="699"/>
                </a:cubicBezTo>
                <a:cubicBezTo>
                  <a:pt x="301" y="662"/>
                  <a:pt x="301" y="662"/>
                  <a:pt x="301" y="662"/>
                </a:cubicBezTo>
                <a:cubicBezTo>
                  <a:pt x="308" y="646"/>
                  <a:pt x="323" y="639"/>
                  <a:pt x="331" y="639"/>
                </a:cubicBezTo>
                <a:cubicBezTo>
                  <a:pt x="338" y="639"/>
                  <a:pt x="346" y="639"/>
                  <a:pt x="353" y="639"/>
                </a:cubicBezTo>
                <a:cubicBezTo>
                  <a:pt x="428" y="639"/>
                  <a:pt x="428" y="639"/>
                  <a:pt x="428" y="639"/>
                </a:cubicBezTo>
                <a:cubicBezTo>
                  <a:pt x="436" y="639"/>
                  <a:pt x="444" y="646"/>
                  <a:pt x="451" y="654"/>
                </a:cubicBezTo>
                <a:cubicBezTo>
                  <a:pt x="459" y="692"/>
                  <a:pt x="459" y="692"/>
                  <a:pt x="459" y="692"/>
                </a:cubicBezTo>
                <a:cubicBezTo>
                  <a:pt x="451" y="699"/>
                  <a:pt x="444" y="706"/>
                  <a:pt x="444" y="722"/>
                </a:cubicBezTo>
                <a:cubicBezTo>
                  <a:pt x="451" y="729"/>
                  <a:pt x="459" y="737"/>
                  <a:pt x="474" y="744"/>
                </a:cubicBezTo>
                <a:cubicBezTo>
                  <a:pt x="489" y="744"/>
                  <a:pt x="504" y="729"/>
                  <a:pt x="504" y="714"/>
                </a:cubicBezTo>
                <a:cubicBezTo>
                  <a:pt x="504" y="699"/>
                  <a:pt x="496" y="692"/>
                  <a:pt x="481" y="684"/>
                </a:cubicBezTo>
                <a:cubicBezTo>
                  <a:pt x="481" y="654"/>
                  <a:pt x="481" y="654"/>
                  <a:pt x="481" y="654"/>
                </a:cubicBezTo>
                <a:cubicBezTo>
                  <a:pt x="474" y="639"/>
                  <a:pt x="481" y="631"/>
                  <a:pt x="489" y="631"/>
                </a:cubicBezTo>
                <a:cubicBezTo>
                  <a:pt x="519" y="616"/>
                  <a:pt x="541" y="601"/>
                  <a:pt x="556" y="579"/>
                </a:cubicBezTo>
                <a:cubicBezTo>
                  <a:pt x="564" y="571"/>
                  <a:pt x="579" y="564"/>
                  <a:pt x="586" y="571"/>
                </a:cubicBezTo>
                <a:cubicBezTo>
                  <a:pt x="632" y="601"/>
                  <a:pt x="632" y="601"/>
                  <a:pt x="632" y="601"/>
                </a:cubicBezTo>
                <a:cubicBezTo>
                  <a:pt x="632" y="616"/>
                  <a:pt x="646" y="631"/>
                  <a:pt x="662" y="624"/>
                </a:cubicBezTo>
                <a:cubicBezTo>
                  <a:pt x="677" y="624"/>
                  <a:pt x="684" y="616"/>
                  <a:pt x="684" y="609"/>
                </a:cubicBezTo>
                <a:cubicBezTo>
                  <a:pt x="692" y="594"/>
                  <a:pt x="677" y="579"/>
                  <a:pt x="662" y="571"/>
                </a:cubicBezTo>
                <a:cubicBezTo>
                  <a:pt x="654" y="571"/>
                  <a:pt x="654" y="579"/>
                  <a:pt x="646" y="579"/>
                </a:cubicBezTo>
                <a:cubicBezTo>
                  <a:pt x="601" y="549"/>
                  <a:pt x="601" y="549"/>
                  <a:pt x="601" y="549"/>
                </a:cubicBezTo>
                <a:cubicBezTo>
                  <a:pt x="594" y="541"/>
                  <a:pt x="586" y="526"/>
                  <a:pt x="594" y="519"/>
                </a:cubicBezTo>
                <a:cubicBezTo>
                  <a:pt x="616" y="489"/>
                  <a:pt x="616" y="489"/>
                  <a:pt x="616" y="489"/>
                </a:cubicBezTo>
                <a:cubicBezTo>
                  <a:pt x="624" y="481"/>
                  <a:pt x="632" y="458"/>
                  <a:pt x="632" y="444"/>
                </a:cubicBezTo>
                <a:cubicBezTo>
                  <a:pt x="639" y="428"/>
                  <a:pt x="654" y="413"/>
                  <a:pt x="669" y="421"/>
                </a:cubicBezTo>
                <a:cubicBezTo>
                  <a:pt x="692" y="421"/>
                  <a:pt x="692" y="421"/>
                  <a:pt x="692" y="421"/>
                </a:cubicBezTo>
                <a:cubicBezTo>
                  <a:pt x="699" y="428"/>
                  <a:pt x="714" y="436"/>
                  <a:pt x="722" y="436"/>
                </a:cubicBezTo>
                <a:cubicBezTo>
                  <a:pt x="744" y="436"/>
                  <a:pt x="759" y="413"/>
                  <a:pt x="752" y="391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Freeform 317">
            <a:extLst>
              <a:ext uri="{FF2B5EF4-FFF2-40B4-BE49-F238E27FC236}">
                <a16:creationId xmlns:a16="http://schemas.microsoft.com/office/drawing/2014/main" id="{30C6C4F2-EB27-EB49-97BF-96552F0CF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5424" y="3563198"/>
            <a:ext cx="2540992" cy="2496674"/>
          </a:xfrm>
          <a:custGeom>
            <a:avLst/>
            <a:gdLst>
              <a:gd name="T0" fmla="*/ 752 w 760"/>
              <a:gd name="T1" fmla="*/ 391 h 745"/>
              <a:gd name="T2" fmla="*/ 692 w 760"/>
              <a:gd name="T3" fmla="*/ 383 h 745"/>
              <a:gd name="T4" fmla="*/ 624 w 760"/>
              <a:gd name="T5" fmla="*/ 361 h 745"/>
              <a:gd name="T6" fmla="*/ 624 w 760"/>
              <a:gd name="T7" fmla="*/ 271 h 745"/>
              <a:gd name="T8" fmla="*/ 669 w 760"/>
              <a:gd name="T9" fmla="*/ 248 h 745"/>
              <a:gd name="T10" fmla="*/ 692 w 760"/>
              <a:gd name="T11" fmla="*/ 195 h 745"/>
              <a:gd name="T12" fmla="*/ 654 w 760"/>
              <a:gd name="T13" fmla="*/ 218 h 745"/>
              <a:gd name="T14" fmla="*/ 579 w 760"/>
              <a:gd name="T15" fmla="*/ 233 h 745"/>
              <a:gd name="T16" fmla="*/ 519 w 760"/>
              <a:gd name="T17" fmla="*/ 180 h 745"/>
              <a:gd name="T18" fmla="*/ 564 w 760"/>
              <a:gd name="T19" fmla="*/ 113 h 745"/>
              <a:gd name="T20" fmla="*/ 511 w 760"/>
              <a:gd name="T21" fmla="*/ 105 h 745"/>
              <a:gd name="T22" fmla="*/ 496 w 760"/>
              <a:gd name="T23" fmla="*/ 158 h 745"/>
              <a:gd name="T24" fmla="*/ 428 w 760"/>
              <a:gd name="T25" fmla="*/ 158 h 745"/>
              <a:gd name="T26" fmla="*/ 391 w 760"/>
              <a:gd name="T27" fmla="*/ 120 h 745"/>
              <a:gd name="T28" fmla="*/ 406 w 760"/>
              <a:gd name="T29" fmla="*/ 30 h 745"/>
              <a:gd name="T30" fmla="*/ 353 w 760"/>
              <a:gd name="T31" fmla="*/ 30 h 745"/>
              <a:gd name="T32" fmla="*/ 361 w 760"/>
              <a:gd name="T33" fmla="*/ 128 h 745"/>
              <a:gd name="T34" fmla="*/ 316 w 760"/>
              <a:gd name="T35" fmla="*/ 165 h 745"/>
              <a:gd name="T36" fmla="*/ 255 w 760"/>
              <a:gd name="T37" fmla="*/ 165 h 745"/>
              <a:gd name="T38" fmla="*/ 248 w 760"/>
              <a:gd name="T39" fmla="*/ 120 h 745"/>
              <a:gd name="T40" fmla="*/ 195 w 760"/>
              <a:gd name="T41" fmla="*/ 120 h 745"/>
              <a:gd name="T42" fmla="*/ 218 w 760"/>
              <a:gd name="T43" fmla="*/ 158 h 745"/>
              <a:gd name="T44" fmla="*/ 225 w 760"/>
              <a:gd name="T45" fmla="*/ 218 h 745"/>
              <a:gd name="T46" fmla="*/ 143 w 760"/>
              <a:gd name="T47" fmla="*/ 255 h 745"/>
              <a:gd name="T48" fmla="*/ 105 w 760"/>
              <a:gd name="T49" fmla="*/ 210 h 745"/>
              <a:gd name="T50" fmla="*/ 60 w 760"/>
              <a:gd name="T51" fmla="*/ 240 h 745"/>
              <a:gd name="T52" fmla="*/ 98 w 760"/>
              <a:gd name="T53" fmla="*/ 255 h 745"/>
              <a:gd name="T54" fmla="*/ 158 w 760"/>
              <a:gd name="T55" fmla="*/ 323 h 745"/>
              <a:gd name="T56" fmla="*/ 120 w 760"/>
              <a:gd name="T57" fmla="*/ 391 h 745"/>
              <a:gd name="T58" fmla="*/ 38 w 760"/>
              <a:gd name="T59" fmla="*/ 368 h 745"/>
              <a:gd name="T60" fmla="*/ 15 w 760"/>
              <a:gd name="T61" fmla="*/ 421 h 745"/>
              <a:gd name="T62" fmla="*/ 120 w 760"/>
              <a:gd name="T63" fmla="*/ 421 h 745"/>
              <a:gd name="T64" fmla="*/ 158 w 760"/>
              <a:gd name="T65" fmla="*/ 489 h 745"/>
              <a:gd name="T66" fmla="*/ 98 w 760"/>
              <a:gd name="T67" fmla="*/ 564 h 745"/>
              <a:gd name="T68" fmla="*/ 60 w 760"/>
              <a:gd name="T69" fmla="*/ 586 h 745"/>
              <a:gd name="T70" fmla="*/ 113 w 760"/>
              <a:gd name="T71" fmla="*/ 594 h 745"/>
              <a:gd name="T72" fmla="*/ 218 w 760"/>
              <a:gd name="T73" fmla="*/ 564 h 745"/>
              <a:gd name="T74" fmla="*/ 263 w 760"/>
              <a:gd name="T75" fmla="*/ 616 h 745"/>
              <a:gd name="T76" fmla="*/ 255 w 760"/>
              <a:gd name="T77" fmla="*/ 684 h 745"/>
              <a:gd name="T78" fmla="*/ 255 w 760"/>
              <a:gd name="T79" fmla="*/ 744 h 745"/>
              <a:gd name="T80" fmla="*/ 286 w 760"/>
              <a:gd name="T81" fmla="*/ 699 h 745"/>
              <a:gd name="T82" fmla="*/ 331 w 760"/>
              <a:gd name="T83" fmla="*/ 639 h 745"/>
              <a:gd name="T84" fmla="*/ 428 w 760"/>
              <a:gd name="T85" fmla="*/ 639 h 745"/>
              <a:gd name="T86" fmla="*/ 459 w 760"/>
              <a:gd name="T87" fmla="*/ 692 h 745"/>
              <a:gd name="T88" fmla="*/ 474 w 760"/>
              <a:gd name="T89" fmla="*/ 744 h 745"/>
              <a:gd name="T90" fmla="*/ 481 w 760"/>
              <a:gd name="T91" fmla="*/ 684 h 745"/>
              <a:gd name="T92" fmla="*/ 489 w 760"/>
              <a:gd name="T93" fmla="*/ 631 h 745"/>
              <a:gd name="T94" fmla="*/ 586 w 760"/>
              <a:gd name="T95" fmla="*/ 571 h 745"/>
              <a:gd name="T96" fmla="*/ 662 w 760"/>
              <a:gd name="T97" fmla="*/ 624 h 745"/>
              <a:gd name="T98" fmla="*/ 662 w 760"/>
              <a:gd name="T99" fmla="*/ 571 h 745"/>
              <a:gd name="T100" fmla="*/ 601 w 760"/>
              <a:gd name="T101" fmla="*/ 549 h 745"/>
              <a:gd name="T102" fmla="*/ 616 w 760"/>
              <a:gd name="T103" fmla="*/ 489 h 745"/>
              <a:gd name="T104" fmla="*/ 669 w 760"/>
              <a:gd name="T105" fmla="*/ 421 h 745"/>
              <a:gd name="T106" fmla="*/ 722 w 760"/>
              <a:gd name="T107" fmla="*/ 436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0" h="745">
                <a:moveTo>
                  <a:pt x="752" y="391"/>
                </a:moveTo>
                <a:lnTo>
                  <a:pt x="752" y="391"/>
                </a:lnTo>
                <a:cubicBezTo>
                  <a:pt x="752" y="383"/>
                  <a:pt x="737" y="368"/>
                  <a:pt x="729" y="368"/>
                </a:cubicBezTo>
                <a:cubicBezTo>
                  <a:pt x="714" y="368"/>
                  <a:pt x="699" y="376"/>
                  <a:pt x="692" y="383"/>
                </a:cubicBezTo>
                <a:cubicBezTo>
                  <a:pt x="654" y="383"/>
                  <a:pt x="654" y="383"/>
                  <a:pt x="654" y="383"/>
                </a:cubicBezTo>
                <a:cubicBezTo>
                  <a:pt x="639" y="383"/>
                  <a:pt x="632" y="376"/>
                  <a:pt x="624" y="361"/>
                </a:cubicBezTo>
                <a:cubicBezTo>
                  <a:pt x="616" y="338"/>
                  <a:pt x="609" y="308"/>
                  <a:pt x="609" y="308"/>
                </a:cubicBezTo>
                <a:cubicBezTo>
                  <a:pt x="609" y="293"/>
                  <a:pt x="609" y="278"/>
                  <a:pt x="624" y="271"/>
                </a:cubicBezTo>
                <a:cubicBezTo>
                  <a:pt x="669" y="248"/>
                  <a:pt x="669" y="248"/>
                  <a:pt x="669" y="248"/>
                </a:cubicBezTo>
                <a:lnTo>
                  <a:pt x="669" y="248"/>
                </a:lnTo>
                <a:cubicBezTo>
                  <a:pt x="677" y="255"/>
                  <a:pt x="684" y="255"/>
                  <a:pt x="692" y="248"/>
                </a:cubicBezTo>
                <a:cubicBezTo>
                  <a:pt x="722" y="233"/>
                  <a:pt x="714" y="203"/>
                  <a:pt x="692" y="195"/>
                </a:cubicBezTo>
                <a:cubicBezTo>
                  <a:pt x="677" y="188"/>
                  <a:pt x="669" y="195"/>
                  <a:pt x="662" y="195"/>
                </a:cubicBezTo>
                <a:cubicBezTo>
                  <a:pt x="654" y="203"/>
                  <a:pt x="654" y="210"/>
                  <a:pt x="654" y="218"/>
                </a:cubicBezTo>
                <a:cubicBezTo>
                  <a:pt x="616" y="240"/>
                  <a:pt x="616" y="240"/>
                  <a:pt x="616" y="240"/>
                </a:cubicBezTo>
                <a:cubicBezTo>
                  <a:pt x="601" y="248"/>
                  <a:pt x="586" y="248"/>
                  <a:pt x="579" y="233"/>
                </a:cubicBezTo>
                <a:cubicBezTo>
                  <a:pt x="564" y="218"/>
                  <a:pt x="541" y="203"/>
                  <a:pt x="526" y="195"/>
                </a:cubicBezTo>
                <a:cubicBezTo>
                  <a:pt x="519" y="195"/>
                  <a:pt x="511" y="188"/>
                  <a:pt x="519" y="180"/>
                </a:cubicBezTo>
                <a:cubicBezTo>
                  <a:pt x="534" y="143"/>
                  <a:pt x="534" y="143"/>
                  <a:pt x="534" y="143"/>
                </a:cubicBezTo>
                <a:cubicBezTo>
                  <a:pt x="549" y="143"/>
                  <a:pt x="564" y="128"/>
                  <a:pt x="564" y="113"/>
                </a:cubicBezTo>
                <a:cubicBezTo>
                  <a:pt x="564" y="105"/>
                  <a:pt x="556" y="98"/>
                  <a:pt x="549" y="90"/>
                </a:cubicBezTo>
                <a:cubicBezTo>
                  <a:pt x="534" y="83"/>
                  <a:pt x="511" y="90"/>
                  <a:pt x="511" y="105"/>
                </a:cubicBezTo>
                <a:cubicBezTo>
                  <a:pt x="504" y="113"/>
                  <a:pt x="511" y="120"/>
                  <a:pt x="511" y="128"/>
                </a:cubicBezTo>
                <a:cubicBezTo>
                  <a:pt x="496" y="158"/>
                  <a:pt x="496" y="158"/>
                  <a:pt x="496" y="158"/>
                </a:cubicBezTo>
                <a:cubicBezTo>
                  <a:pt x="489" y="173"/>
                  <a:pt x="474" y="173"/>
                  <a:pt x="459" y="173"/>
                </a:cubicBezTo>
                <a:cubicBezTo>
                  <a:pt x="428" y="158"/>
                  <a:pt x="428" y="158"/>
                  <a:pt x="428" y="158"/>
                </a:cubicBezTo>
                <a:cubicBezTo>
                  <a:pt x="421" y="158"/>
                  <a:pt x="421" y="158"/>
                  <a:pt x="414" y="158"/>
                </a:cubicBezTo>
                <a:cubicBezTo>
                  <a:pt x="398" y="150"/>
                  <a:pt x="391" y="135"/>
                  <a:pt x="391" y="120"/>
                </a:cubicBezTo>
                <a:cubicBezTo>
                  <a:pt x="391" y="53"/>
                  <a:pt x="391" y="53"/>
                  <a:pt x="391" y="53"/>
                </a:cubicBezTo>
                <a:cubicBezTo>
                  <a:pt x="398" y="53"/>
                  <a:pt x="406" y="45"/>
                  <a:pt x="406" y="30"/>
                </a:cubicBezTo>
                <a:cubicBezTo>
                  <a:pt x="406" y="15"/>
                  <a:pt x="398" y="7"/>
                  <a:pt x="383" y="7"/>
                </a:cubicBezTo>
                <a:cubicBezTo>
                  <a:pt x="368" y="0"/>
                  <a:pt x="353" y="15"/>
                  <a:pt x="353" y="30"/>
                </a:cubicBezTo>
                <a:cubicBezTo>
                  <a:pt x="346" y="37"/>
                  <a:pt x="353" y="53"/>
                  <a:pt x="361" y="60"/>
                </a:cubicBezTo>
                <a:cubicBezTo>
                  <a:pt x="361" y="128"/>
                  <a:pt x="361" y="128"/>
                  <a:pt x="361" y="128"/>
                </a:cubicBezTo>
                <a:cubicBezTo>
                  <a:pt x="361" y="143"/>
                  <a:pt x="353" y="150"/>
                  <a:pt x="338" y="158"/>
                </a:cubicBezTo>
                <a:cubicBezTo>
                  <a:pt x="331" y="158"/>
                  <a:pt x="323" y="165"/>
                  <a:pt x="316" y="165"/>
                </a:cubicBezTo>
                <a:cubicBezTo>
                  <a:pt x="301" y="173"/>
                  <a:pt x="301" y="173"/>
                  <a:pt x="301" y="173"/>
                </a:cubicBezTo>
                <a:cubicBezTo>
                  <a:pt x="286" y="188"/>
                  <a:pt x="263" y="180"/>
                  <a:pt x="255" y="165"/>
                </a:cubicBezTo>
                <a:cubicBezTo>
                  <a:pt x="248" y="143"/>
                  <a:pt x="248" y="143"/>
                  <a:pt x="248" y="143"/>
                </a:cubicBezTo>
                <a:cubicBezTo>
                  <a:pt x="248" y="135"/>
                  <a:pt x="248" y="128"/>
                  <a:pt x="248" y="120"/>
                </a:cubicBezTo>
                <a:cubicBezTo>
                  <a:pt x="241" y="113"/>
                  <a:pt x="233" y="105"/>
                  <a:pt x="225" y="105"/>
                </a:cubicBezTo>
                <a:cubicBezTo>
                  <a:pt x="218" y="98"/>
                  <a:pt x="203" y="105"/>
                  <a:pt x="195" y="120"/>
                </a:cubicBezTo>
                <a:cubicBezTo>
                  <a:pt x="195" y="128"/>
                  <a:pt x="195" y="135"/>
                  <a:pt x="195" y="135"/>
                </a:cubicBezTo>
                <a:cubicBezTo>
                  <a:pt x="203" y="150"/>
                  <a:pt x="211" y="158"/>
                  <a:pt x="218" y="158"/>
                </a:cubicBezTo>
                <a:cubicBezTo>
                  <a:pt x="233" y="180"/>
                  <a:pt x="233" y="180"/>
                  <a:pt x="233" y="180"/>
                </a:cubicBezTo>
                <a:cubicBezTo>
                  <a:pt x="241" y="195"/>
                  <a:pt x="241" y="210"/>
                  <a:pt x="225" y="218"/>
                </a:cubicBezTo>
                <a:cubicBezTo>
                  <a:pt x="211" y="225"/>
                  <a:pt x="195" y="240"/>
                  <a:pt x="188" y="255"/>
                </a:cubicBezTo>
                <a:cubicBezTo>
                  <a:pt x="180" y="263"/>
                  <a:pt x="158" y="263"/>
                  <a:pt x="143" y="255"/>
                </a:cubicBezTo>
                <a:cubicBezTo>
                  <a:pt x="113" y="233"/>
                  <a:pt x="113" y="233"/>
                  <a:pt x="113" y="233"/>
                </a:cubicBezTo>
                <a:cubicBezTo>
                  <a:pt x="120" y="225"/>
                  <a:pt x="113" y="218"/>
                  <a:pt x="105" y="210"/>
                </a:cubicBezTo>
                <a:cubicBezTo>
                  <a:pt x="98" y="203"/>
                  <a:pt x="90" y="203"/>
                  <a:pt x="83" y="203"/>
                </a:cubicBezTo>
                <a:cubicBezTo>
                  <a:pt x="68" y="210"/>
                  <a:pt x="53" y="225"/>
                  <a:pt x="60" y="240"/>
                </a:cubicBezTo>
                <a:cubicBezTo>
                  <a:pt x="60" y="248"/>
                  <a:pt x="68" y="255"/>
                  <a:pt x="75" y="255"/>
                </a:cubicBezTo>
                <a:cubicBezTo>
                  <a:pt x="83" y="263"/>
                  <a:pt x="90" y="263"/>
                  <a:pt x="98" y="255"/>
                </a:cubicBezTo>
                <a:cubicBezTo>
                  <a:pt x="150" y="293"/>
                  <a:pt x="150" y="293"/>
                  <a:pt x="150" y="293"/>
                </a:cubicBezTo>
                <a:cubicBezTo>
                  <a:pt x="158" y="301"/>
                  <a:pt x="158" y="308"/>
                  <a:pt x="158" y="323"/>
                </a:cubicBezTo>
                <a:cubicBezTo>
                  <a:pt x="158" y="331"/>
                  <a:pt x="150" y="353"/>
                  <a:pt x="150" y="368"/>
                </a:cubicBezTo>
                <a:cubicBezTo>
                  <a:pt x="150" y="383"/>
                  <a:pt x="135" y="391"/>
                  <a:pt x="120" y="391"/>
                </a:cubicBezTo>
                <a:cubicBezTo>
                  <a:pt x="53" y="383"/>
                  <a:pt x="53" y="383"/>
                  <a:pt x="53" y="383"/>
                </a:cubicBezTo>
                <a:cubicBezTo>
                  <a:pt x="53" y="376"/>
                  <a:pt x="45" y="368"/>
                  <a:pt x="38" y="368"/>
                </a:cubicBezTo>
                <a:cubicBezTo>
                  <a:pt x="23" y="368"/>
                  <a:pt x="15" y="368"/>
                  <a:pt x="7" y="383"/>
                </a:cubicBezTo>
                <a:cubicBezTo>
                  <a:pt x="0" y="398"/>
                  <a:pt x="0" y="413"/>
                  <a:pt x="15" y="421"/>
                </a:cubicBezTo>
                <a:cubicBezTo>
                  <a:pt x="30" y="428"/>
                  <a:pt x="45" y="421"/>
                  <a:pt x="53" y="413"/>
                </a:cubicBezTo>
                <a:cubicBezTo>
                  <a:pt x="120" y="421"/>
                  <a:pt x="120" y="421"/>
                  <a:pt x="120" y="421"/>
                </a:cubicBezTo>
                <a:cubicBezTo>
                  <a:pt x="135" y="421"/>
                  <a:pt x="143" y="436"/>
                  <a:pt x="143" y="444"/>
                </a:cubicBezTo>
                <a:cubicBezTo>
                  <a:pt x="143" y="458"/>
                  <a:pt x="150" y="474"/>
                  <a:pt x="158" y="489"/>
                </a:cubicBezTo>
                <a:cubicBezTo>
                  <a:pt x="165" y="504"/>
                  <a:pt x="158" y="526"/>
                  <a:pt x="135" y="541"/>
                </a:cubicBezTo>
                <a:cubicBezTo>
                  <a:pt x="98" y="564"/>
                  <a:pt x="98" y="564"/>
                  <a:pt x="98" y="564"/>
                </a:cubicBezTo>
                <a:cubicBezTo>
                  <a:pt x="90" y="564"/>
                  <a:pt x="83" y="564"/>
                  <a:pt x="75" y="564"/>
                </a:cubicBezTo>
                <a:cubicBezTo>
                  <a:pt x="68" y="571"/>
                  <a:pt x="60" y="579"/>
                  <a:pt x="60" y="586"/>
                </a:cubicBezTo>
                <a:cubicBezTo>
                  <a:pt x="53" y="609"/>
                  <a:pt x="68" y="624"/>
                  <a:pt x="83" y="616"/>
                </a:cubicBezTo>
                <a:cubicBezTo>
                  <a:pt x="98" y="616"/>
                  <a:pt x="113" y="609"/>
                  <a:pt x="113" y="594"/>
                </a:cubicBezTo>
                <a:cubicBezTo>
                  <a:pt x="165" y="556"/>
                  <a:pt x="165" y="556"/>
                  <a:pt x="165" y="556"/>
                </a:cubicBezTo>
                <a:cubicBezTo>
                  <a:pt x="180" y="549"/>
                  <a:pt x="203" y="549"/>
                  <a:pt x="218" y="564"/>
                </a:cubicBezTo>
                <a:cubicBezTo>
                  <a:pt x="248" y="601"/>
                  <a:pt x="248" y="601"/>
                  <a:pt x="248" y="601"/>
                </a:cubicBezTo>
                <a:cubicBezTo>
                  <a:pt x="255" y="601"/>
                  <a:pt x="255" y="609"/>
                  <a:pt x="263" y="616"/>
                </a:cubicBezTo>
                <a:cubicBezTo>
                  <a:pt x="271" y="624"/>
                  <a:pt x="278" y="639"/>
                  <a:pt x="271" y="654"/>
                </a:cubicBezTo>
                <a:cubicBezTo>
                  <a:pt x="255" y="684"/>
                  <a:pt x="255" y="684"/>
                  <a:pt x="255" y="684"/>
                </a:cubicBezTo>
                <a:cubicBezTo>
                  <a:pt x="241" y="692"/>
                  <a:pt x="233" y="706"/>
                  <a:pt x="233" y="722"/>
                </a:cubicBezTo>
                <a:cubicBezTo>
                  <a:pt x="233" y="729"/>
                  <a:pt x="241" y="737"/>
                  <a:pt x="255" y="744"/>
                </a:cubicBezTo>
                <a:cubicBezTo>
                  <a:pt x="271" y="744"/>
                  <a:pt x="286" y="737"/>
                  <a:pt x="286" y="714"/>
                </a:cubicBezTo>
                <a:cubicBezTo>
                  <a:pt x="286" y="714"/>
                  <a:pt x="286" y="706"/>
                  <a:pt x="286" y="699"/>
                </a:cubicBezTo>
                <a:cubicBezTo>
                  <a:pt x="301" y="662"/>
                  <a:pt x="301" y="662"/>
                  <a:pt x="301" y="662"/>
                </a:cubicBezTo>
                <a:cubicBezTo>
                  <a:pt x="308" y="646"/>
                  <a:pt x="323" y="639"/>
                  <a:pt x="331" y="639"/>
                </a:cubicBezTo>
                <a:cubicBezTo>
                  <a:pt x="338" y="639"/>
                  <a:pt x="346" y="639"/>
                  <a:pt x="353" y="639"/>
                </a:cubicBezTo>
                <a:cubicBezTo>
                  <a:pt x="428" y="639"/>
                  <a:pt x="428" y="639"/>
                  <a:pt x="428" y="639"/>
                </a:cubicBezTo>
                <a:cubicBezTo>
                  <a:pt x="436" y="639"/>
                  <a:pt x="444" y="646"/>
                  <a:pt x="451" y="654"/>
                </a:cubicBezTo>
                <a:cubicBezTo>
                  <a:pt x="459" y="692"/>
                  <a:pt x="459" y="692"/>
                  <a:pt x="459" y="692"/>
                </a:cubicBezTo>
                <a:cubicBezTo>
                  <a:pt x="451" y="699"/>
                  <a:pt x="444" y="706"/>
                  <a:pt x="444" y="722"/>
                </a:cubicBezTo>
                <a:cubicBezTo>
                  <a:pt x="451" y="729"/>
                  <a:pt x="459" y="737"/>
                  <a:pt x="474" y="744"/>
                </a:cubicBezTo>
                <a:cubicBezTo>
                  <a:pt x="489" y="744"/>
                  <a:pt x="504" y="729"/>
                  <a:pt x="504" y="714"/>
                </a:cubicBezTo>
                <a:cubicBezTo>
                  <a:pt x="504" y="699"/>
                  <a:pt x="496" y="692"/>
                  <a:pt x="481" y="684"/>
                </a:cubicBezTo>
                <a:cubicBezTo>
                  <a:pt x="481" y="654"/>
                  <a:pt x="481" y="654"/>
                  <a:pt x="481" y="654"/>
                </a:cubicBezTo>
                <a:cubicBezTo>
                  <a:pt x="474" y="639"/>
                  <a:pt x="481" y="631"/>
                  <a:pt x="489" y="631"/>
                </a:cubicBezTo>
                <a:cubicBezTo>
                  <a:pt x="519" y="616"/>
                  <a:pt x="541" y="601"/>
                  <a:pt x="556" y="579"/>
                </a:cubicBezTo>
                <a:cubicBezTo>
                  <a:pt x="564" y="571"/>
                  <a:pt x="579" y="564"/>
                  <a:pt x="586" y="571"/>
                </a:cubicBezTo>
                <a:cubicBezTo>
                  <a:pt x="632" y="601"/>
                  <a:pt x="632" y="601"/>
                  <a:pt x="632" y="601"/>
                </a:cubicBezTo>
                <a:cubicBezTo>
                  <a:pt x="632" y="616"/>
                  <a:pt x="646" y="631"/>
                  <a:pt x="662" y="624"/>
                </a:cubicBezTo>
                <a:cubicBezTo>
                  <a:pt x="677" y="624"/>
                  <a:pt x="684" y="616"/>
                  <a:pt x="684" y="609"/>
                </a:cubicBezTo>
                <a:cubicBezTo>
                  <a:pt x="692" y="594"/>
                  <a:pt x="677" y="579"/>
                  <a:pt x="662" y="571"/>
                </a:cubicBezTo>
                <a:cubicBezTo>
                  <a:pt x="654" y="571"/>
                  <a:pt x="654" y="579"/>
                  <a:pt x="646" y="579"/>
                </a:cubicBezTo>
                <a:cubicBezTo>
                  <a:pt x="601" y="549"/>
                  <a:pt x="601" y="549"/>
                  <a:pt x="601" y="549"/>
                </a:cubicBezTo>
                <a:cubicBezTo>
                  <a:pt x="594" y="541"/>
                  <a:pt x="586" y="526"/>
                  <a:pt x="594" y="519"/>
                </a:cubicBezTo>
                <a:cubicBezTo>
                  <a:pt x="616" y="489"/>
                  <a:pt x="616" y="489"/>
                  <a:pt x="616" y="489"/>
                </a:cubicBezTo>
                <a:cubicBezTo>
                  <a:pt x="624" y="481"/>
                  <a:pt x="632" y="458"/>
                  <a:pt x="632" y="444"/>
                </a:cubicBezTo>
                <a:cubicBezTo>
                  <a:pt x="639" y="428"/>
                  <a:pt x="654" y="413"/>
                  <a:pt x="669" y="421"/>
                </a:cubicBezTo>
                <a:cubicBezTo>
                  <a:pt x="692" y="421"/>
                  <a:pt x="692" y="421"/>
                  <a:pt x="692" y="421"/>
                </a:cubicBezTo>
                <a:cubicBezTo>
                  <a:pt x="699" y="428"/>
                  <a:pt x="714" y="436"/>
                  <a:pt x="722" y="436"/>
                </a:cubicBezTo>
                <a:cubicBezTo>
                  <a:pt x="744" y="436"/>
                  <a:pt x="759" y="413"/>
                  <a:pt x="752" y="391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Freeform 317">
            <a:extLst>
              <a:ext uri="{FF2B5EF4-FFF2-40B4-BE49-F238E27FC236}">
                <a16:creationId xmlns:a16="http://schemas.microsoft.com/office/drawing/2014/main" id="{EE2E181B-95AB-2145-A46C-4666B71A1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0465" y="10567128"/>
            <a:ext cx="1412884" cy="1388242"/>
          </a:xfrm>
          <a:custGeom>
            <a:avLst/>
            <a:gdLst>
              <a:gd name="T0" fmla="*/ 752 w 760"/>
              <a:gd name="T1" fmla="*/ 391 h 745"/>
              <a:gd name="T2" fmla="*/ 692 w 760"/>
              <a:gd name="T3" fmla="*/ 383 h 745"/>
              <a:gd name="T4" fmla="*/ 624 w 760"/>
              <a:gd name="T5" fmla="*/ 361 h 745"/>
              <a:gd name="T6" fmla="*/ 624 w 760"/>
              <a:gd name="T7" fmla="*/ 271 h 745"/>
              <a:gd name="T8" fmla="*/ 669 w 760"/>
              <a:gd name="T9" fmla="*/ 248 h 745"/>
              <a:gd name="T10" fmla="*/ 692 w 760"/>
              <a:gd name="T11" fmla="*/ 195 h 745"/>
              <a:gd name="T12" fmla="*/ 654 w 760"/>
              <a:gd name="T13" fmla="*/ 218 h 745"/>
              <a:gd name="T14" fmla="*/ 579 w 760"/>
              <a:gd name="T15" fmla="*/ 233 h 745"/>
              <a:gd name="T16" fmla="*/ 519 w 760"/>
              <a:gd name="T17" fmla="*/ 180 h 745"/>
              <a:gd name="T18" fmla="*/ 564 w 760"/>
              <a:gd name="T19" fmla="*/ 113 h 745"/>
              <a:gd name="T20" fmla="*/ 511 w 760"/>
              <a:gd name="T21" fmla="*/ 105 h 745"/>
              <a:gd name="T22" fmla="*/ 496 w 760"/>
              <a:gd name="T23" fmla="*/ 158 h 745"/>
              <a:gd name="T24" fmla="*/ 428 w 760"/>
              <a:gd name="T25" fmla="*/ 158 h 745"/>
              <a:gd name="T26" fmla="*/ 391 w 760"/>
              <a:gd name="T27" fmla="*/ 120 h 745"/>
              <a:gd name="T28" fmla="*/ 406 w 760"/>
              <a:gd name="T29" fmla="*/ 30 h 745"/>
              <a:gd name="T30" fmla="*/ 353 w 760"/>
              <a:gd name="T31" fmla="*/ 30 h 745"/>
              <a:gd name="T32" fmla="*/ 361 w 760"/>
              <a:gd name="T33" fmla="*/ 128 h 745"/>
              <a:gd name="T34" fmla="*/ 316 w 760"/>
              <a:gd name="T35" fmla="*/ 165 h 745"/>
              <a:gd name="T36" fmla="*/ 255 w 760"/>
              <a:gd name="T37" fmla="*/ 165 h 745"/>
              <a:gd name="T38" fmla="*/ 248 w 760"/>
              <a:gd name="T39" fmla="*/ 120 h 745"/>
              <a:gd name="T40" fmla="*/ 195 w 760"/>
              <a:gd name="T41" fmla="*/ 120 h 745"/>
              <a:gd name="T42" fmla="*/ 218 w 760"/>
              <a:gd name="T43" fmla="*/ 158 h 745"/>
              <a:gd name="T44" fmla="*/ 225 w 760"/>
              <a:gd name="T45" fmla="*/ 218 h 745"/>
              <a:gd name="T46" fmla="*/ 143 w 760"/>
              <a:gd name="T47" fmla="*/ 255 h 745"/>
              <a:gd name="T48" fmla="*/ 105 w 760"/>
              <a:gd name="T49" fmla="*/ 210 h 745"/>
              <a:gd name="T50" fmla="*/ 60 w 760"/>
              <a:gd name="T51" fmla="*/ 240 h 745"/>
              <a:gd name="T52" fmla="*/ 98 w 760"/>
              <a:gd name="T53" fmla="*/ 255 h 745"/>
              <a:gd name="T54" fmla="*/ 158 w 760"/>
              <a:gd name="T55" fmla="*/ 323 h 745"/>
              <a:gd name="T56" fmla="*/ 120 w 760"/>
              <a:gd name="T57" fmla="*/ 391 h 745"/>
              <a:gd name="T58" fmla="*/ 38 w 760"/>
              <a:gd name="T59" fmla="*/ 368 h 745"/>
              <a:gd name="T60" fmla="*/ 15 w 760"/>
              <a:gd name="T61" fmla="*/ 421 h 745"/>
              <a:gd name="T62" fmla="*/ 120 w 760"/>
              <a:gd name="T63" fmla="*/ 421 h 745"/>
              <a:gd name="T64" fmla="*/ 158 w 760"/>
              <a:gd name="T65" fmla="*/ 489 h 745"/>
              <a:gd name="T66" fmla="*/ 98 w 760"/>
              <a:gd name="T67" fmla="*/ 564 h 745"/>
              <a:gd name="T68" fmla="*/ 60 w 760"/>
              <a:gd name="T69" fmla="*/ 586 h 745"/>
              <a:gd name="T70" fmla="*/ 113 w 760"/>
              <a:gd name="T71" fmla="*/ 594 h 745"/>
              <a:gd name="T72" fmla="*/ 218 w 760"/>
              <a:gd name="T73" fmla="*/ 564 h 745"/>
              <a:gd name="T74" fmla="*/ 263 w 760"/>
              <a:gd name="T75" fmla="*/ 616 h 745"/>
              <a:gd name="T76" fmla="*/ 255 w 760"/>
              <a:gd name="T77" fmla="*/ 684 h 745"/>
              <a:gd name="T78" fmla="*/ 255 w 760"/>
              <a:gd name="T79" fmla="*/ 744 h 745"/>
              <a:gd name="T80" fmla="*/ 286 w 760"/>
              <a:gd name="T81" fmla="*/ 699 h 745"/>
              <a:gd name="T82" fmla="*/ 331 w 760"/>
              <a:gd name="T83" fmla="*/ 639 h 745"/>
              <a:gd name="T84" fmla="*/ 428 w 760"/>
              <a:gd name="T85" fmla="*/ 639 h 745"/>
              <a:gd name="T86" fmla="*/ 459 w 760"/>
              <a:gd name="T87" fmla="*/ 692 h 745"/>
              <a:gd name="T88" fmla="*/ 474 w 760"/>
              <a:gd name="T89" fmla="*/ 744 h 745"/>
              <a:gd name="T90" fmla="*/ 481 w 760"/>
              <a:gd name="T91" fmla="*/ 684 h 745"/>
              <a:gd name="T92" fmla="*/ 489 w 760"/>
              <a:gd name="T93" fmla="*/ 631 h 745"/>
              <a:gd name="T94" fmla="*/ 586 w 760"/>
              <a:gd name="T95" fmla="*/ 571 h 745"/>
              <a:gd name="T96" fmla="*/ 662 w 760"/>
              <a:gd name="T97" fmla="*/ 624 h 745"/>
              <a:gd name="T98" fmla="*/ 662 w 760"/>
              <a:gd name="T99" fmla="*/ 571 h 745"/>
              <a:gd name="T100" fmla="*/ 601 w 760"/>
              <a:gd name="T101" fmla="*/ 549 h 745"/>
              <a:gd name="T102" fmla="*/ 616 w 760"/>
              <a:gd name="T103" fmla="*/ 489 h 745"/>
              <a:gd name="T104" fmla="*/ 669 w 760"/>
              <a:gd name="T105" fmla="*/ 421 h 745"/>
              <a:gd name="T106" fmla="*/ 722 w 760"/>
              <a:gd name="T107" fmla="*/ 436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0" h="745">
                <a:moveTo>
                  <a:pt x="752" y="391"/>
                </a:moveTo>
                <a:lnTo>
                  <a:pt x="752" y="391"/>
                </a:lnTo>
                <a:cubicBezTo>
                  <a:pt x="752" y="383"/>
                  <a:pt x="737" y="368"/>
                  <a:pt x="729" y="368"/>
                </a:cubicBezTo>
                <a:cubicBezTo>
                  <a:pt x="714" y="368"/>
                  <a:pt x="699" y="376"/>
                  <a:pt x="692" y="383"/>
                </a:cubicBezTo>
                <a:cubicBezTo>
                  <a:pt x="654" y="383"/>
                  <a:pt x="654" y="383"/>
                  <a:pt x="654" y="383"/>
                </a:cubicBezTo>
                <a:cubicBezTo>
                  <a:pt x="639" y="383"/>
                  <a:pt x="632" y="376"/>
                  <a:pt x="624" y="361"/>
                </a:cubicBezTo>
                <a:cubicBezTo>
                  <a:pt x="616" y="338"/>
                  <a:pt x="609" y="308"/>
                  <a:pt x="609" y="308"/>
                </a:cubicBezTo>
                <a:cubicBezTo>
                  <a:pt x="609" y="293"/>
                  <a:pt x="609" y="278"/>
                  <a:pt x="624" y="271"/>
                </a:cubicBezTo>
                <a:cubicBezTo>
                  <a:pt x="669" y="248"/>
                  <a:pt x="669" y="248"/>
                  <a:pt x="669" y="248"/>
                </a:cubicBezTo>
                <a:lnTo>
                  <a:pt x="669" y="248"/>
                </a:lnTo>
                <a:cubicBezTo>
                  <a:pt x="677" y="255"/>
                  <a:pt x="684" y="255"/>
                  <a:pt x="692" y="248"/>
                </a:cubicBezTo>
                <a:cubicBezTo>
                  <a:pt x="722" y="233"/>
                  <a:pt x="714" y="203"/>
                  <a:pt x="692" y="195"/>
                </a:cubicBezTo>
                <a:cubicBezTo>
                  <a:pt x="677" y="188"/>
                  <a:pt x="669" y="195"/>
                  <a:pt x="662" y="195"/>
                </a:cubicBezTo>
                <a:cubicBezTo>
                  <a:pt x="654" y="203"/>
                  <a:pt x="654" y="210"/>
                  <a:pt x="654" y="218"/>
                </a:cubicBezTo>
                <a:cubicBezTo>
                  <a:pt x="616" y="240"/>
                  <a:pt x="616" y="240"/>
                  <a:pt x="616" y="240"/>
                </a:cubicBezTo>
                <a:cubicBezTo>
                  <a:pt x="601" y="248"/>
                  <a:pt x="586" y="248"/>
                  <a:pt x="579" y="233"/>
                </a:cubicBezTo>
                <a:cubicBezTo>
                  <a:pt x="564" y="218"/>
                  <a:pt x="541" y="203"/>
                  <a:pt x="526" y="195"/>
                </a:cubicBezTo>
                <a:cubicBezTo>
                  <a:pt x="519" y="195"/>
                  <a:pt x="511" y="188"/>
                  <a:pt x="519" y="180"/>
                </a:cubicBezTo>
                <a:cubicBezTo>
                  <a:pt x="534" y="143"/>
                  <a:pt x="534" y="143"/>
                  <a:pt x="534" y="143"/>
                </a:cubicBezTo>
                <a:cubicBezTo>
                  <a:pt x="549" y="143"/>
                  <a:pt x="564" y="128"/>
                  <a:pt x="564" y="113"/>
                </a:cubicBezTo>
                <a:cubicBezTo>
                  <a:pt x="564" y="105"/>
                  <a:pt x="556" y="98"/>
                  <a:pt x="549" y="90"/>
                </a:cubicBezTo>
                <a:cubicBezTo>
                  <a:pt x="534" y="83"/>
                  <a:pt x="511" y="90"/>
                  <a:pt x="511" y="105"/>
                </a:cubicBezTo>
                <a:cubicBezTo>
                  <a:pt x="504" y="113"/>
                  <a:pt x="511" y="120"/>
                  <a:pt x="511" y="128"/>
                </a:cubicBezTo>
                <a:cubicBezTo>
                  <a:pt x="496" y="158"/>
                  <a:pt x="496" y="158"/>
                  <a:pt x="496" y="158"/>
                </a:cubicBezTo>
                <a:cubicBezTo>
                  <a:pt x="489" y="173"/>
                  <a:pt x="474" y="173"/>
                  <a:pt x="459" y="173"/>
                </a:cubicBezTo>
                <a:cubicBezTo>
                  <a:pt x="428" y="158"/>
                  <a:pt x="428" y="158"/>
                  <a:pt x="428" y="158"/>
                </a:cubicBezTo>
                <a:cubicBezTo>
                  <a:pt x="421" y="158"/>
                  <a:pt x="421" y="158"/>
                  <a:pt x="414" y="158"/>
                </a:cubicBezTo>
                <a:cubicBezTo>
                  <a:pt x="398" y="150"/>
                  <a:pt x="391" y="135"/>
                  <a:pt x="391" y="120"/>
                </a:cubicBezTo>
                <a:cubicBezTo>
                  <a:pt x="391" y="53"/>
                  <a:pt x="391" y="53"/>
                  <a:pt x="391" y="53"/>
                </a:cubicBezTo>
                <a:cubicBezTo>
                  <a:pt x="398" y="53"/>
                  <a:pt x="406" y="45"/>
                  <a:pt x="406" y="30"/>
                </a:cubicBezTo>
                <a:cubicBezTo>
                  <a:pt x="406" y="15"/>
                  <a:pt x="398" y="7"/>
                  <a:pt x="383" y="7"/>
                </a:cubicBezTo>
                <a:cubicBezTo>
                  <a:pt x="368" y="0"/>
                  <a:pt x="353" y="15"/>
                  <a:pt x="353" y="30"/>
                </a:cubicBezTo>
                <a:cubicBezTo>
                  <a:pt x="346" y="37"/>
                  <a:pt x="353" y="53"/>
                  <a:pt x="361" y="60"/>
                </a:cubicBezTo>
                <a:cubicBezTo>
                  <a:pt x="361" y="128"/>
                  <a:pt x="361" y="128"/>
                  <a:pt x="361" y="128"/>
                </a:cubicBezTo>
                <a:cubicBezTo>
                  <a:pt x="361" y="143"/>
                  <a:pt x="353" y="150"/>
                  <a:pt x="338" y="158"/>
                </a:cubicBezTo>
                <a:cubicBezTo>
                  <a:pt x="331" y="158"/>
                  <a:pt x="323" y="165"/>
                  <a:pt x="316" y="165"/>
                </a:cubicBezTo>
                <a:cubicBezTo>
                  <a:pt x="301" y="173"/>
                  <a:pt x="301" y="173"/>
                  <a:pt x="301" y="173"/>
                </a:cubicBezTo>
                <a:cubicBezTo>
                  <a:pt x="286" y="188"/>
                  <a:pt x="263" y="180"/>
                  <a:pt x="255" y="165"/>
                </a:cubicBezTo>
                <a:cubicBezTo>
                  <a:pt x="248" y="143"/>
                  <a:pt x="248" y="143"/>
                  <a:pt x="248" y="143"/>
                </a:cubicBezTo>
                <a:cubicBezTo>
                  <a:pt x="248" y="135"/>
                  <a:pt x="248" y="128"/>
                  <a:pt x="248" y="120"/>
                </a:cubicBezTo>
                <a:cubicBezTo>
                  <a:pt x="241" y="113"/>
                  <a:pt x="233" y="105"/>
                  <a:pt x="225" y="105"/>
                </a:cubicBezTo>
                <a:cubicBezTo>
                  <a:pt x="218" y="98"/>
                  <a:pt x="203" y="105"/>
                  <a:pt x="195" y="120"/>
                </a:cubicBezTo>
                <a:cubicBezTo>
                  <a:pt x="195" y="128"/>
                  <a:pt x="195" y="135"/>
                  <a:pt x="195" y="135"/>
                </a:cubicBezTo>
                <a:cubicBezTo>
                  <a:pt x="203" y="150"/>
                  <a:pt x="211" y="158"/>
                  <a:pt x="218" y="158"/>
                </a:cubicBezTo>
                <a:cubicBezTo>
                  <a:pt x="233" y="180"/>
                  <a:pt x="233" y="180"/>
                  <a:pt x="233" y="180"/>
                </a:cubicBezTo>
                <a:cubicBezTo>
                  <a:pt x="241" y="195"/>
                  <a:pt x="241" y="210"/>
                  <a:pt x="225" y="218"/>
                </a:cubicBezTo>
                <a:cubicBezTo>
                  <a:pt x="211" y="225"/>
                  <a:pt x="195" y="240"/>
                  <a:pt x="188" y="255"/>
                </a:cubicBezTo>
                <a:cubicBezTo>
                  <a:pt x="180" y="263"/>
                  <a:pt x="158" y="263"/>
                  <a:pt x="143" y="255"/>
                </a:cubicBezTo>
                <a:cubicBezTo>
                  <a:pt x="113" y="233"/>
                  <a:pt x="113" y="233"/>
                  <a:pt x="113" y="233"/>
                </a:cubicBezTo>
                <a:cubicBezTo>
                  <a:pt x="120" y="225"/>
                  <a:pt x="113" y="218"/>
                  <a:pt x="105" y="210"/>
                </a:cubicBezTo>
                <a:cubicBezTo>
                  <a:pt x="98" y="203"/>
                  <a:pt x="90" y="203"/>
                  <a:pt x="83" y="203"/>
                </a:cubicBezTo>
                <a:cubicBezTo>
                  <a:pt x="68" y="210"/>
                  <a:pt x="53" y="225"/>
                  <a:pt x="60" y="240"/>
                </a:cubicBezTo>
                <a:cubicBezTo>
                  <a:pt x="60" y="248"/>
                  <a:pt x="68" y="255"/>
                  <a:pt x="75" y="255"/>
                </a:cubicBezTo>
                <a:cubicBezTo>
                  <a:pt x="83" y="263"/>
                  <a:pt x="90" y="263"/>
                  <a:pt x="98" y="255"/>
                </a:cubicBezTo>
                <a:cubicBezTo>
                  <a:pt x="150" y="293"/>
                  <a:pt x="150" y="293"/>
                  <a:pt x="150" y="293"/>
                </a:cubicBezTo>
                <a:cubicBezTo>
                  <a:pt x="158" y="301"/>
                  <a:pt x="158" y="308"/>
                  <a:pt x="158" y="323"/>
                </a:cubicBezTo>
                <a:cubicBezTo>
                  <a:pt x="158" y="331"/>
                  <a:pt x="150" y="353"/>
                  <a:pt x="150" y="368"/>
                </a:cubicBezTo>
                <a:cubicBezTo>
                  <a:pt x="150" y="383"/>
                  <a:pt x="135" y="391"/>
                  <a:pt x="120" y="391"/>
                </a:cubicBezTo>
                <a:cubicBezTo>
                  <a:pt x="53" y="383"/>
                  <a:pt x="53" y="383"/>
                  <a:pt x="53" y="383"/>
                </a:cubicBezTo>
                <a:cubicBezTo>
                  <a:pt x="53" y="376"/>
                  <a:pt x="45" y="368"/>
                  <a:pt x="38" y="368"/>
                </a:cubicBezTo>
                <a:cubicBezTo>
                  <a:pt x="23" y="368"/>
                  <a:pt x="15" y="368"/>
                  <a:pt x="7" y="383"/>
                </a:cubicBezTo>
                <a:cubicBezTo>
                  <a:pt x="0" y="398"/>
                  <a:pt x="0" y="413"/>
                  <a:pt x="15" y="421"/>
                </a:cubicBezTo>
                <a:cubicBezTo>
                  <a:pt x="30" y="428"/>
                  <a:pt x="45" y="421"/>
                  <a:pt x="53" y="413"/>
                </a:cubicBezTo>
                <a:cubicBezTo>
                  <a:pt x="120" y="421"/>
                  <a:pt x="120" y="421"/>
                  <a:pt x="120" y="421"/>
                </a:cubicBezTo>
                <a:cubicBezTo>
                  <a:pt x="135" y="421"/>
                  <a:pt x="143" y="436"/>
                  <a:pt x="143" y="444"/>
                </a:cubicBezTo>
                <a:cubicBezTo>
                  <a:pt x="143" y="458"/>
                  <a:pt x="150" y="474"/>
                  <a:pt x="158" y="489"/>
                </a:cubicBezTo>
                <a:cubicBezTo>
                  <a:pt x="165" y="504"/>
                  <a:pt x="158" y="526"/>
                  <a:pt x="135" y="541"/>
                </a:cubicBezTo>
                <a:cubicBezTo>
                  <a:pt x="98" y="564"/>
                  <a:pt x="98" y="564"/>
                  <a:pt x="98" y="564"/>
                </a:cubicBezTo>
                <a:cubicBezTo>
                  <a:pt x="90" y="564"/>
                  <a:pt x="83" y="564"/>
                  <a:pt x="75" y="564"/>
                </a:cubicBezTo>
                <a:cubicBezTo>
                  <a:pt x="68" y="571"/>
                  <a:pt x="60" y="579"/>
                  <a:pt x="60" y="586"/>
                </a:cubicBezTo>
                <a:cubicBezTo>
                  <a:pt x="53" y="609"/>
                  <a:pt x="68" y="624"/>
                  <a:pt x="83" y="616"/>
                </a:cubicBezTo>
                <a:cubicBezTo>
                  <a:pt x="98" y="616"/>
                  <a:pt x="113" y="609"/>
                  <a:pt x="113" y="594"/>
                </a:cubicBezTo>
                <a:cubicBezTo>
                  <a:pt x="165" y="556"/>
                  <a:pt x="165" y="556"/>
                  <a:pt x="165" y="556"/>
                </a:cubicBezTo>
                <a:cubicBezTo>
                  <a:pt x="180" y="549"/>
                  <a:pt x="203" y="549"/>
                  <a:pt x="218" y="564"/>
                </a:cubicBezTo>
                <a:cubicBezTo>
                  <a:pt x="248" y="601"/>
                  <a:pt x="248" y="601"/>
                  <a:pt x="248" y="601"/>
                </a:cubicBezTo>
                <a:cubicBezTo>
                  <a:pt x="255" y="601"/>
                  <a:pt x="255" y="609"/>
                  <a:pt x="263" y="616"/>
                </a:cubicBezTo>
                <a:cubicBezTo>
                  <a:pt x="271" y="624"/>
                  <a:pt x="278" y="639"/>
                  <a:pt x="271" y="654"/>
                </a:cubicBezTo>
                <a:cubicBezTo>
                  <a:pt x="255" y="684"/>
                  <a:pt x="255" y="684"/>
                  <a:pt x="255" y="684"/>
                </a:cubicBezTo>
                <a:cubicBezTo>
                  <a:pt x="241" y="692"/>
                  <a:pt x="233" y="706"/>
                  <a:pt x="233" y="722"/>
                </a:cubicBezTo>
                <a:cubicBezTo>
                  <a:pt x="233" y="729"/>
                  <a:pt x="241" y="737"/>
                  <a:pt x="255" y="744"/>
                </a:cubicBezTo>
                <a:cubicBezTo>
                  <a:pt x="271" y="744"/>
                  <a:pt x="286" y="737"/>
                  <a:pt x="286" y="714"/>
                </a:cubicBezTo>
                <a:cubicBezTo>
                  <a:pt x="286" y="714"/>
                  <a:pt x="286" y="706"/>
                  <a:pt x="286" y="699"/>
                </a:cubicBezTo>
                <a:cubicBezTo>
                  <a:pt x="301" y="662"/>
                  <a:pt x="301" y="662"/>
                  <a:pt x="301" y="662"/>
                </a:cubicBezTo>
                <a:cubicBezTo>
                  <a:pt x="308" y="646"/>
                  <a:pt x="323" y="639"/>
                  <a:pt x="331" y="639"/>
                </a:cubicBezTo>
                <a:cubicBezTo>
                  <a:pt x="338" y="639"/>
                  <a:pt x="346" y="639"/>
                  <a:pt x="353" y="639"/>
                </a:cubicBezTo>
                <a:cubicBezTo>
                  <a:pt x="428" y="639"/>
                  <a:pt x="428" y="639"/>
                  <a:pt x="428" y="639"/>
                </a:cubicBezTo>
                <a:cubicBezTo>
                  <a:pt x="436" y="639"/>
                  <a:pt x="444" y="646"/>
                  <a:pt x="451" y="654"/>
                </a:cubicBezTo>
                <a:cubicBezTo>
                  <a:pt x="459" y="692"/>
                  <a:pt x="459" y="692"/>
                  <a:pt x="459" y="692"/>
                </a:cubicBezTo>
                <a:cubicBezTo>
                  <a:pt x="451" y="699"/>
                  <a:pt x="444" y="706"/>
                  <a:pt x="444" y="722"/>
                </a:cubicBezTo>
                <a:cubicBezTo>
                  <a:pt x="451" y="729"/>
                  <a:pt x="459" y="737"/>
                  <a:pt x="474" y="744"/>
                </a:cubicBezTo>
                <a:cubicBezTo>
                  <a:pt x="489" y="744"/>
                  <a:pt x="504" y="729"/>
                  <a:pt x="504" y="714"/>
                </a:cubicBezTo>
                <a:cubicBezTo>
                  <a:pt x="504" y="699"/>
                  <a:pt x="496" y="692"/>
                  <a:pt x="481" y="684"/>
                </a:cubicBezTo>
                <a:cubicBezTo>
                  <a:pt x="481" y="654"/>
                  <a:pt x="481" y="654"/>
                  <a:pt x="481" y="654"/>
                </a:cubicBezTo>
                <a:cubicBezTo>
                  <a:pt x="474" y="639"/>
                  <a:pt x="481" y="631"/>
                  <a:pt x="489" y="631"/>
                </a:cubicBezTo>
                <a:cubicBezTo>
                  <a:pt x="519" y="616"/>
                  <a:pt x="541" y="601"/>
                  <a:pt x="556" y="579"/>
                </a:cubicBezTo>
                <a:cubicBezTo>
                  <a:pt x="564" y="571"/>
                  <a:pt x="579" y="564"/>
                  <a:pt x="586" y="571"/>
                </a:cubicBezTo>
                <a:cubicBezTo>
                  <a:pt x="632" y="601"/>
                  <a:pt x="632" y="601"/>
                  <a:pt x="632" y="601"/>
                </a:cubicBezTo>
                <a:cubicBezTo>
                  <a:pt x="632" y="616"/>
                  <a:pt x="646" y="631"/>
                  <a:pt x="662" y="624"/>
                </a:cubicBezTo>
                <a:cubicBezTo>
                  <a:pt x="677" y="624"/>
                  <a:pt x="684" y="616"/>
                  <a:pt x="684" y="609"/>
                </a:cubicBezTo>
                <a:cubicBezTo>
                  <a:pt x="692" y="594"/>
                  <a:pt x="677" y="579"/>
                  <a:pt x="662" y="571"/>
                </a:cubicBezTo>
                <a:cubicBezTo>
                  <a:pt x="654" y="571"/>
                  <a:pt x="654" y="579"/>
                  <a:pt x="646" y="579"/>
                </a:cubicBezTo>
                <a:cubicBezTo>
                  <a:pt x="601" y="549"/>
                  <a:pt x="601" y="549"/>
                  <a:pt x="601" y="549"/>
                </a:cubicBezTo>
                <a:cubicBezTo>
                  <a:pt x="594" y="541"/>
                  <a:pt x="586" y="526"/>
                  <a:pt x="594" y="519"/>
                </a:cubicBezTo>
                <a:cubicBezTo>
                  <a:pt x="616" y="489"/>
                  <a:pt x="616" y="489"/>
                  <a:pt x="616" y="489"/>
                </a:cubicBezTo>
                <a:cubicBezTo>
                  <a:pt x="624" y="481"/>
                  <a:pt x="632" y="458"/>
                  <a:pt x="632" y="444"/>
                </a:cubicBezTo>
                <a:cubicBezTo>
                  <a:pt x="639" y="428"/>
                  <a:pt x="654" y="413"/>
                  <a:pt x="669" y="421"/>
                </a:cubicBezTo>
                <a:cubicBezTo>
                  <a:pt x="692" y="421"/>
                  <a:pt x="692" y="421"/>
                  <a:pt x="692" y="421"/>
                </a:cubicBezTo>
                <a:cubicBezTo>
                  <a:pt x="699" y="428"/>
                  <a:pt x="714" y="436"/>
                  <a:pt x="722" y="436"/>
                </a:cubicBezTo>
                <a:cubicBezTo>
                  <a:pt x="744" y="436"/>
                  <a:pt x="759" y="413"/>
                  <a:pt x="752" y="391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54EDA56-F7F8-524E-B390-921208095B57}"/>
              </a:ext>
            </a:extLst>
          </p:cNvPr>
          <p:cNvGrpSpPr/>
          <p:nvPr/>
        </p:nvGrpSpPr>
        <p:grpSpPr>
          <a:xfrm>
            <a:off x="10699931" y="1788176"/>
            <a:ext cx="3010445" cy="3663654"/>
            <a:chOff x="2547938" y="3833813"/>
            <a:chExt cx="336550" cy="409575"/>
          </a:xfrm>
        </p:grpSpPr>
        <p:sp>
          <p:nvSpPr>
            <p:cNvPr id="58" name="Freeform 544">
              <a:extLst>
                <a:ext uri="{FF2B5EF4-FFF2-40B4-BE49-F238E27FC236}">
                  <a16:creationId xmlns:a16="http://schemas.microsoft.com/office/drawing/2014/main" id="{3A30FC8A-F327-0F4E-A59F-A81E53A7D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488" y="3836988"/>
              <a:ext cx="165100" cy="209550"/>
            </a:xfrm>
            <a:custGeom>
              <a:avLst/>
              <a:gdLst>
                <a:gd name="T0" fmla="*/ 436 w 460"/>
                <a:gd name="T1" fmla="*/ 541 h 580"/>
                <a:gd name="T2" fmla="*/ 436 w 460"/>
                <a:gd name="T3" fmla="*/ 541 h 580"/>
                <a:gd name="T4" fmla="*/ 436 w 460"/>
                <a:gd name="T5" fmla="*/ 489 h 580"/>
                <a:gd name="T6" fmla="*/ 459 w 460"/>
                <a:gd name="T7" fmla="*/ 278 h 580"/>
                <a:gd name="T8" fmla="*/ 369 w 460"/>
                <a:gd name="T9" fmla="*/ 22 h 580"/>
                <a:gd name="T10" fmla="*/ 83 w 460"/>
                <a:gd name="T11" fmla="*/ 22 h 580"/>
                <a:gd name="T12" fmla="*/ 8 w 460"/>
                <a:gd name="T13" fmla="*/ 286 h 580"/>
                <a:gd name="T14" fmla="*/ 38 w 460"/>
                <a:gd name="T15" fmla="*/ 511 h 580"/>
                <a:gd name="T16" fmla="*/ 30 w 460"/>
                <a:gd name="T17" fmla="*/ 534 h 580"/>
                <a:gd name="T18" fmla="*/ 241 w 460"/>
                <a:gd name="T19" fmla="*/ 579 h 580"/>
                <a:gd name="T20" fmla="*/ 436 w 460"/>
                <a:gd name="T21" fmla="*/ 541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0" h="580">
                  <a:moveTo>
                    <a:pt x="436" y="541"/>
                  </a:moveTo>
                  <a:lnTo>
                    <a:pt x="436" y="541"/>
                  </a:lnTo>
                  <a:cubicBezTo>
                    <a:pt x="436" y="519"/>
                    <a:pt x="429" y="504"/>
                    <a:pt x="436" y="489"/>
                  </a:cubicBezTo>
                  <a:cubicBezTo>
                    <a:pt x="436" y="413"/>
                    <a:pt x="451" y="331"/>
                    <a:pt x="459" y="278"/>
                  </a:cubicBezTo>
                  <a:cubicBezTo>
                    <a:pt x="459" y="211"/>
                    <a:pt x="459" y="38"/>
                    <a:pt x="369" y="22"/>
                  </a:cubicBezTo>
                  <a:cubicBezTo>
                    <a:pt x="286" y="0"/>
                    <a:pt x="83" y="22"/>
                    <a:pt x="83" y="22"/>
                  </a:cubicBezTo>
                  <a:cubicBezTo>
                    <a:pt x="83" y="22"/>
                    <a:pt x="0" y="38"/>
                    <a:pt x="8" y="286"/>
                  </a:cubicBezTo>
                  <a:cubicBezTo>
                    <a:pt x="8" y="361"/>
                    <a:pt x="38" y="436"/>
                    <a:pt x="38" y="511"/>
                  </a:cubicBezTo>
                  <a:cubicBezTo>
                    <a:pt x="38" y="519"/>
                    <a:pt x="38" y="526"/>
                    <a:pt x="30" y="534"/>
                  </a:cubicBezTo>
                  <a:cubicBezTo>
                    <a:pt x="68" y="549"/>
                    <a:pt x="136" y="579"/>
                    <a:pt x="241" y="579"/>
                  </a:cubicBezTo>
                  <a:cubicBezTo>
                    <a:pt x="324" y="579"/>
                    <a:pt x="399" y="556"/>
                    <a:pt x="436" y="541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545">
              <a:extLst>
                <a:ext uri="{FF2B5EF4-FFF2-40B4-BE49-F238E27FC236}">
                  <a16:creationId xmlns:a16="http://schemas.microsoft.com/office/drawing/2014/main" id="{1417C93D-2BED-274F-9B53-80E5A79F1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7938" y="4037013"/>
              <a:ext cx="336550" cy="206375"/>
            </a:xfrm>
            <a:custGeom>
              <a:avLst/>
              <a:gdLst>
                <a:gd name="T0" fmla="*/ 932 w 933"/>
                <a:gd name="T1" fmla="*/ 436 h 573"/>
                <a:gd name="T2" fmla="*/ 932 w 933"/>
                <a:gd name="T3" fmla="*/ 436 h 573"/>
                <a:gd name="T4" fmla="*/ 887 w 933"/>
                <a:gd name="T5" fmla="*/ 166 h 573"/>
                <a:gd name="T6" fmla="*/ 729 w 933"/>
                <a:gd name="T7" fmla="*/ 68 h 573"/>
                <a:gd name="T8" fmla="*/ 684 w 933"/>
                <a:gd name="T9" fmla="*/ 8 h 573"/>
                <a:gd name="T10" fmla="*/ 474 w 933"/>
                <a:gd name="T11" fmla="*/ 53 h 573"/>
                <a:gd name="T12" fmla="*/ 256 w 933"/>
                <a:gd name="T13" fmla="*/ 0 h 573"/>
                <a:gd name="T14" fmla="*/ 211 w 933"/>
                <a:gd name="T15" fmla="*/ 53 h 573"/>
                <a:gd name="T16" fmla="*/ 38 w 933"/>
                <a:gd name="T17" fmla="*/ 166 h 573"/>
                <a:gd name="T18" fmla="*/ 0 w 933"/>
                <a:gd name="T19" fmla="*/ 451 h 573"/>
                <a:gd name="T20" fmla="*/ 136 w 933"/>
                <a:gd name="T21" fmla="*/ 572 h 573"/>
                <a:gd name="T22" fmla="*/ 451 w 933"/>
                <a:gd name="T23" fmla="*/ 572 h 573"/>
                <a:gd name="T24" fmla="*/ 451 w 933"/>
                <a:gd name="T25" fmla="*/ 76 h 573"/>
                <a:gd name="T26" fmla="*/ 481 w 933"/>
                <a:gd name="T27" fmla="*/ 76 h 573"/>
                <a:gd name="T28" fmla="*/ 481 w 933"/>
                <a:gd name="T29" fmla="*/ 572 h 573"/>
                <a:gd name="T30" fmla="*/ 790 w 933"/>
                <a:gd name="T31" fmla="*/ 572 h 573"/>
                <a:gd name="T32" fmla="*/ 932 w 933"/>
                <a:gd name="T33" fmla="*/ 436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33" h="573">
                  <a:moveTo>
                    <a:pt x="932" y="436"/>
                  </a:moveTo>
                  <a:lnTo>
                    <a:pt x="932" y="436"/>
                  </a:lnTo>
                  <a:cubicBezTo>
                    <a:pt x="925" y="294"/>
                    <a:pt x="925" y="218"/>
                    <a:pt x="887" y="166"/>
                  </a:cubicBezTo>
                  <a:cubicBezTo>
                    <a:pt x="872" y="143"/>
                    <a:pt x="797" y="106"/>
                    <a:pt x="729" y="68"/>
                  </a:cubicBezTo>
                  <a:cubicBezTo>
                    <a:pt x="714" y="53"/>
                    <a:pt x="692" y="30"/>
                    <a:pt x="684" y="8"/>
                  </a:cubicBezTo>
                  <a:cubicBezTo>
                    <a:pt x="632" y="30"/>
                    <a:pt x="564" y="53"/>
                    <a:pt x="474" y="53"/>
                  </a:cubicBezTo>
                  <a:cubicBezTo>
                    <a:pt x="369" y="53"/>
                    <a:pt x="293" y="23"/>
                    <a:pt x="256" y="0"/>
                  </a:cubicBezTo>
                  <a:cubicBezTo>
                    <a:pt x="241" y="23"/>
                    <a:pt x="226" y="38"/>
                    <a:pt x="211" y="53"/>
                  </a:cubicBezTo>
                  <a:cubicBezTo>
                    <a:pt x="136" y="90"/>
                    <a:pt x="68" y="136"/>
                    <a:pt x="38" y="166"/>
                  </a:cubicBezTo>
                  <a:cubicBezTo>
                    <a:pt x="8" y="203"/>
                    <a:pt x="0" y="233"/>
                    <a:pt x="0" y="451"/>
                  </a:cubicBezTo>
                  <a:cubicBezTo>
                    <a:pt x="0" y="527"/>
                    <a:pt x="60" y="572"/>
                    <a:pt x="136" y="572"/>
                  </a:cubicBezTo>
                  <a:cubicBezTo>
                    <a:pt x="248" y="572"/>
                    <a:pt x="346" y="572"/>
                    <a:pt x="451" y="572"/>
                  </a:cubicBezTo>
                  <a:cubicBezTo>
                    <a:pt x="451" y="76"/>
                    <a:pt x="451" y="76"/>
                    <a:pt x="451" y="76"/>
                  </a:cubicBezTo>
                  <a:cubicBezTo>
                    <a:pt x="481" y="76"/>
                    <a:pt x="481" y="76"/>
                    <a:pt x="481" y="76"/>
                  </a:cubicBezTo>
                  <a:cubicBezTo>
                    <a:pt x="481" y="572"/>
                    <a:pt x="481" y="572"/>
                    <a:pt x="481" y="572"/>
                  </a:cubicBezTo>
                  <a:cubicBezTo>
                    <a:pt x="579" y="572"/>
                    <a:pt x="684" y="572"/>
                    <a:pt x="790" y="572"/>
                  </a:cubicBezTo>
                  <a:cubicBezTo>
                    <a:pt x="872" y="572"/>
                    <a:pt x="932" y="519"/>
                    <a:pt x="932" y="436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546">
              <a:extLst>
                <a:ext uri="{FF2B5EF4-FFF2-40B4-BE49-F238E27FC236}">
                  <a16:creationId xmlns:a16="http://schemas.microsoft.com/office/drawing/2014/main" id="{1E640F0C-0AF1-F747-BDB8-1CDC653DA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013" y="4029075"/>
              <a:ext cx="153987" cy="26988"/>
            </a:xfrm>
            <a:custGeom>
              <a:avLst/>
              <a:gdLst>
                <a:gd name="T0" fmla="*/ 428 w 429"/>
                <a:gd name="T1" fmla="*/ 30 h 76"/>
                <a:gd name="T2" fmla="*/ 428 w 429"/>
                <a:gd name="T3" fmla="*/ 30 h 76"/>
                <a:gd name="T4" fmla="*/ 413 w 429"/>
                <a:gd name="T5" fmla="*/ 7 h 76"/>
                <a:gd name="T6" fmla="*/ 218 w 429"/>
                <a:gd name="T7" fmla="*/ 45 h 76"/>
                <a:gd name="T8" fmla="*/ 7 w 429"/>
                <a:gd name="T9" fmla="*/ 0 h 76"/>
                <a:gd name="T10" fmla="*/ 0 w 429"/>
                <a:gd name="T11" fmla="*/ 22 h 76"/>
                <a:gd name="T12" fmla="*/ 218 w 429"/>
                <a:gd name="T13" fmla="*/ 75 h 76"/>
                <a:gd name="T14" fmla="*/ 428 w 429"/>
                <a:gd name="T15" fmla="*/ 3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9" h="76">
                  <a:moveTo>
                    <a:pt x="428" y="30"/>
                  </a:moveTo>
                  <a:lnTo>
                    <a:pt x="428" y="30"/>
                  </a:lnTo>
                  <a:cubicBezTo>
                    <a:pt x="421" y="22"/>
                    <a:pt x="421" y="15"/>
                    <a:pt x="413" y="7"/>
                  </a:cubicBezTo>
                  <a:cubicBezTo>
                    <a:pt x="376" y="22"/>
                    <a:pt x="301" y="45"/>
                    <a:pt x="218" y="45"/>
                  </a:cubicBezTo>
                  <a:cubicBezTo>
                    <a:pt x="113" y="45"/>
                    <a:pt x="45" y="15"/>
                    <a:pt x="7" y="0"/>
                  </a:cubicBezTo>
                  <a:cubicBezTo>
                    <a:pt x="7" y="7"/>
                    <a:pt x="0" y="15"/>
                    <a:pt x="0" y="22"/>
                  </a:cubicBezTo>
                  <a:cubicBezTo>
                    <a:pt x="37" y="45"/>
                    <a:pt x="113" y="75"/>
                    <a:pt x="218" y="75"/>
                  </a:cubicBezTo>
                  <a:cubicBezTo>
                    <a:pt x="308" y="75"/>
                    <a:pt x="376" y="52"/>
                    <a:pt x="428" y="30"/>
                  </a:cubicBezTo>
                </a:path>
              </a:pathLst>
            </a:custGeom>
            <a:solidFill>
              <a:srgbClr val="8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547">
              <a:extLst>
                <a:ext uri="{FF2B5EF4-FFF2-40B4-BE49-F238E27FC236}">
                  <a16:creationId xmlns:a16="http://schemas.microsoft.com/office/drawing/2014/main" id="{47650BC2-673A-A74E-B407-1B1C5660E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975" y="3833813"/>
              <a:ext cx="76200" cy="107950"/>
            </a:xfrm>
            <a:custGeom>
              <a:avLst/>
              <a:gdLst>
                <a:gd name="T0" fmla="*/ 173 w 212"/>
                <a:gd name="T1" fmla="*/ 301 h 302"/>
                <a:gd name="T2" fmla="*/ 173 w 212"/>
                <a:gd name="T3" fmla="*/ 301 h 302"/>
                <a:gd name="T4" fmla="*/ 136 w 212"/>
                <a:gd name="T5" fmla="*/ 38 h 302"/>
                <a:gd name="T6" fmla="*/ 0 w 212"/>
                <a:gd name="T7" fmla="*/ 0 h 302"/>
                <a:gd name="T8" fmla="*/ 0 w 212"/>
                <a:gd name="T9" fmla="*/ 203 h 302"/>
                <a:gd name="T10" fmla="*/ 173 w 212"/>
                <a:gd name="T11" fmla="*/ 30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302">
                  <a:moveTo>
                    <a:pt x="173" y="301"/>
                  </a:moveTo>
                  <a:lnTo>
                    <a:pt x="173" y="301"/>
                  </a:lnTo>
                  <a:cubicBezTo>
                    <a:pt x="181" y="279"/>
                    <a:pt x="211" y="98"/>
                    <a:pt x="136" y="38"/>
                  </a:cubicBezTo>
                  <a:cubicBezTo>
                    <a:pt x="113" y="8"/>
                    <a:pt x="46" y="8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166" y="211"/>
                    <a:pt x="173" y="241"/>
                    <a:pt x="173" y="301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548">
              <a:extLst>
                <a:ext uri="{FF2B5EF4-FFF2-40B4-BE49-F238E27FC236}">
                  <a16:creationId xmlns:a16="http://schemas.microsoft.com/office/drawing/2014/main" id="{9A5580B6-B0EC-2842-A3BB-C63689E5B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663" y="3833813"/>
              <a:ext cx="76200" cy="107950"/>
            </a:xfrm>
            <a:custGeom>
              <a:avLst/>
              <a:gdLst>
                <a:gd name="T0" fmla="*/ 195 w 211"/>
                <a:gd name="T1" fmla="*/ 8 h 302"/>
                <a:gd name="T2" fmla="*/ 195 w 211"/>
                <a:gd name="T3" fmla="*/ 8 h 302"/>
                <a:gd name="T4" fmla="*/ 60 w 211"/>
                <a:gd name="T5" fmla="*/ 38 h 302"/>
                <a:gd name="T6" fmla="*/ 37 w 211"/>
                <a:gd name="T7" fmla="*/ 301 h 302"/>
                <a:gd name="T8" fmla="*/ 210 w 211"/>
                <a:gd name="T9" fmla="*/ 203 h 302"/>
                <a:gd name="T10" fmla="*/ 210 w 211"/>
                <a:gd name="T11" fmla="*/ 0 h 302"/>
                <a:gd name="T12" fmla="*/ 195 w 211"/>
                <a:gd name="T13" fmla="*/ 8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302">
                  <a:moveTo>
                    <a:pt x="195" y="8"/>
                  </a:moveTo>
                  <a:lnTo>
                    <a:pt x="195" y="8"/>
                  </a:lnTo>
                  <a:cubicBezTo>
                    <a:pt x="143" y="8"/>
                    <a:pt x="90" y="8"/>
                    <a:pt x="60" y="38"/>
                  </a:cubicBezTo>
                  <a:cubicBezTo>
                    <a:pt x="0" y="106"/>
                    <a:pt x="30" y="279"/>
                    <a:pt x="37" y="301"/>
                  </a:cubicBezTo>
                  <a:cubicBezTo>
                    <a:pt x="37" y="233"/>
                    <a:pt x="45" y="211"/>
                    <a:pt x="210" y="203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03" y="8"/>
                    <a:pt x="203" y="8"/>
                    <a:pt x="195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549">
              <a:extLst>
                <a:ext uri="{FF2B5EF4-FFF2-40B4-BE49-F238E27FC236}">
                  <a16:creationId xmlns:a16="http://schemas.microsoft.com/office/drawing/2014/main" id="{1AF326BA-B31A-A54F-9118-4336EDCF1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9863" y="3906838"/>
              <a:ext cx="11112" cy="92075"/>
            </a:xfrm>
            <a:custGeom>
              <a:avLst/>
              <a:gdLst>
                <a:gd name="T0" fmla="*/ 30 w 31"/>
                <a:gd name="T1" fmla="*/ 0 h 257"/>
                <a:gd name="T2" fmla="*/ 30 w 31"/>
                <a:gd name="T3" fmla="*/ 0 h 257"/>
                <a:gd name="T4" fmla="*/ 30 w 31"/>
                <a:gd name="T5" fmla="*/ 0 h 257"/>
                <a:gd name="T6" fmla="*/ 0 w 31"/>
                <a:gd name="T7" fmla="*/ 0 h 257"/>
                <a:gd name="T8" fmla="*/ 0 w 31"/>
                <a:gd name="T9" fmla="*/ 256 h 257"/>
                <a:gd name="T10" fmla="*/ 30 w 31"/>
                <a:gd name="T11" fmla="*/ 256 h 257"/>
                <a:gd name="T12" fmla="*/ 30 w 31"/>
                <a:gd name="T1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57">
                  <a:moveTo>
                    <a:pt x="30" y="0"/>
                  </a:moveTo>
                  <a:lnTo>
                    <a:pt x="30" y="0"/>
                  </a:lnTo>
                  <a:lnTo>
                    <a:pt x="30" y="0"/>
                  </a:lnTo>
                  <a:cubicBezTo>
                    <a:pt x="15" y="0"/>
                    <a:pt x="8" y="0"/>
                    <a:pt x="0" y="0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30" y="256"/>
                    <a:pt x="30" y="256"/>
                    <a:pt x="30" y="256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8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550">
              <a:extLst>
                <a:ext uri="{FF2B5EF4-FFF2-40B4-BE49-F238E27FC236}">
                  <a16:creationId xmlns:a16="http://schemas.microsoft.com/office/drawing/2014/main" id="{D38D05D5-E234-8442-9B76-0FD37F53F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9863" y="3998913"/>
              <a:ext cx="11112" cy="42862"/>
            </a:xfrm>
            <a:custGeom>
              <a:avLst/>
              <a:gdLst>
                <a:gd name="T0" fmla="*/ 30 w 31"/>
                <a:gd name="T1" fmla="*/ 120 h 121"/>
                <a:gd name="T2" fmla="*/ 30 w 31"/>
                <a:gd name="T3" fmla="*/ 120 h 121"/>
                <a:gd name="T4" fmla="*/ 30 w 31"/>
                <a:gd name="T5" fmla="*/ 0 h 121"/>
                <a:gd name="T6" fmla="*/ 0 w 31"/>
                <a:gd name="T7" fmla="*/ 0 h 121"/>
                <a:gd name="T8" fmla="*/ 0 w 31"/>
                <a:gd name="T9" fmla="*/ 120 h 121"/>
                <a:gd name="T10" fmla="*/ 30 w 31"/>
                <a:gd name="T11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121">
                  <a:moveTo>
                    <a:pt x="30" y="120"/>
                  </a:moveTo>
                  <a:lnTo>
                    <a:pt x="30" y="120"/>
                  </a:ln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8" y="120"/>
                    <a:pt x="23" y="120"/>
                    <a:pt x="30" y="120"/>
                  </a:cubicBezTo>
                </a:path>
              </a:pathLst>
            </a:custGeom>
            <a:solidFill>
              <a:srgbClr val="8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551">
              <a:extLst>
                <a:ext uri="{FF2B5EF4-FFF2-40B4-BE49-F238E27FC236}">
                  <a16:creationId xmlns:a16="http://schemas.microsoft.com/office/drawing/2014/main" id="{7D636463-77F4-E645-B119-F3B1C0F7A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9863" y="3833813"/>
              <a:ext cx="11112" cy="73025"/>
            </a:xfrm>
            <a:custGeom>
              <a:avLst/>
              <a:gdLst>
                <a:gd name="T0" fmla="*/ 30 w 31"/>
                <a:gd name="T1" fmla="*/ 203 h 204"/>
                <a:gd name="T2" fmla="*/ 30 w 31"/>
                <a:gd name="T3" fmla="*/ 203 h 204"/>
                <a:gd name="T4" fmla="*/ 30 w 31"/>
                <a:gd name="T5" fmla="*/ 0 h 204"/>
                <a:gd name="T6" fmla="*/ 30 w 31"/>
                <a:gd name="T7" fmla="*/ 0 h 204"/>
                <a:gd name="T8" fmla="*/ 0 w 31"/>
                <a:gd name="T9" fmla="*/ 0 h 204"/>
                <a:gd name="T10" fmla="*/ 0 w 31"/>
                <a:gd name="T11" fmla="*/ 203 h 204"/>
                <a:gd name="T12" fmla="*/ 30 w 31"/>
                <a:gd name="T13" fmla="*/ 20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04">
                  <a:moveTo>
                    <a:pt x="30" y="203"/>
                  </a:moveTo>
                  <a:lnTo>
                    <a:pt x="30" y="203"/>
                  </a:lnTo>
                  <a:cubicBezTo>
                    <a:pt x="30" y="0"/>
                    <a:pt x="30" y="0"/>
                    <a:pt x="30" y="0"/>
                  </a:cubicBezTo>
                  <a:lnTo>
                    <a:pt x="30" y="0"/>
                  </a:lnTo>
                  <a:cubicBezTo>
                    <a:pt x="23" y="0"/>
                    <a:pt x="8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8" y="203"/>
                    <a:pt x="15" y="203"/>
                    <a:pt x="30" y="203"/>
                  </a:cubicBezTo>
                </a:path>
              </a:pathLst>
            </a:custGeom>
            <a:solidFill>
              <a:srgbClr val="8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552">
              <a:extLst>
                <a:ext uri="{FF2B5EF4-FFF2-40B4-BE49-F238E27FC236}">
                  <a16:creationId xmlns:a16="http://schemas.microsoft.com/office/drawing/2014/main" id="{622F77C3-D9A3-8F44-9B2C-3CE42F774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9863" y="4048125"/>
              <a:ext cx="11112" cy="195263"/>
            </a:xfrm>
            <a:custGeom>
              <a:avLst/>
              <a:gdLst>
                <a:gd name="T0" fmla="*/ 0 w 31"/>
                <a:gd name="T1" fmla="*/ 0 h 543"/>
                <a:gd name="T2" fmla="*/ 0 w 31"/>
                <a:gd name="T3" fmla="*/ 0 h 543"/>
                <a:gd name="T4" fmla="*/ 0 w 31"/>
                <a:gd name="T5" fmla="*/ 542 h 543"/>
                <a:gd name="T6" fmla="*/ 30 w 31"/>
                <a:gd name="T7" fmla="*/ 542 h 543"/>
                <a:gd name="T8" fmla="*/ 30 w 31"/>
                <a:gd name="T9" fmla="*/ 0 h 543"/>
                <a:gd name="T10" fmla="*/ 0 w 31"/>
                <a:gd name="T1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543">
                  <a:moveTo>
                    <a:pt x="0" y="0"/>
                  </a:moveTo>
                  <a:lnTo>
                    <a:pt x="0" y="0"/>
                  </a:lnTo>
                  <a:cubicBezTo>
                    <a:pt x="0" y="542"/>
                    <a:pt x="0" y="542"/>
                    <a:pt x="0" y="542"/>
                  </a:cubicBezTo>
                  <a:cubicBezTo>
                    <a:pt x="8" y="542"/>
                    <a:pt x="23" y="542"/>
                    <a:pt x="30" y="542"/>
                  </a:cubicBezTo>
                  <a:cubicBezTo>
                    <a:pt x="30" y="0"/>
                    <a:pt x="30" y="0"/>
                    <a:pt x="30" y="0"/>
                  </a:cubicBezTo>
                  <a:lnTo>
                    <a:pt x="0" y="0"/>
                  </a:lnTo>
                </a:path>
              </a:pathLst>
            </a:custGeom>
            <a:solidFill>
              <a:srgbClr val="8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553">
              <a:extLst>
                <a:ext uri="{FF2B5EF4-FFF2-40B4-BE49-F238E27FC236}">
                  <a16:creationId xmlns:a16="http://schemas.microsoft.com/office/drawing/2014/main" id="{23A7BCB6-EA91-9C40-9C60-ECFE6885D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9863" y="4041775"/>
              <a:ext cx="11112" cy="6350"/>
            </a:xfrm>
            <a:custGeom>
              <a:avLst/>
              <a:gdLst>
                <a:gd name="T0" fmla="*/ 0 w 31"/>
                <a:gd name="T1" fmla="*/ 0 h 16"/>
                <a:gd name="T2" fmla="*/ 0 w 31"/>
                <a:gd name="T3" fmla="*/ 0 h 16"/>
                <a:gd name="T4" fmla="*/ 0 w 31"/>
                <a:gd name="T5" fmla="*/ 15 h 16"/>
                <a:gd name="T6" fmla="*/ 30 w 31"/>
                <a:gd name="T7" fmla="*/ 15 h 16"/>
                <a:gd name="T8" fmla="*/ 30 w 31"/>
                <a:gd name="T9" fmla="*/ 0 h 16"/>
                <a:gd name="T10" fmla="*/ 0 w 31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16">
                  <a:moveTo>
                    <a:pt x="0" y="0"/>
                  </a:moveTo>
                  <a:lnTo>
                    <a:pt x="0" y="0"/>
                  </a:lnTo>
                  <a:cubicBezTo>
                    <a:pt x="0" y="15"/>
                    <a:pt x="0" y="15"/>
                    <a:pt x="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3" y="0"/>
                    <a:pt x="8" y="0"/>
                    <a:pt x="0" y="0"/>
                  </a:cubicBezTo>
                </a:path>
              </a:pathLst>
            </a:custGeom>
            <a:solidFill>
              <a:srgbClr val="8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554">
              <a:extLst>
                <a:ext uri="{FF2B5EF4-FFF2-40B4-BE49-F238E27FC236}">
                  <a16:creationId xmlns:a16="http://schemas.microsoft.com/office/drawing/2014/main" id="{AC8DBF16-627C-A54D-AE70-4EA71A0BC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950" y="3902075"/>
              <a:ext cx="138113" cy="98425"/>
            </a:xfrm>
            <a:custGeom>
              <a:avLst/>
              <a:gdLst>
                <a:gd name="T0" fmla="*/ 376 w 385"/>
                <a:gd name="T1" fmla="*/ 106 h 272"/>
                <a:gd name="T2" fmla="*/ 376 w 385"/>
                <a:gd name="T3" fmla="*/ 106 h 272"/>
                <a:gd name="T4" fmla="*/ 181 w 385"/>
                <a:gd name="T5" fmla="*/ 0 h 272"/>
                <a:gd name="T6" fmla="*/ 0 w 385"/>
                <a:gd name="T7" fmla="*/ 113 h 272"/>
                <a:gd name="T8" fmla="*/ 53 w 385"/>
                <a:gd name="T9" fmla="*/ 271 h 272"/>
                <a:gd name="T10" fmla="*/ 53 w 385"/>
                <a:gd name="T11" fmla="*/ 271 h 272"/>
                <a:gd name="T12" fmla="*/ 309 w 385"/>
                <a:gd name="T13" fmla="*/ 271 h 272"/>
                <a:gd name="T14" fmla="*/ 309 w 385"/>
                <a:gd name="T15" fmla="*/ 271 h 272"/>
                <a:gd name="T16" fmla="*/ 376 w 385"/>
                <a:gd name="T17" fmla="*/ 10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5" h="272">
                  <a:moveTo>
                    <a:pt x="376" y="106"/>
                  </a:moveTo>
                  <a:lnTo>
                    <a:pt x="376" y="106"/>
                  </a:lnTo>
                  <a:cubicBezTo>
                    <a:pt x="384" y="15"/>
                    <a:pt x="354" y="0"/>
                    <a:pt x="181" y="0"/>
                  </a:cubicBezTo>
                  <a:cubicBezTo>
                    <a:pt x="0" y="0"/>
                    <a:pt x="0" y="31"/>
                    <a:pt x="0" y="113"/>
                  </a:cubicBezTo>
                  <a:cubicBezTo>
                    <a:pt x="8" y="173"/>
                    <a:pt x="15" y="211"/>
                    <a:pt x="53" y="271"/>
                  </a:cubicBezTo>
                  <a:lnTo>
                    <a:pt x="53" y="271"/>
                  </a:lnTo>
                  <a:cubicBezTo>
                    <a:pt x="309" y="271"/>
                    <a:pt x="309" y="271"/>
                    <a:pt x="309" y="271"/>
                  </a:cubicBezTo>
                  <a:lnTo>
                    <a:pt x="309" y="271"/>
                  </a:lnTo>
                  <a:cubicBezTo>
                    <a:pt x="354" y="218"/>
                    <a:pt x="369" y="166"/>
                    <a:pt x="376" y="106"/>
                  </a:cubicBezTo>
                </a:path>
              </a:pathLst>
            </a:custGeom>
            <a:solidFill>
              <a:srgbClr val="EAC5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555">
              <a:extLst>
                <a:ext uri="{FF2B5EF4-FFF2-40B4-BE49-F238E27FC236}">
                  <a16:creationId xmlns:a16="http://schemas.microsoft.com/office/drawing/2014/main" id="{309E64D9-4D54-A640-89A2-07D807B57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850" y="4152900"/>
              <a:ext cx="7938" cy="88900"/>
            </a:xfrm>
            <a:custGeom>
              <a:avLst/>
              <a:gdLst>
                <a:gd name="T0" fmla="*/ 23 w 24"/>
                <a:gd name="T1" fmla="*/ 248 h 249"/>
                <a:gd name="T2" fmla="*/ 23 w 24"/>
                <a:gd name="T3" fmla="*/ 248 h 249"/>
                <a:gd name="T4" fmla="*/ 23 w 24"/>
                <a:gd name="T5" fmla="*/ 14 h 249"/>
                <a:gd name="T6" fmla="*/ 8 w 24"/>
                <a:gd name="T7" fmla="*/ 0 h 249"/>
                <a:gd name="T8" fmla="*/ 0 w 24"/>
                <a:gd name="T9" fmla="*/ 14 h 249"/>
                <a:gd name="T10" fmla="*/ 0 w 24"/>
                <a:gd name="T11" fmla="*/ 248 h 249"/>
                <a:gd name="T12" fmla="*/ 23 w 24"/>
                <a:gd name="T13" fmla="*/ 24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49">
                  <a:moveTo>
                    <a:pt x="23" y="248"/>
                  </a:moveTo>
                  <a:lnTo>
                    <a:pt x="23" y="248"/>
                  </a:lnTo>
                  <a:cubicBezTo>
                    <a:pt x="23" y="14"/>
                    <a:pt x="23" y="14"/>
                    <a:pt x="23" y="14"/>
                  </a:cubicBezTo>
                  <a:cubicBezTo>
                    <a:pt x="23" y="7"/>
                    <a:pt x="15" y="0"/>
                    <a:pt x="8" y="0"/>
                  </a:cubicBezTo>
                  <a:cubicBezTo>
                    <a:pt x="0" y="0"/>
                    <a:pt x="0" y="7"/>
                    <a:pt x="0" y="14"/>
                  </a:cubicBezTo>
                  <a:cubicBezTo>
                    <a:pt x="0" y="248"/>
                    <a:pt x="0" y="248"/>
                    <a:pt x="0" y="248"/>
                  </a:cubicBezTo>
                  <a:lnTo>
                    <a:pt x="23" y="248"/>
                  </a:lnTo>
                </a:path>
              </a:pathLst>
            </a:custGeom>
            <a:solidFill>
              <a:srgbClr val="D3D3D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556">
              <a:extLst>
                <a:ext uri="{FF2B5EF4-FFF2-40B4-BE49-F238E27FC236}">
                  <a16:creationId xmlns:a16="http://schemas.microsoft.com/office/drawing/2014/main" id="{13D46A5C-C1BF-DB4F-9268-A7C42AB41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050" y="4152900"/>
              <a:ext cx="11113" cy="88900"/>
            </a:xfrm>
            <a:custGeom>
              <a:avLst/>
              <a:gdLst>
                <a:gd name="T0" fmla="*/ 30 w 31"/>
                <a:gd name="T1" fmla="*/ 248 h 249"/>
                <a:gd name="T2" fmla="*/ 30 w 31"/>
                <a:gd name="T3" fmla="*/ 248 h 249"/>
                <a:gd name="T4" fmla="*/ 30 w 31"/>
                <a:gd name="T5" fmla="*/ 14 h 249"/>
                <a:gd name="T6" fmla="*/ 15 w 31"/>
                <a:gd name="T7" fmla="*/ 0 h 249"/>
                <a:gd name="T8" fmla="*/ 0 w 31"/>
                <a:gd name="T9" fmla="*/ 14 h 249"/>
                <a:gd name="T10" fmla="*/ 0 w 31"/>
                <a:gd name="T11" fmla="*/ 248 h 249"/>
                <a:gd name="T12" fmla="*/ 30 w 31"/>
                <a:gd name="T13" fmla="*/ 24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49">
                  <a:moveTo>
                    <a:pt x="30" y="248"/>
                  </a:moveTo>
                  <a:lnTo>
                    <a:pt x="30" y="248"/>
                  </a:lnTo>
                  <a:cubicBezTo>
                    <a:pt x="30" y="14"/>
                    <a:pt x="30" y="14"/>
                    <a:pt x="30" y="14"/>
                  </a:cubicBezTo>
                  <a:cubicBezTo>
                    <a:pt x="30" y="7"/>
                    <a:pt x="23" y="0"/>
                    <a:pt x="15" y="0"/>
                  </a:cubicBezTo>
                  <a:cubicBezTo>
                    <a:pt x="8" y="0"/>
                    <a:pt x="0" y="7"/>
                    <a:pt x="0" y="14"/>
                  </a:cubicBezTo>
                  <a:cubicBezTo>
                    <a:pt x="0" y="248"/>
                    <a:pt x="0" y="248"/>
                    <a:pt x="0" y="248"/>
                  </a:cubicBezTo>
                  <a:lnTo>
                    <a:pt x="30" y="248"/>
                  </a:lnTo>
                </a:path>
              </a:pathLst>
            </a:custGeom>
            <a:solidFill>
              <a:srgbClr val="D3D3D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557">
              <a:extLst>
                <a:ext uri="{FF2B5EF4-FFF2-40B4-BE49-F238E27FC236}">
                  <a16:creationId xmlns:a16="http://schemas.microsoft.com/office/drawing/2014/main" id="{7543FB0B-C307-DF47-B900-5C90373BB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713" y="3940175"/>
              <a:ext cx="122237" cy="92075"/>
            </a:xfrm>
            <a:custGeom>
              <a:avLst/>
              <a:gdLst>
                <a:gd name="T0" fmla="*/ 331 w 340"/>
                <a:gd name="T1" fmla="*/ 90 h 256"/>
                <a:gd name="T2" fmla="*/ 331 w 340"/>
                <a:gd name="T3" fmla="*/ 90 h 256"/>
                <a:gd name="T4" fmla="*/ 203 w 340"/>
                <a:gd name="T5" fmla="*/ 15 h 256"/>
                <a:gd name="T6" fmla="*/ 181 w 340"/>
                <a:gd name="T7" fmla="*/ 0 h 256"/>
                <a:gd name="T8" fmla="*/ 166 w 340"/>
                <a:gd name="T9" fmla="*/ 0 h 256"/>
                <a:gd name="T10" fmla="*/ 143 w 340"/>
                <a:gd name="T11" fmla="*/ 15 h 256"/>
                <a:gd name="T12" fmla="*/ 8 w 340"/>
                <a:gd name="T13" fmla="*/ 90 h 256"/>
                <a:gd name="T14" fmla="*/ 8 w 340"/>
                <a:gd name="T15" fmla="*/ 112 h 256"/>
                <a:gd name="T16" fmla="*/ 30 w 340"/>
                <a:gd name="T17" fmla="*/ 165 h 256"/>
                <a:gd name="T18" fmla="*/ 46 w 340"/>
                <a:gd name="T19" fmla="*/ 187 h 256"/>
                <a:gd name="T20" fmla="*/ 98 w 340"/>
                <a:gd name="T21" fmla="*/ 240 h 256"/>
                <a:gd name="T22" fmla="*/ 151 w 340"/>
                <a:gd name="T23" fmla="*/ 255 h 256"/>
                <a:gd name="T24" fmla="*/ 196 w 340"/>
                <a:gd name="T25" fmla="*/ 255 h 256"/>
                <a:gd name="T26" fmla="*/ 248 w 340"/>
                <a:gd name="T27" fmla="*/ 240 h 256"/>
                <a:gd name="T28" fmla="*/ 294 w 340"/>
                <a:gd name="T29" fmla="*/ 187 h 256"/>
                <a:gd name="T30" fmla="*/ 316 w 340"/>
                <a:gd name="T31" fmla="*/ 165 h 256"/>
                <a:gd name="T32" fmla="*/ 339 w 340"/>
                <a:gd name="T33" fmla="*/ 112 h 256"/>
                <a:gd name="T34" fmla="*/ 331 w 340"/>
                <a:gd name="T35" fmla="*/ 9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256">
                  <a:moveTo>
                    <a:pt x="331" y="90"/>
                  </a:moveTo>
                  <a:lnTo>
                    <a:pt x="331" y="90"/>
                  </a:lnTo>
                  <a:cubicBezTo>
                    <a:pt x="203" y="15"/>
                    <a:pt x="203" y="15"/>
                    <a:pt x="203" y="15"/>
                  </a:cubicBezTo>
                  <a:cubicBezTo>
                    <a:pt x="188" y="7"/>
                    <a:pt x="188" y="0"/>
                    <a:pt x="181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51" y="0"/>
                    <a:pt x="151" y="7"/>
                    <a:pt x="143" y="15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0" y="97"/>
                    <a:pt x="0" y="105"/>
                    <a:pt x="8" y="112"/>
                  </a:cubicBezTo>
                  <a:cubicBezTo>
                    <a:pt x="30" y="165"/>
                    <a:pt x="30" y="165"/>
                    <a:pt x="30" y="165"/>
                  </a:cubicBezTo>
                  <a:cubicBezTo>
                    <a:pt x="30" y="173"/>
                    <a:pt x="38" y="180"/>
                    <a:pt x="46" y="187"/>
                  </a:cubicBezTo>
                  <a:cubicBezTo>
                    <a:pt x="98" y="240"/>
                    <a:pt x="98" y="240"/>
                    <a:pt x="98" y="240"/>
                  </a:cubicBezTo>
                  <a:cubicBezTo>
                    <a:pt x="113" y="248"/>
                    <a:pt x="128" y="255"/>
                    <a:pt x="151" y="255"/>
                  </a:cubicBezTo>
                  <a:cubicBezTo>
                    <a:pt x="196" y="255"/>
                    <a:pt x="196" y="255"/>
                    <a:pt x="196" y="255"/>
                  </a:cubicBezTo>
                  <a:cubicBezTo>
                    <a:pt x="211" y="255"/>
                    <a:pt x="234" y="248"/>
                    <a:pt x="248" y="240"/>
                  </a:cubicBezTo>
                  <a:cubicBezTo>
                    <a:pt x="294" y="187"/>
                    <a:pt x="294" y="187"/>
                    <a:pt x="294" y="187"/>
                  </a:cubicBezTo>
                  <a:cubicBezTo>
                    <a:pt x="301" y="180"/>
                    <a:pt x="309" y="173"/>
                    <a:pt x="316" y="165"/>
                  </a:cubicBezTo>
                  <a:cubicBezTo>
                    <a:pt x="339" y="112"/>
                    <a:pt x="339" y="112"/>
                    <a:pt x="339" y="112"/>
                  </a:cubicBezTo>
                  <a:cubicBezTo>
                    <a:pt x="339" y="105"/>
                    <a:pt x="339" y="97"/>
                    <a:pt x="331" y="9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4F1DED04-0A90-0B4F-8AFA-5FAB757B8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3" y="3971925"/>
              <a:ext cx="42862" cy="42863"/>
            </a:xfrm>
            <a:custGeom>
              <a:avLst/>
              <a:gdLst>
                <a:gd name="T0" fmla="*/ 120 w 121"/>
                <a:gd name="T1" fmla="*/ 60 h 121"/>
                <a:gd name="T2" fmla="*/ 120 w 121"/>
                <a:gd name="T3" fmla="*/ 60 h 121"/>
                <a:gd name="T4" fmla="*/ 60 w 121"/>
                <a:gd name="T5" fmla="*/ 120 h 121"/>
                <a:gd name="T6" fmla="*/ 0 w 121"/>
                <a:gd name="T7" fmla="*/ 60 h 121"/>
                <a:gd name="T8" fmla="*/ 60 w 121"/>
                <a:gd name="T9" fmla="*/ 0 h 121"/>
                <a:gd name="T10" fmla="*/ 120 w 121"/>
                <a:gd name="T11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121">
                  <a:moveTo>
                    <a:pt x="120" y="60"/>
                  </a:moveTo>
                  <a:lnTo>
                    <a:pt x="120" y="60"/>
                  </a:lnTo>
                  <a:cubicBezTo>
                    <a:pt x="120" y="90"/>
                    <a:pt x="97" y="120"/>
                    <a:pt x="60" y="120"/>
                  </a:cubicBezTo>
                  <a:cubicBezTo>
                    <a:pt x="30" y="120"/>
                    <a:pt x="0" y="90"/>
                    <a:pt x="0" y="60"/>
                  </a:cubicBezTo>
                  <a:cubicBezTo>
                    <a:pt x="0" y="22"/>
                    <a:pt x="30" y="0"/>
                    <a:pt x="60" y="0"/>
                  </a:cubicBezTo>
                  <a:cubicBezTo>
                    <a:pt x="97" y="0"/>
                    <a:pt x="120" y="22"/>
                    <a:pt x="120" y="6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AEFEAFDB-1A13-934F-B21E-2307AF457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1925" y="3983038"/>
              <a:ext cx="23813" cy="22225"/>
            </a:xfrm>
            <a:custGeom>
              <a:avLst/>
              <a:gdLst>
                <a:gd name="T0" fmla="*/ 67 w 68"/>
                <a:gd name="T1" fmla="*/ 30 h 61"/>
                <a:gd name="T2" fmla="*/ 67 w 68"/>
                <a:gd name="T3" fmla="*/ 30 h 61"/>
                <a:gd name="T4" fmla="*/ 30 w 68"/>
                <a:gd name="T5" fmla="*/ 60 h 61"/>
                <a:gd name="T6" fmla="*/ 0 w 68"/>
                <a:gd name="T7" fmla="*/ 30 h 61"/>
                <a:gd name="T8" fmla="*/ 30 w 68"/>
                <a:gd name="T9" fmla="*/ 0 h 61"/>
                <a:gd name="T10" fmla="*/ 67 w 68"/>
                <a:gd name="T11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61">
                  <a:moveTo>
                    <a:pt x="67" y="30"/>
                  </a:moveTo>
                  <a:lnTo>
                    <a:pt x="67" y="30"/>
                  </a:lnTo>
                  <a:cubicBezTo>
                    <a:pt x="67" y="45"/>
                    <a:pt x="52" y="60"/>
                    <a:pt x="30" y="60"/>
                  </a:cubicBezTo>
                  <a:cubicBezTo>
                    <a:pt x="15" y="60"/>
                    <a:pt x="0" y="45"/>
                    <a:pt x="0" y="30"/>
                  </a:cubicBezTo>
                  <a:cubicBezTo>
                    <a:pt x="0" y="7"/>
                    <a:pt x="15" y="0"/>
                    <a:pt x="30" y="0"/>
                  </a:cubicBezTo>
                  <a:cubicBezTo>
                    <a:pt x="52" y="0"/>
                    <a:pt x="67" y="7"/>
                    <a:pt x="67" y="30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" name="Freeform 317">
            <a:extLst>
              <a:ext uri="{FF2B5EF4-FFF2-40B4-BE49-F238E27FC236}">
                <a16:creationId xmlns:a16="http://schemas.microsoft.com/office/drawing/2014/main" id="{D8FE169A-57EC-E946-8955-08876C14E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075" y="7935506"/>
            <a:ext cx="833619" cy="819080"/>
          </a:xfrm>
          <a:custGeom>
            <a:avLst/>
            <a:gdLst>
              <a:gd name="T0" fmla="*/ 752 w 760"/>
              <a:gd name="T1" fmla="*/ 391 h 745"/>
              <a:gd name="T2" fmla="*/ 692 w 760"/>
              <a:gd name="T3" fmla="*/ 383 h 745"/>
              <a:gd name="T4" fmla="*/ 624 w 760"/>
              <a:gd name="T5" fmla="*/ 361 h 745"/>
              <a:gd name="T6" fmla="*/ 624 w 760"/>
              <a:gd name="T7" fmla="*/ 271 h 745"/>
              <a:gd name="T8" fmla="*/ 669 w 760"/>
              <a:gd name="T9" fmla="*/ 248 h 745"/>
              <a:gd name="T10" fmla="*/ 692 w 760"/>
              <a:gd name="T11" fmla="*/ 195 h 745"/>
              <a:gd name="T12" fmla="*/ 654 w 760"/>
              <a:gd name="T13" fmla="*/ 218 h 745"/>
              <a:gd name="T14" fmla="*/ 579 w 760"/>
              <a:gd name="T15" fmla="*/ 233 h 745"/>
              <a:gd name="T16" fmla="*/ 519 w 760"/>
              <a:gd name="T17" fmla="*/ 180 h 745"/>
              <a:gd name="T18" fmla="*/ 564 w 760"/>
              <a:gd name="T19" fmla="*/ 113 h 745"/>
              <a:gd name="T20" fmla="*/ 511 w 760"/>
              <a:gd name="T21" fmla="*/ 105 h 745"/>
              <a:gd name="T22" fmla="*/ 496 w 760"/>
              <a:gd name="T23" fmla="*/ 158 h 745"/>
              <a:gd name="T24" fmla="*/ 428 w 760"/>
              <a:gd name="T25" fmla="*/ 158 h 745"/>
              <a:gd name="T26" fmla="*/ 391 w 760"/>
              <a:gd name="T27" fmla="*/ 120 h 745"/>
              <a:gd name="T28" fmla="*/ 406 w 760"/>
              <a:gd name="T29" fmla="*/ 30 h 745"/>
              <a:gd name="T30" fmla="*/ 353 w 760"/>
              <a:gd name="T31" fmla="*/ 30 h 745"/>
              <a:gd name="T32" fmla="*/ 361 w 760"/>
              <a:gd name="T33" fmla="*/ 128 h 745"/>
              <a:gd name="T34" fmla="*/ 316 w 760"/>
              <a:gd name="T35" fmla="*/ 165 h 745"/>
              <a:gd name="T36" fmla="*/ 255 w 760"/>
              <a:gd name="T37" fmla="*/ 165 h 745"/>
              <a:gd name="T38" fmla="*/ 248 w 760"/>
              <a:gd name="T39" fmla="*/ 120 h 745"/>
              <a:gd name="T40" fmla="*/ 195 w 760"/>
              <a:gd name="T41" fmla="*/ 120 h 745"/>
              <a:gd name="T42" fmla="*/ 218 w 760"/>
              <a:gd name="T43" fmla="*/ 158 h 745"/>
              <a:gd name="T44" fmla="*/ 225 w 760"/>
              <a:gd name="T45" fmla="*/ 218 h 745"/>
              <a:gd name="T46" fmla="*/ 143 w 760"/>
              <a:gd name="T47" fmla="*/ 255 h 745"/>
              <a:gd name="T48" fmla="*/ 105 w 760"/>
              <a:gd name="T49" fmla="*/ 210 h 745"/>
              <a:gd name="T50" fmla="*/ 60 w 760"/>
              <a:gd name="T51" fmla="*/ 240 h 745"/>
              <a:gd name="T52" fmla="*/ 98 w 760"/>
              <a:gd name="T53" fmla="*/ 255 h 745"/>
              <a:gd name="T54" fmla="*/ 158 w 760"/>
              <a:gd name="T55" fmla="*/ 323 h 745"/>
              <a:gd name="T56" fmla="*/ 120 w 760"/>
              <a:gd name="T57" fmla="*/ 391 h 745"/>
              <a:gd name="T58" fmla="*/ 38 w 760"/>
              <a:gd name="T59" fmla="*/ 368 h 745"/>
              <a:gd name="T60" fmla="*/ 15 w 760"/>
              <a:gd name="T61" fmla="*/ 421 h 745"/>
              <a:gd name="T62" fmla="*/ 120 w 760"/>
              <a:gd name="T63" fmla="*/ 421 h 745"/>
              <a:gd name="T64" fmla="*/ 158 w 760"/>
              <a:gd name="T65" fmla="*/ 489 h 745"/>
              <a:gd name="T66" fmla="*/ 98 w 760"/>
              <a:gd name="T67" fmla="*/ 564 h 745"/>
              <a:gd name="T68" fmla="*/ 60 w 760"/>
              <a:gd name="T69" fmla="*/ 586 h 745"/>
              <a:gd name="T70" fmla="*/ 113 w 760"/>
              <a:gd name="T71" fmla="*/ 594 h 745"/>
              <a:gd name="T72" fmla="*/ 218 w 760"/>
              <a:gd name="T73" fmla="*/ 564 h 745"/>
              <a:gd name="T74" fmla="*/ 263 w 760"/>
              <a:gd name="T75" fmla="*/ 616 h 745"/>
              <a:gd name="T76" fmla="*/ 255 w 760"/>
              <a:gd name="T77" fmla="*/ 684 h 745"/>
              <a:gd name="T78" fmla="*/ 255 w 760"/>
              <a:gd name="T79" fmla="*/ 744 h 745"/>
              <a:gd name="T80" fmla="*/ 286 w 760"/>
              <a:gd name="T81" fmla="*/ 699 h 745"/>
              <a:gd name="T82" fmla="*/ 331 w 760"/>
              <a:gd name="T83" fmla="*/ 639 h 745"/>
              <a:gd name="T84" fmla="*/ 428 w 760"/>
              <a:gd name="T85" fmla="*/ 639 h 745"/>
              <a:gd name="T86" fmla="*/ 459 w 760"/>
              <a:gd name="T87" fmla="*/ 692 h 745"/>
              <a:gd name="T88" fmla="*/ 474 w 760"/>
              <a:gd name="T89" fmla="*/ 744 h 745"/>
              <a:gd name="T90" fmla="*/ 481 w 760"/>
              <a:gd name="T91" fmla="*/ 684 h 745"/>
              <a:gd name="T92" fmla="*/ 489 w 760"/>
              <a:gd name="T93" fmla="*/ 631 h 745"/>
              <a:gd name="T94" fmla="*/ 586 w 760"/>
              <a:gd name="T95" fmla="*/ 571 h 745"/>
              <a:gd name="T96" fmla="*/ 662 w 760"/>
              <a:gd name="T97" fmla="*/ 624 h 745"/>
              <a:gd name="T98" fmla="*/ 662 w 760"/>
              <a:gd name="T99" fmla="*/ 571 h 745"/>
              <a:gd name="T100" fmla="*/ 601 w 760"/>
              <a:gd name="T101" fmla="*/ 549 h 745"/>
              <a:gd name="T102" fmla="*/ 616 w 760"/>
              <a:gd name="T103" fmla="*/ 489 h 745"/>
              <a:gd name="T104" fmla="*/ 669 w 760"/>
              <a:gd name="T105" fmla="*/ 421 h 745"/>
              <a:gd name="T106" fmla="*/ 722 w 760"/>
              <a:gd name="T107" fmla="*/ 436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0" h="745">
                <a:moveTo>
                  <a:pt x="752" y="391"/>
                </a:moveTo>
                <a:lnTo>
                  <a:pt x="752" y="391"/>
                </a:lnTo>
                <a:cubicBezTo>
                  <a:pt x="752" y="383"/>
                  <a:pt x="737" y="368"/>
                  <a:pt x="729" y="368"/>
                </a:cubicBezTo>
                <a:cubicBezTo>
                  <a:pt x="714" y="368"/>
                  <a:pt x="699" y="376"/>
                  <a:pt x="692" y="383"/>
                </a:cubicBezTo>
                <a:cubicBezTo>
                  <a:pt x="654" y="383"/>
                  <a:pt x="654" y="383"/>
                  <a:pt x="654" y="383"/>
                </a:cubicBezTo>
                <a:cubicBezTo>
                  <a:pt x="639" y="383"/>
                  <a:pt x="632" y="376"/>
                  <a:pt x="624" y="361"/>
                </a:cubicBezTo>
                <a:cubicBezTo>
                  <a:pt x="616" y="338"/>
                  <a:pt x="609" y="308"/>
                  <a:pt x="609" y="308"/>
                </a:cubicBezTo>
                <a:cubicBezTo>
                  <a:pt x="609" y="293"/>
                  <a:pt x="609" y="278"/>
                  <a:pt x="624" y="271"/>
                </a:cubicBezTo>
                <a:cubicBezTo>
                  <a:pt x="669" y="248"/>
                  <a:pt x="669" y="248"/>
                  <a:pt x="669" y="248"/>
                </a:cubicBezTo>
                <a:lnTo>
                  <a:pt x="669" y="248"/>
                </a:lnTo>
                <a:cubicBezTo>
                  <a:pt x="677" y="255"/>
                  <a:pt x="684" y="255"/>
                  <a:pt x="692" y="248"/>
                </a:cubicBezTo>
                <a:cubicBezTo>
                  <a:pt x="722" y="233"/>
                  <a:pt x="714" y="203"/>
                  <a:pt x="692" y="195"/>
                </a:cubicBezTo>
                <a:cubicBezTo>
                  <a:pt x="677" y="188"/>
                  <a:pt x="669" y="195"/>
                  <a:pt x="662" y="195"/>
                </a:cubicBezTo>
                <a:cubicBezTo>
                  <a:pt x="654" y="203"/>
                  <a:pt x="654" y="210"/>
                  <a:pt x="654" y="218"/>
                </a:cubicBezTo>
                <a:cubicBezTo>
                  <a:pt x="616" y="240"/>
                  <a:pt x="616" y="240"/>
                  <a:pt x="616" y="240"/>
                </a:cubicBezTo>
                <a:cubicBezTo>
                  <a:pt x="601" y="248"/>
                  <a:pt x="586" y="248"/>
                  <a:pt x="579" y="233"/>
                </a:cubicBezTo>
                <a:cubicBezTo>
                  <a:pt x="564" y="218"/>
                  <a:pt x="541" y="203"/>
                  <a:pt x="526" y="195"/>
                </a:cubicBezTo>
                <a:cubicBezTo>
                  <a:pt x="519" y="195"/>
                  <a:pt x="511" y="188"/>
                  <a:pt x="519" y="180"/>
                </a:cubicBezTo>
                <a:cubicBezTo>
                  <a:pt x="534" y="143"/>
                  <a:pt x="534" y="143"/>
                  <a:pt x="534" y="143"/>
                </a:cubicBezTo>
                <a:cubicBezTo>
                  <a:pt x="549" y="143"/>
                  <a:pt x="564" y="128"/>
                  <a:pt x="564" y="113"/>
                </a:cubicBezTo>
                <a:cubicBezTo>
                  <a:pt x="564" y="105"/>
                  <a:pt x="556" y="98"/>
                  <a:pt x="549" y="90"/>
                </a:cubicBezTo>
                <a:cubicBezTo>
                  <a:pt x="534" y="83"/>
                  <a:pt x="511" y="90"/>
                  <a:pt x="511" y="105"/>
                </a:cubicBezTo>
                <a:cubicBezTo>
                  <a:pt x="504" y="113"/>
                  <a:pt x="511" y="120"/>
                  <a:pt x="511" y="128"/>
                </a:cubicBezTo>
                <a:cubicBezTo>
                  <a:pt x="496" y="158"/>
                  <a:pt x="496" y="158"/>
                  <a:pt x="496" y="158"/>
                </a:cubicBezTo>
                <a:cubicBezTo>
                  <a:pt x="489" y="173"/>
                  <a:pt x="474" y="173"/>
                  <a:pt x="459" y="173"/>
                </a:cubicBezTo>
                <a:cubicBezTo>
                  <a:pt x="428" y="158"/>
                  <a:pt x="428" y="158"/>
                  <a:pt x="428" y="158"/>
                </a:cubicBezTo>
                <a:cubicBezTo>
                  <a:pt x="421" y="158"/>
                  <a:pt x="421" y="158"/>
                  <a:pt x="414" y="158"/>
                </a:cubicBezTo>
                <a:cubicBezTo>
                  <a:pt x="398" y="150"/>
                  <a:pt x="391" y="135"/>
                  <a:pt x="391" y="120"/>
                </a:cubicBezTo>
                <a:cubicBezTo>
                  <a:pt x="391" y="53"/>
                  <a:pt x="391" y="53"/>
                  <a:pt x="391" y="53"/>
                </a:cubicBezTo>
                <a:cubicBezTo>
                  <a:pt x="398" y="53"/>
                  <a:pt x="406" y="45"/>
                  <a:pt x="406" y="30"/>
                </a:cubicBezTo>
                <a:cubicBezTo>
                  <a:pt x="406" y="15"/>
                  <a:pt x="398" y="7"/>
                  <a:pt x="383" y="7"/>
                </a:cubicBezTo>
                <a:cubicBezTo>
                  <a:pt x="368" y="0"/>
                  <a:pt x="353" y="15"/>
                  <a:pt x="353" y="30"/>
                </a:cubicBezTo>
                <a:cubicBezTo>
                  <a:pt x="346" y="37"/>
                  <a:pt x="353" y="53"/>
                  <a:pt x="361" y="60"/>
                </a:cubicBezTo>
                <a:cubicBezTo>
                  <a:pt x="361" y="128"/>
                  <a:pt x="361" y="128"/>
                  <a:pt x="361" y="128"/>
                </a:cubicBezTo>
                <a:cubicBezTo>
                  <a:pt x="361" y="143"/>
                  <a:pt x="353" y="150"/>
                  <a:pt x="338" y="158"/>
                </a:cubicBezTo>
                <a:cubicBezTo>
                  <a:pt x="331" y="158"/>
                  <a:pt x="323" y="165"/>
                  <a:pt x="316" y="165"/>
                </a:cubicBezTo>
                <a:cubicBezTo>
                  <a:pt x="301" y="173"/>
                  <a:pt x="301" y="173"/>
                  <a:pt x="301" y="173"/>
                </a:cubicBezTo>
                <a:cubicBezTo>
                  <a:pt x="286" y="188"/>
                  <a:pt x="263" y="180"/>
                  <a:pt x="255" y="165"/>
                </a:cubicBezTo>
                <a:cubicBezTo>
                  <a:pt x="248" y="143"/>
                  <a:pt x="248" y="143"/>
                  <a:pt x="248" y="143"/>
                </a:cubicBezTo>
                <a:cubicBezTo>
                  <a:pt x="248" y="135"/>
                  <a:pt x="248" y="128"/>
                  <a:pt x="248" y="120"/>
                </a:cubicBezTo>
                <a:cubicBezTo>
                  <a:pt x="241" y="113"/>
                  <a:pt x="233" y="105"/>
                  <a:pt x="225" y="105"/>
                </a:cubicBezTo>
                <a:cubicBezTo>
                  <a:pt x="218" y="98"/>
                  <a:pt x="203" y="105"/>
                  <a:pt x="195" y="120"/>
                </a:cubicBezTo>
                <a:cubicBezTo>
                  <a:pt x="195" y="128"/>
                  <a:pt x="195" y="135"/>
                  <a:pt x="195" y="135"/>
                </a:cubicBezTo>
                <a:cubicBezTo>
                  <a:pt x="203" y="150"/>
                  <a:pt x="211" y="158"/>
                  <a:pt x="218" y="158"/>
                </a:cubicBezTo>
                <a:cubicBezTo>
                  <a:pt x="233" y="180"/>
                  <a:pt x="233" y="180"/>
                  <a:pt x="233" y="180"/>
                </a:cubicBezTo>
                <a:cubicBezTo>
                  <a:pt x="241" y="195"/>
                  <a:pt x="241" y="210"/>
                  <a:pt x="225" y="218"/>
                </a:cubicBezTo>
                <a:cubicBezTo>
                  <a:pt x="211" y="225"/>
                  <a:pt x="195" y="240"/>
                  <a:pt x="188" y="255"/>
                </a:cubicBezTo>
                <a:cubicBezTo>
                  <a:pt x="180" y="263"/>
                  <a:pt x="158" y="263"/>
                  <a:pt x="143" y="255"/>
                </a:cubicBezTo>
                <a:cubicBezTo>
                  <a:pt x="113" y="233"/>
                  <a:pt x="113" y="233"/>
                  <a:pt x="113" y="233"/>
                </a:cubicBezTo>
                <a:cubicBezTo>
                  <a:pt x="120" y="225"/>
                  <a:pt x="113" y="218"/>
                  <a:pt x="105" y="210"/>
                </a:cubicBezTo>
                <a:cubicBezTo>
                  <a:pt x="98" y="203"/>
                  <a:pt x="90" y="203"/>
                  <a:pt x="83" y="203"/>
                </a:cubicBezTo>
                <a:cubicBezTo>
                  <a:pt x="68" y="210"/>
                  <a:pt x="53" y="225"/>
                  <a:pt x="60" y="240"/>
                </a:cubicBezTo>
                <a:cubicBezTo>
                  <a:pt x="60" y="248"/>
                  <a:pt x="68" y="255"/>
                  <a:pt x="75" y="255"/>
                </a:cubicBezTo>
                <a:cubicBezTo>
                  <a:pt x="83" y="263"/>
                  <a:pt x="90" y="263"/>
                  <a:pt x="98" y="255"/>
                </a:cubicBezTo>
                <a:cubicBezTo>
                  <a:pt x="150" y="293"/>
                  <a:pt x="150" y="293"/>
                  <a:pt x="150" y="293"/>
                </a:cubicBezTo>
                <a:cubicBezTo>
                  <a:pt x="158" y="301"/>
                  <a:pt x="158" y="308"/>
                  <a:pt x="158" y="323"/>
                </a:cubicBezTo>
                <a:cubicBezTo>
                  <a:pt x="158" y="331"/>
                  <a:pt x="150" y="353"/>
                  <a:pt x="150" y="368"/>
                </a:cubicBezTo>
                <a:cubicBezTo>
                  <a:pt x="150" y="383"/>
                  <a:pt x="135" y="391"/>
                  <a:pt x="120" y="391"/>
                </a:cubicBezTo>
                <a:cubicBezTo>
                  <a:pt x="53" y="383"/>
                  <a:pt x="53" y="383"/>
                  <a:pt x="53" y="383"/>
                </a:cubicBezTo>
                <a:cubicBezTo>
                  <a:pt x="53" y="376"/>
                  <a:pt x="45" y="368"/>
                  <a:pt x="38" y="368"/>
                </a:cubicBezTo>
                <a:cubicBezTo>
                  <a:pt x="23" y="368"/>
                  <a:pt x="15" y="368"/>
                  <a:pt x="7" y="383"/>
                </a:cubicBezTo>
                <a:cubicBezTo>
                  <a:pt x="0" y="398"/>
                  <a:pt x="0" y="413"/>
                  <a:pt x="15" y="421"/>
                </a:cubicBezTo>
                <a:cubicBezTo>
                  <a:pt x="30" y="428"/>
                  <a:pt x="45" y="421"/>
                  <a:pt x="53" y="413"/>
                </a:cubicBezTo>
                <a:cubicBezTo>
                  <a:pt x="120" y="421"/>
                  <a:pt x="120" y="421"/>
                  <a:pt x="120" y="421"/>
                </a:cubicBezTo>
                <a:cubicBezTo>
                  <a:pt x="135" y="421"/>
                  <a:pt x="143" y="436"/>
                  <a:pt x="143" y="444"/>
                </a:cubicBezTo>
                <a:cubicBezTo>
                  <a:pt x="143" y="458"/>
                  <a:pt x="150" y="474"/>
                  <a:pt x="158" y="489"/>
                </a:cubicBezTo>
                <a:cubicBezTo>
                  <a:pt x="165" y="504"/>
                  <a:pt x="158" y="526"/>
                  <a:pt x="135" y="541"/>
                </a:cubicBezTo>
                <a:cubicBezTo>
                  <a:pt x="98" y="564"/>
                  <a:pt x="98" y="564"/>
                  <a:pt x="98" y="564"/>
                </a:cubicBezTo>
                <a:cubicBezTo>
                  <a:pt x="90" y="564"/>
                  <a:pt x="83" y="564"/>
                  <a:pt x="75" y="564"/>
                </a:cubicBezTo>
                <a:cubicBezTo>
                  <a:pt x="68" y="571"/>
                  <a:pt x="60" y="579"/>
                  <a:pt x="60" y="586"/>
                </a:cubicBezTo>
                <a:cubicBezTo>
                  <a:pt x="53" y="609"/>
                  <a:pt x="68" y="624"/>
                  <a:pt x="83" y="616"/>
                </a:cubicBezTo>
                <a:cubicBezTo>
                  <a:pt x="98" y="616"/>
                  <a:pt x="113" y="609"/>
                  <a:pt x="113" y="594"/>
                </a:cubicBezTo>
                <a:cubicBezTo>
                  <a:pt x="165" y="556"/>
                  <a:pt x="165" y="556"/>
                  <a:pt x="165" y="556"/>
                </a:cubicBezTo>
                <a:cubicBezTo>
                  <a:pt x="180" y="549"/>
                  <a:pt x="203" y="549"/>
                  <a:pt x="218" y="564"/>
                </a:cubicBezTo>
                <a:cubicBezTo>
                  <a:pt x="248" y="601"/>
                  <a:pt x="248" y="601"/>
                  <a:pt x="248" y="601"/>
                </a:cubicBezTo>
                <a:cubicBezTo>
                  <a:pt x="255" y="601"/>
                  <a:pt x="255" y="609"/>
                  <a:pt x="263" y="616"/>
                </a:cubicBezTo>
                <a:cubicBezTo>
                  <a:pt x="271" y="624"/>
                  <a:pt x="278" y="639"/>
                  <a:pt x="271" y="654"/>
                </a:cubicBezTo>
                <a:cubicBezTo>
                  <a:pt x="255" y="684"/>
                  <a:pt x="255" y="684"/>
                  <a:pt x="255" y="684"/>
                </a:cubicBezTo>
                <a:cubicBezTo>
                  <a:pt x="241" y="692"/>
                  <a:pt x="233" y="706"/>
                  <a:pt x="233" y="722"/>
                </a:cubicBezTo>
                <a:cubicBezTo>
                  <a:pt x="233" y="729"/>
                  <a:pt x="241" y="737"/>
                  <a:pt x="255" y="744"/>
                </a:cubicBezTo>
                <a:cubicBezTo>
                  <a:pt x="271" y="744"/>
                  <a:pt x="286" y="737"/>
                  <a:pt x="286" y="714"/>
                </a:cubicBezTo>
                <a:cubicBezTo>
                  <a:pt x="286" y="714"/>
                  <a:pt x="286" y="706"/>
                  <a:pt x="286" y="699"/>
                </a:cubicBezTo>
                <a:cubicBezTo>
                  <a:pt x="301" y="662"/>
                  <a:pt x="301" y="662"/>
                  <a:pt x="301" y="662"/>
                </a:cubicBezTo>
                <a:cubicBezTo>
                  <a:pt x="308" y="646"/>
                  <a:pt x="323" y="639"/>
                  <a:pt x="331" y="639"/>
                </a:cubicBezTo>
                <a:cubicBezTo>
                  <a:pt x="338" y="639"/>
                  <a:pt x="346" y="639"/>
                  <a:pt x="353" y="639"/>
                </a:cubicBezTo>
                <a:cubicBezTo>
                  <a:pt x="428" y="639"/>
                  <a:pt x="428" y="639"/>
                  <a:pt x="428" y="639"/>
                </a:cubicBezTo>
                <a:cubicBezTo>
                  <a:pt x="436" y="639"/>
                  <a:pt x="444" y="646"/>
                  <a:pt x="451" y="654"/>
                </a:cubicBezTo>
                <a:cubicBezTo>
                  <a:pt x="459" y="692"/>
                  <a:pt x="459" y="692"/>
                  <a:pt x="459" y="692"/>
                </a:cubicBezTo>
                <a:cubicBezTo>
                  <a:pt x="451" y="699"/>
                  <a:pt x="444" y="706"/>
                  <a:pt x="444" y="722"/>
                </a:cubicBezTo>
                <a:cubicBezTo>
                  <a:pt x="451" y="729"/>
                  <a:pt x="459" y="737"/>
                  <a:pt x="474" y="744"/>
                </a:cubicBezTo>
                <a:cubicBezTo>
                  <a:pt x="489" y="744"/>
                  <a:pt x="504" y="729"/>
                  <a:pt x="504" y="714"/>
                </a:cubicBezTo>
                <a:cubicBezTo>
                  <a:pt x="504" y="699"/>
                  <a:pt x="496" y="692"/>
                  <a:pt x="481" y="684"/>
                </a:cubicBezTo>
                <a:cubicBezTo>
                  <a:pt x="481" y="654"/>
                  <a:pt x="481" y="654"/>
                  <a:pt x="481" y="654"/>
                </a:cubicBezTo>
                <a:cubicBezTo>
                  <a:pt x="474" y="639"/>
                  <a:pt x="481" y="631"/>
                  <a:pt x="489" y="631"/>
                </a:cubicBezTo>
                <a:cubicBezTo>
                  <a:pt x="519" y="616"/>
                  <a:pt x="541" y="601"/>
                  <a:pt x="556" y="579"/>
                </a:cubicBezTo>
                <a:cubicBezTo>
                  <a:pt x="564" y="571"/>
                  <a:pt x="579" y="564"/>
                  <a:pt x="586" y="571"/>
                </a:cubicBezTo>
                <a:cubicBezTo>
                  <a:pt x="632" y="601"/>
                  <a:pt x="632" y="601"/>
                  <a:pt x="632" y="601"/>
                </a:cubicBezTo>
                <a:cubicBezTo>
                  <a:pt x="632" y="616"/>
                  <a:pt x="646" y="631"/>
                  <a:pt x="662" y="624"/>
                </a:cubicBezTo>
                <a:cubicBezTo>
                  <a:pt x="677" y="624"/>
                  <a:pt x="684" y="616"/>
                  <a:pt x="684" y="609"/>
                </a:cubicBezTo>
                <a:cubicBezTo>
                  <a:pt x="692" y="594"/>
                  <a:pt x="677" y="579"/>
                  <a:pt x="662" y="571"/>
                </a:cubicBezTo>
                <a:cubicBezTo>
                  <a:pt x="654" y="571"/>
                  <a:pt x="654" y="579"/>
                  <a:pt x="646" y="579"/>
                </a:cubicBezTo>
                <a:cubicBezTo>
                  <a:pt x="601" y="549"/>
                  <a:pt x="601" y="549"/>
                  <a:pt x="601" y="549"/>
                </a:cubicBezTo>
                <a:cubicBezTo>
                  <a:pt x="594" y="541"/>
                  <a:pt x="586" y="526"/>
                  <a:pt x="594" y="519"/>
                </a:cubicBezTo>
                <a:cubicBezTo>
                  <a:pt x="616" y="489"/>
                  <a:pt x="616" y="489"/>
                  <a:pt x="616" y="489"/>
                </a:cubicBezTo>
                <a:cubicBezTo>
                  <a:pt x="624" y="481"/>
                  <a:pt x="632" y="458"/>
                  <a:pt x="632" y="444"/>
                </a:cubicBezTo>
                <a:cubicBezTo>
                  <a:pt x="639" y="428"/>
                  <a:pt x="654" y="413"/>
                  <a:pt x="669" y="421"/>
                </a:cubicBezTo>
                <a:cubicBezTo>
                  <a:pt x="692" y="421"/>
                  <a:pt x="692" y="421"/>
                  <a:pt x="692" y="421"/>
                </a:cubicBezTo>
                <a:cubicBezTo>
                  <a:pt x="699" y="428"/>
                  <a:pt x="714" y="436"/>
                  <a:pt x="722" y="436"/>
                </a:cubicBezTo>
                <a:cubicBezTo>
                  <a:pt x="744" y="436"/>
                  <a:pt x="759" y="413"/>
                  <a:pt x="752" y="391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Freeform 317">
            <a:extLst>
              <a:ext uri="{FF2B5EF4-FFF2-40B4-BE49-F238E27FC236}">
                <a16:creationId xmlns:a16="http://schemas.microsoft.com/office/drawing/2014/main" id="{305CDC02-5274-7143-BC27-490296226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6137" y="7529172"/>
            <a:ext cx="938996" cy="922619"/>
          </a:xfrm>
          <a:custGeom>
            <a:avLst/>
            <a:gdLst>
              <a:gd name="T0" fmla="*/ 752 w 760"/>
              <a:gd name="T1" fmla="*/ 391 h 745"/>
              <a:gd name="T2" fmla="*/ 692 w 760"/>
              <a:gd name="T3" fmla="*/ 383 h 745"/>
              <a:gd name="T4" fmla="*/ 624 w 760"/>
              <a:gd name="T5" fmla="*/ 361 h 745"/>
              <a:gd name="T6" fmla="*/ 624 w 760"/>
              <a:gd name="T7" fmla="*/ 271 h 745"/>
              <a:gd name="T8" fmla="*/ 669 w 760"/>
              <a:gd name="T9" fmla="*/ 248 h 745"/>
              <a:gd name="T10" fmla="*/ 692 w 760"/>
              <a:gd name="T11" fmla="*/ 195 h 745"/>
              <a:gd name="T12" fmla="*/ 654 w 760"/>
              <a:gd name="T13" fmla="*/ 218 h 745"/>
              <a:gd name="T14" fmla="*/ 579 w 760"/>
              <a:gd name="T15" fmla="*/ 233 h 745"/>
              <a:gd name="T16" fmla="*/ 519 w 760"/>
              <a:gd name="T17" fmla="*/ 180 h 745"/>
              <a:gd name="T18" fmla="*/ 564 w 760"/>
              <a:gd name="T19" fmla="*/ 113 h 745"/>
              <a:gd name="T20" fmla="*/ 511 w 760"/>
              <a:gd name="T21" fmla="*/ 105 h 745"/>
              <a:gd name="T22" fmla="*/ 496 w 760"/>
              <a:gd name="T23" fmla="*/ 158 h 745"/>
              <a:gd name="T24" fmla="*/ 428 w 760"/>
              <a:gd name="T25" fmla="*/ 158 h 745"/>
              <a:gd name="T26" fmla="*/ 391 w 760"/>
              <a:gd name="T27" fmla="*/ 120 h 745"/>
              <a:gd name="T28" fmla="*/ 406 w 760"/>
              <a:gd name="T29" fmla="*/ 30 h 745"/>
              <a:gd name="T30" fmla="*/ 353 w 760"/>
              <a:gd name="T31" fmla="*/ 30 h 745"/>
              <a:gd name="T32" fmla="*/ 361 w 760"/>
              <a:gd name="T33" fmla="*/ 128 h 745"/>
              <a:gd name="T34" fmla="*/ 316 w 760"/>
              <a:gd name="T35" fmla="*/ 165 h 745"/>
              <a:gd name="T36" fmla="*/ 255 w 760"/>
              <a:gd name="T37" fmla="*/ 165 h 745"/>
              <a:gd name="T38" fmla="*/ 248 w 760"/>
              <a:gd name="T39" fmla="*/ 120 h 745"/>
              <a:gd name="T40" fmla="*/ 195 w 760"/>
              <a:gd name="T41" fmla="*/ 120 h 745"/>
              <a:gd name="T42" fmla="*/ 218 w 760"/>
              <a:gd name="T43" fmla="*/ 158 h 745"/>
              <a:gd name="T44" fmla="*/ 225 w 760"/>
              <a:gd name="T45" fmla="*/ 218 h 745"/>
              <a:gd name="T46" fmla="*/ 143 w 760"/>
              <a:gd name="T47" fmla="*/ 255 h 745"/>
              <a:gd name="T48" fmla="*/ 105 w 760"/>
              <a:gd name="T49" fmla="*/ 210 h 745"/>
              <a:gd name="T50" fmla="*/ 60 w 760"/>
              <a:gd name="T51" fmla="*/ 240 h 745"/>
              <a:gd name="T52" fmla="*/ 98 w 760"/>
              <a:gd name="T53" fmla="*/ 255 h 745"/>
              <a:gd name="T54" fmla="*/ 158 w 760"/>
              <a:gd name="T55" fmla="*/ 323 h 745"/>
              <a:gd name="T56" fmla="*/ 120 w 760"/>
              <a:gd name="T57" fmla="*/ 391 h 745"/>
              <a:gd name="T58" fmla="*/ 38 w 760"/>
              <a:gd name="T59" fmla="*/ 368 h 745"/>
              <a:gd name="T60" fmla="*/ 15 w 760"/>
              <a:gd name="T61" fmla="*/ 421 h 745"/>
              <a:gd name="T62" fmla="*/ 120 w 760"/>
              <a:gd name="T63" fmla="*/ 421 h 745"/>
              <a:gd name="T64" fmla="*/ 158 w 760"/>
              <a:gd name="T65" fmla="*/ 489 h 745"/>
              <a:gd name="T66" fmla="*/ 98 w 760"/>
              <a:gd name="T67" fmla="*/ 564 h 745"/>
              <a:gd name="T68" fmla="*/ 60 w 760"/>
              <a:gd name="T69" fmla="*/ 586 h 745"/>
              <a:gd name="T70" fmla="*/ 113 w 760"/>
              <a:gd name="T71" fmla="*/ 594 h 745"/>
              <a:gd name="T72" fmla="*/ 218 w 760"/>
              <a:gd name="T73" fmla="*/ 564 h 745"/>
              <a:gd name="T74" fmla="*/ 263 w 760"/>
              <a:gd name="T75" fmla="*/ 616 h 745"/>
              <a:gd name="T76" fmla="*/ 255 w 760"/>
              <a:gd name="T77" fmla="*/ 684 h 745"/>
              <a:gd name="T78" fmla="*/ 255 w 760"/>
              <a:gd name="T79" fmla="*/ 744 h 745"/>
              <a:gd name="T80" fmla="*/ 286 w 760"/>
              <a:gd name="T81" fmla="*/ 699 h 745"/>
              <a:gd name="T82" fmla="*/ 331 w 760"/>
              <a:gd name="T83" fmla="*/ 639 h 745"/>
              <a:gd name="T84" fmla="*/ 428 w 760"/>
              <a:gd name="T85" fmla="*/ 639 h 745"/>
              <a:gd name="T86" fmla="*/ 459 w 760"/>
              <a:gd name="T87" fmla="*/ 692 h 745"/>
              <a:gd name="T88" fmla="*/ 474 w 760"/>
              <a:gd name="T89" fmla="*/ 744 h 745"/>
              <a:gd name="T90" fmla="*/ 481 w 760"/>
              <a:gd name="T91" fmla="*/ 684 h 745"/>
              <a:gd name="T92" fmla="*/ 489 w 760"/>
              <a:gd name="T93" fmla="*/ 631 h 745"/>
              <a:gd name="T94" fmla="*/ 586 w 760"/>
              <a:gd name="T95" fmla="*/ 571 h 745"/>
              <a:gd name="T96" fmla="*/ 662 w 760"/>
              <a:gd name="T97" fmla="*/ 624 h 745"/>
              <a:gd name="T98" fmla="*/ 662 w 760"/>
              <a:gd name="T99" fmla="*/ 571 h 745"/>
              <a:gd name="T100" fmla="*/ 601 w 760"/>
              <a:gd name="T101" fmla="*/ 549 h 745"/>
              <a:gd name="T102" fmla="*/ 616 w 760"/>
              <a:gd name="T103" fmla="*/ 489 h 745"/>
              <a:gd name="T104" fmla="*/ 669 w 760"/>
              <a:gd name="T105" fmla="*/ 421 h 745"/>
              <a:gd name="T106" fmla="*/ 722 w 760"/>
              <a:gd name="T107" fmla="*/ 436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0" h="745">
                <a:moveTo>
                  <a:pt x="752" y="391"/>
                </a:moveTo>
                <a:lnTo>
                  <a:pt x="752" y="391"/>
                </a:lnTo>
                <a:cubicBezTo>
                  <a:pt x="752" y="383"/>
                  <a:pt x="737" y="368"/>
                  <a:pt x="729" y="368"/>
                </a:cubicBezTo>
                <a:cubicBezTo>
                  <a:pt x="714" y="368"/>
                  <a:pt x="699" y="376"/>
                  <a:pt x="692" y="383"/>
                </a:cubicBezTo>
                <a:cubicBezTo>
                  <a:pt x="654" y="383"/>
                  <a:pt x="654" y="383"/>
                  <a:pt x="654" y="383"/>
                </a:cubicBezTo>
                <a:cubicBezTo>
                  <a:pt x="639" y="383"/>
                  <a:pt x="632" y="376"/>
                  <a:pt x="624" y="361"/>
                </a:cubicBezTo>
                <a:cubicBezTo>
                  <a:pt x="616" y="338"/>
                  <a:pt x="609" y="308"/>
                  <a:pt x="609" y="308"/>
                </a:cubicBezTo>
                <a:cubicBezTo>
                  <a:pt x="609" y="293"/>
                  <a:pt x="609" y="278"/>
                  <a:pt x="624" y="271"/>
                </a:cubicBezTo>
                <a:cubicBezTo>
                  <a:pt x="669" y="248"/>
                  <a:pt x="669" y="248"/>
                  <a:pt x="669" y="248"/>
                </a:cubicBezTo>
                <a:lnTo>
                  <a:pt x="669" y="248"/>
                </a:lnTo>
                <a:cubicBezTo>
                  <a:pt x="677" y="255"/>
                  <a:pt x="684" y="255"/>
                  <a:pt x="692" y="248"/>
                </a:cubicBezTo>
                <a:cubicBezTo>
                  <a:pt x="722" y="233"/>
                  <a:pt x="714" y="203"/>
                  <a:pt x="692" y="195"/>
                </a:cubicBezTo>
                <a:cubicBezTo>
                  <a:pt x="677" y="188"/>
                  <a:pt x="669" y="195"/>
                  <a:pt x="662" y="195"/>
                </a:cubicBezTo>
                <a:cubicBezTo>
                  <a:pt x="654" y="203"/>
                  <a:pt x="654" y="210"/>
                  <a:pt x="654" y="218"/>
                </a:cubicBezTo>
                <a:cubicBezTo>
                  <a:pt x="616" y="240"/>
                  <a:pt x="616" y="240"/>
                  <a:pt x="616" y="240"/>
                </a:cubicBezTo>
                <a:cubicBezTo>
                  <a:pt x="601" y="248"/>
                  <a:pt x="586" y="248"/>
                  <a:pt x="579" y="233"/>
                </a:cubicBezTo>
                <a:cubicBezTo>
                  <a:pt x="564" y="218"/>
                  <a:pt x="541" y="203"/>
                  <a:pt x="526" y="195"/>
                </a:cubicBezTo>
                <a:cubicBezTo>
                  <a:pt x="519" y="195"/>
                  <a:pt x="511" y="188"/>
                  <a:pt x="519" y="180"/>
                </a:cubicBezTo>
                <a:cubicBezTo>
                  <a:pt x="534" y="143"/>
                  <a:pt x="534" y="143"/>
                  <a:pt x="534" y="143"/>
                </a:cubicBezTo>
                <a:cubicBezTo>
                  <a:pt x="549" y="143"/>
                  <a:pt x="564" y="128"/>
                  <a:pt x="564" y="113"/>
                </a:cubicBezTo>
                <a:cubicBezTo>
                  <a:pt x="564" y="105"/>
                  <a:pt x="556" y="98"/>
                  <a:pt x="549" y="90"/>
                </a:cubicBezTo>
                <a:cubicBezTo>
                  <a:pt x="534" y="83"/>
                  <a:pt x="511" y="90"/>
                  <a:pt x="511" y="105"/>
                </a:cubicBezTo>
                <a:cubicBezTo>
                  <a:pt x="504" y="113"/>
                  <a:pt x="511" y="120"/>
                  <a:pt x="511" y="128"/>
                </a:cubicBezTo>
                <a:cubicBezTo>
                  <a:pt x="496" y="158"/>
                  <a:pt x="496" y="158"/>
                  <a:pt x="496" y="158"/>
                </a:cubicBezTo>
                <a:cubicBezTo>
                  <a:pt x="489" y="173"/>
                  <a:pt x="474" y="173"/>
                  <a:pt x="459" y="173"/>
                </a:cubicBezTo>
                <a:cubicBezTo>
                  <a:pt x="428" y="158"/>
                  <a:pt x="428" y="158"/>
                  <a:pt x="428" y="158"/>
                </a:cubicBezTo>
                <a:cubicBezTo>
                  <a:pt x="421" y="158"/>
                  <a:pt x="421" y="158"/>
                  <a:pt x="414" y="158"/>
                </a:cubicBezTo>
                <a:cubicBezTo>
                  <a:pt x="398" y="150"/>
                  <a:pt x="391" y="135"/>
                  <a:pt x="391" y="120"/>
                </a:cubicBezTo>
                <a:cubicBezTo>
                  <a:pt x="391" y="53"/>
                  <a:pt x="391" y="53"/>
                  <a:pt x="391" y="53"/>
                </a:cubicBezTo>
                <a:cubicBezTo>
                  <a:pt x="398" y="53"/>
                  <a:pt x="406" y="45"/>
                  <a:pt x="406" y="30"/>
                </a:cubicBezTo>
                <a:cubicBezTo>
                  <a:pt x="406" y="15"/>
                  <a:pt x="398" y="7"/>
                  <a:pt x="383" y="7"/>
                </a:cubicBezTo>
                <a:cubicBezTo>
                  <a:pt x="368" y="0"/>
                  <a:pt x="353" y="15"/>
                  <a:pt x="353" y="30"/>
                </a:cubicBezTo>
                <a:cubicBezTo>
                  <a:pt x="346" y="37"/>
                  <a:pt x="353" y="53"/>
                  <a:pt x="361" y="60"/>
                </a:cubicBezTo>
                <a:cubicBezTo>
                  <a:pt x="361" y="128"/>
                  <a:pt x="361" y="128"/>
                  <a:pt x="361" y="128"/>
                </a:cubicBezTo>
                <a:cubicBezTo>
                  <a:pt x="361" y="143"/>
                  <a:pt x="353" y="150"/>
                  <a:pt x="338" y="158"/>
                </a:cubicBezTo>
                <a:cubicBezTo>
                  <a:pt x="331" y="158"/>
                  <a:pt x="323" y="165"/>
                  <a:pt x="316" y="165"/>
                </a:cubicBezTo>
                <a:cubicBezTo>
                  <a:pt x="301" y="173"/>
                  <a:pt x="301" y="173"/>
                  <a:pt x="301" y="173"/>
                </a:cubicBezTo>
                <a:cubicBezTo>
                  <a:pt x="286" y="188"/>
                  <a:pt x="263" y="180"/>
                  <a:pt x="255" y="165"/>
                </a:cubicBezTo>
                <a:cubicBezTo>
                  <a:pt x="248" y="143"/>
                  <a:pt x="248" y="143"/>
                  <a:pt x="248" y="143"/>
                </a:cubicBezTo>
                <a:cubicBezTo>
                  <a:pt x="248" y="135"/>
                  <a:pt x="248" y="128"/>
                  <a:pt x="248" y="120"/>
                </a:cubicBezTo>
                <a:cubicBezTo>
                  <a:pt x="241" y="113"/>
                  <a:pt x="233" y="105"/>
                  <a:pt x="225" y="105"/>
                </a:cubicBezTo>
                <a:cubicBezTo>
                  <a:pt x="218" y="98"/>
                  <a:pt x="203" y="105"/>
                  <a:pt x="195" y="120"/>
                </a:cubicBezTo>
                <a:cubicBezTo>
                  <a:pt x="195" y="128"/>
                  <a:pt x="195" y="135"/>
                  <a:pt x="195" y="135"/>
                </a:cubicBezTo>
                <a:cubicBezTo>
                  <a:pt x="203" y="150"/>
                  <a:pt x="211" y="158"/>
                  <a:pt x="218" y="158"/>
                </a:cubicBezTo>
                <a:cubicBezTo>
                  <a:pt x="233" y="180"/>
                  <a:pt x="233" y="180"/>
                  <a:pt x="233" y="180"/>
                </a:cubicBezTo>
                <a:cubicBezTo>
                  <a:pt x="241" y="195"/>
                  <a:pt x="241" y="210"/>
                  <a:pt x="225" y="218"/>
                </a:cubicBezTo>
                <a:cubicBezTo>
                  <a:pt x="211" y="225"/>
                  <a:pt x="195" y="240"/>
                  <a:pt x="188" y="255"/>
                </a:cubicBezTo>
                <a:cubicBezTo>
                  <a:pt x="180" y="263"/>
                  <a:pt x="158" y="263"/>
                  <a:pt x="143" y="255"/>
                </a:cubicBezTo>
                <a:cubicBezTo>
                  <a:pt x="113" y="233"/>
                  <a:pt x="113" y="233"/>
                  <a:pt x="113" y="233"/>
                </a:cubicBezTo>
                <a:cubicBezTo>
                  <a:pt x="120" y="225"/>
                  <a:pt x="113" y="218"/>
                  <a:pt x="105" y="210"/>
                </a:cubicBezTo>
                <a:cubicBezTo>
                  <a:pt x="98" y="203"/>
                  <a:pt x="90" y="203"/>
                  <a:pt x="83" y="203"/>
                </a:cubicBezTo>
                <a:cubicBezTo>
                  <a:pt x="68" y="210"/>
                  <a:pt x="53" y="225"/>
                  <a:pt x="60" y="240"/>
                </a:cubicBezTo>
                <a:cubicBezTo>
                  <a:pt x="60" y="248"/>
                  <a:pt x="68" y="255"/>
                  <a:pt x="75" y="255"/>
                </a:cubicBezTo>
                <a:cubicBezTo>
                  <a:pt x="83" y="263"/>
                  <a:pt x="90" y="263"/>
                  <a:pt x="98" y="255"/>
                </a:cubicBezTo>
                <a:cubicBezTo>
                  <a:pt x="150" y="293"/>
                  <a:pt x="150" y="293"/>
                  <a:pt x="150" y="293"/>
                </a:cubicBezTo>
                <a:cubicBezTo>
                  <a:pt x="158" y="301"/>
                  <a:pt x="158" y="308"/>
                  <a:pt x="158" y="323"/>
                </a:cubicBezTo>
                <a:cubicBezTo>
                  <a:pt x="158" y="331"/>
                  <a:pt x="150" y="353"/>
                  <a:pt x="150" y="368"/>
                </a:cubicBezTo>
                <a:cubicBezTo>
                  <a:pt x="150" y="383"/>
                  <a:pt x="135" y="391"/>
                  <a:pt x="120" y="391"/>
                </a:cubicBezTo>
                <a:cubicBezTo>
                  <a:pt x="53" y="383"/>
                  <a:pt x="53" y="383"/>
                  <a:pt x="53" y="383"/>
                </a:cubicBezTo>
                <a:cubicBezTo>
                  <a:pt x="53" y="376"/>
                  <a:pt x="45" y="368"/>
                  <a:pt x="38" y="368"/>
                </a:cubicBezTo>
                <a:cubicBezTo>
                  <a:pt x="23" y="368"/>
                  <a:pt x="15" y="368"/>
                  <a:pt x="7" y="383"/>
                </a:cubicBezTo>
                <a:cubicBezTo>
                  <a:pt x="0" y="398"/>
                  <a:pt x="0" y="413"/>
                  <a:pt x="15" y="421"/>
                </a:cubicBezTo>
                <a:cubicBezTo>
                  <a:pt x="30" y="428"/>
                  <a:pt x="45" y="421"/>
                  <a:pt x="53" y="413"/>
                </a:cubicBezTo>
                <a:cubicBezTo>
                  <a:pt x="120" y="421"/>
                  <a:pt x="120" y="421"/>
                  <a:pt x="120" y="421"/>
                </a:cubicBezTo>
                <a:cubicBezTo>
                  <a:pt x="135" y="421"/>
                  <a:pt x="143" y="436"/>
                  <a:pt x="143" y="444"/>
                </a:cubicBezTo>
                <a:cubicBezTo>
                  <a:pt x="143" y="458"/>
                  <a:pt x="150" y="474"/>
                  <a:pt x="158" y="489"/>
                </a:cubicBezTo>
                <a:cubicBezTo>
                  <a:pt x="165" y="504"/>
                  <a:pt x="158" y="526"/>
                  <a:pt x="135" y="541"/>
                </a:cubicBezTo>
                <a:cubicBezTo>
                  <a:pt x="98" y="564"/>
                  <a:pt x="98" y="564"/>
                  <a:pt x="98" y="564"/>
                </a:cubicBezTo>
                <a:cubicBezTo>
                  <a:pt x="90" y="564"/>
                  <a:pt x="83" y="564"/>
                  <a:pt x="75" y="564"/>
                </a:cubicBezTo>
                <a:cubicBezTo>
                  <a:pt x="68" y="571"/>
                  <a:pt x="60" y="579"/>
                  <a:pt x="60" y="586"/>
                </a:cubicBezTo>
                <a:cubicBezTo>
                  <a:pt x="53" y="609"/>
                  <a:pt x="68" y="624"/>
                  <a:pt x="83" y="616"/>
                </a:cubicBezTo>
                <a:cubicBezTo>
                  <a:pt x="98" y="616"/>
                  <a:pt x="113" y="609"/>
                  <a:pt x="113" y="594"/>
                </a:cubicBezTo>
                <a:cubicBezTo>
                  <a:pt x="165" y="556"/>
                  <a:pt x="165" y="556"/>
                  <a:pt x="165" y="556"/>
                </a:cubicBezTo>
                <a:cubicBezTo>
                  <a:pt x="180" y="549"/>
                  <a:pt x="203" y="549"/>
                  <a:pt x="218" y="564"/>
                </a:cubicBezTo>
                <a:cubicBezTo>
                  <a:pt x="248" y="601"/>
                  <a:pt x="248" y="601"/>
                  <a:pt x="248" y="601"/>
                </a:cubicBezTo>
                <a:cubicBezTo>
                  <a:pt x="255" y="601"/>
                  <a:pt x="255" y="609"/>
                  <a:pt x="263" y="616"/>
                </a:cubicBezTo>
                <a:cubicBezTo>
                  <a:pt x="271" y="624"/>
                  <a:pt x="278" y="639"/>
                  <a:pt x="271" y="654"/>
                </a:cubicBezTo>
                <a:cubicBezTo>
                  <a:pt x="255" y="684"/>
                  <a:pt x="255" y="684"/>
                  <a:pt x="255" y="684"/>
                </a:cubicBezTo>
                <a:cubicBezTo>
                  <a:pt x="241" y="692"/>
                  <a:pt x="233" y="706"/>
                  <a:pt x="233" y="722"/>
                </a:cubicBezTo>
                <a:cubicBezTo>
                  <a:pt x="233" y="729"/>
                  <a:pt x="241" y="737"/>
                  <a:pt x="255" y="744"/>
                </a:cubicBezTo>
                <a:cubicBezTo>
                  <a:pt x="271" y="744"/>
                  <a:pt x="286" y="737"/>
                  <a:pt x="286" y="714"/>
                </a:cubicBezTo>
                <a:cubicBezTo>
                  <a:pt x="286" y="714"/>
                  <a:pt x="286" y="706"/>
                  <a:pt x="286" y="699"/>
                </a:cubicBezTo>
                <a:cubicBezTo>
                  <a:pt x="301" y="662"/>
                  <a:pt x="301" y="662"/>
                  <a:pt x="301" y="662"/>
                </a:cubicBezTo>
                <a:cubicBezTo>
                  <a:pt x="308" y="646"/>
                  <a:pt x="323" y="639"/>
                  <a:pt x="331" y="639"/>
                </a:cubicBezTo>
                <a:cubicBezTo>
                  <a:pt x="338" y="639"/>
                  <a:pt x="346" y="639"/>
                  <a:pt x="353" y="639"/>
                </a:cubicBezTo>
                <a:cubicBezTo>
                  <a:pt x="428" y="639"/>
                  <a:pt x="428" y="639"/>
                  <a:pt x="428" y="639"/>
                </a:cubicBezTo>
                <a:cubicBezTo>
                  <a:pt x="436" y="639"/>
                  <a:pt x="444" y="646"/>
                  <a:pt x="451" y="654"/>
                </a:cubicBezTo>
                <a:cubicBezTo>
                  <a:pt x="459" y="692"/>
                  <a:pt x="459" y="692"/>
                  <a:pt x="459" y="692"/>
                </a:cubicBezTo>
                <a:cubicBezTo>
                  <a:pt x="451" y="699"/>
                  <a:pt x="444" y="706"/>
                  <a:pt x="444" y="722"/>
                </a:cubicBezTo>
                <a:cubicBezTo>
                  <a:pt x="451" y="729"/>
                  <a:pt x="459" y="737"/>
                  <a:pt x="474" y="744"/>
                </a:cubicBezTo>
                <a:cubicBezTo>
                  <a:pt x="489" y="744"/>
                  <a:pt x="504" y="729"/>
                  <a:pt x="504" y="714"/>
                </a:cubicBezTo>
                <a:cubicBezTo>
                  <a:pt x="504" y="699"/>
                  <a:pt x="496" y="692"/>
                  <a:pt x="481" y="684"/>
                </a:cubicBezTo>
                <a:cubicBezTo>
                  <a:pt x="481" y="654"/>
                  <a:pt x="481" y="654"/>
                  <a:pt x="481" y="654"/>
                </a:cubicBezTo>
                <a:cubicBezTo>
                  <a:pt x="474" y="639"/>
                  <a:pt x="481" y="631"/>
                  <a:pt x="489" y="631"/>
                </a:cubicBezTo>
                <a:cubicBezTo>
                  <a:pt x="519" y="616"/>
                  <a:pt x="541" y="601"/>
                  <a:pt x="556" y="579"/>
                </a:cubicBezTo>
                <a:cubicBezTo>
                  <a:pt x="564" y="571"/>
                  <a:pt x="579" y="564"/>
                  <a:pt x="586" y="571"/>
                </a:cubicBezTo>
                <a:cubicBezTo>
                  <a:pt x="632" y="601"/>
                  <a:pt x="632" y="601"/>
                  <a:pt x="632" y="601"/>
                </a:cubicBezTo>
                <a:cubicBezTo>
                  <a:pt x="632" y="616"/>
                  <a:pt x="646" y="631"/>
                  <a:pt x="662" y="624"/>
                </a:cubicBezTo>
                <a:cubicBezTo>
                  <a:pt x="677" y="624"/>
                  <a:pt x="684" y="616"/>
                  <a:pt x="684" y="609"/>
                </a:cubicBezTo>
                <a:cubicBezTo>
                  <a:pt x="692" y="594"/>
                  <a:pt x="677" y="579"/>
                  <a:pt x="662" y="571"/>
                </a:cubicBezTo>
                <a:cubicBezTo>
                  <a:pt x="654" y="571"/>
                  <a:pt x="654" y="579"/>
                  <a:pt x="646" y="579"/>
                </a:cubicBezTo>
                <a:cubicBezTo>
                  <a:pt x="601" y="549"/>
                  <a:pt x="601" y="549"/>
                  <a:pt x="601" y="549"/>
                </a:cubicBezTo>
                <a:cubicBezTo>
                  <a:pt x="594" y="541"/>
                  <a:pt x="586" y="526"/>
                  <a:pt x="594" y="519"/>
                </a:cubicBezTo>
                <a:cubicBezTo>
                  <a:pt x="616" y="489"/>
                  <a:pt x="616" y="489"/>
                  <a:pt x="616" y="489"/>
                </a:cubicBezTo>
                <a:cubicBezTo>
                  <a:pt x="624" y="481"/>
                  <a:pt x="632" y="458"/>
                  <a:pt x="632" y="444"/>
                </a:cubicBezTo>
                <a:cubicBezTo>
                  <a:pt x="639" y="428"/>
                  <a:pt x="654" y="413"/>
                  <a:pt x="669" y="421"/>
                </a:cubicBezTo>
                <a:cubicBezTo>
                  <a:pt x="692" y="421"/>
                  <a:pt x="692" y="421"/>
                  <a:pt x="692" y="421"/>
                </a:cubicBezTo>
                <a:cubicBezTo>
                  <a:pt x="699" y="428"/>
                  <a:pt x="714" y="436"/>
                  <a:pt x="722" y="436"/>
                </a:cubicBezTo>
                <a:cubicBezTo>
                  <a:pt x="744" y="436"/>
                  <a:pt x="759" y="413"/>
                  <a:pt x="752" y="391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4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6D85B213-C4BF-0948-B6F9-3FC529275F5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2EF1C5A-9778-1A4E-98A4-502DDAD2F3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7CD68669-3C36-E842-82B0-E411F5E70D2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8C6D33-6875-AD4E-AB95-3973E0C383D0}"/>
              </a:ext>
            </a:extLst>
          </p:cNvPr>
          <p:cNvSpPr txBox="1"/>
          <p:nvPr/>
        </p:nvSpPr>
        <p:spPr>
          <a:xfrm>
            <a:off x="4163768" y="3982467"/>
            <a:ext cx="34190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4000" b="1" dirty="0">
                <a:solidFill>
                  <a:schemeClr val="tx2"/>
                </a:solidFill>
                <a:latin typeface="Raleway" panose="020B0503030101060003" pitchFamily="34" charset="77"/>
              </a:rPr>
              <a:t>Katy Smith</a:t>
            </a:r>
          </a:p>
        </p:txBody>
      </p:sp>
      <p:sp>
        <p:nvSpPr>
          <p:cNvPr id="25" name="Rectángulo 8">
            <a:extLst>
              <a:ext uri="{FF2B5EF4-FFF2-40B4-BE49-F238E27FC236}">
                <a16:creationId xmlns:a16="http://schemas.microsoft.com/office/drawing/2014/main" id="{CB2B7655-2413-A440-B0F2-252739CE9C1A}"/>
              </a:ext>
            </a:extLst>
          </p:cNvPr>
          <p:cNvSpPr/>
          <p:nvPr/>
        </p:nvSpPr>
        <p:spPr>
          <a:xfrm flipH="1">
            <a:off x="1952642" y="10821833"/>
            <a:ext cx="59315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>
                <a:latin typeface="Muli" pitchFamily="2" charset="77"/>
              </a:rPr>
              <a:t>The disease causes respiratory illness with symptoms such as a cough, fever.</a:t>
            </a:r>
          </a:p>
        </p:txBody>
      </p:sp>
      <p:sp>
        <p:nvSpPr>
          <p:cNvPr id="26" name="Rectángulo 1072">
            <a:extLst>
              <a:ext uri="{FF2B5EF4-FFF2-40B4-BE49-F238E27FC236}">
                <a16:creationId xmlns:a16="http://schemas.microsoft.com/office/drawing/2014/main" id="{5CEA536C-1C4B-6A49-BEC2-A61A6FB02E1A}"/>
              </a:ext>
            </a:extLst>
          </p:cNvPr>
          <p:cNvSpPr/>
          <p:nvPr/>
        </p:nvSpPr>
        <p:spPr>
          <a:xfrm>
            <a:off x="16832528" y="1339837"/>
            <a:ext cx="550022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8000" dirty="0">
                <a:solidFill>
                  <a:schemeClr val="accent4"/>
                </a:solidFill>
                <a:latin typeface="Raleway Medium" panose="020B0503030101060003" pitchFamily="34" charset="77"/>
              </a:rPr>
              <a:t>OUR TEAM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951EAB-F3B2-7C4D-B250-0732A67EA97A}"/>
              </a:ext>
            </a:extLst>
          </p:cNvPr>
          <p:cNvSpPr txBox="1"/>
          <p:nvPr/>
        </p:nvSpPr>
        <p:spPr>
          <a:xfrm>
            <a:off x="11104202" y="3981043"/>
            <a:ext cx="3758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4000" b="1" dirty="0">
                <a:solidFill>
                  <a:schemeClr val="tx2"/>
                </a:solidFill>
                <a:latin typeface="Raleway" panose="020B0503030101060003" pitchFamily="34" charset="77"/>
              </a:rPr>
              <a:t>Ann Smith</a:t>
            </a:r>
          </a:p>
        </p:txBody>
      </p:sp>
      <p:sp>
        <p:nvSpPr>
          <p:cNvPr id="30" name="Rectángulo 8">
            <a:extLst>
              <a:ext uri="{FF2B5EF4-FFF2-40B4-BE49-F238E27FC236}">
                <a16:creationId xmlns:a16="http://schemas.microsoft.com/office/drawing/2014/main" id="{9306F75E-5C7A-5F40-ACB3-9931542373E7}"/>
              </a:ext>
            </a:extLst>
          </p:cNvPr>
          <p:cNvSpPr/>
          <p:nvPr/>
        </p:nvSpPr>
        <p:spPr>
          <a:xfrm flipH="1">
            <a:off x="9210989" y="10821833"/>
            <a:ext cx="59556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>
                <a:latin typeface="Muli" pitchFamily="2" charset="77"/>
              </a:rPr>
              <a:t>The disease causes respiratory illness with symptoms such as a cough, fever.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1207AB-85B9-5242-95E8-121291990A93}"/>
              </a:ext>
            </a:extLst>
          </p:cNvPr>
          <p:cNvSpPr txBox="1"/>
          <p:nvPr/>
        </p:nvSpPr>
        <p:spPr>
          <a:xfrm>
            <a:off x="17573952" y="3975869"/>
            <a:ext cx="4599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4000" b="1" dirty="0">
                <a:solidFill>
                  <a:schemeClr val="tx2"/>
                </a:solidFill>
                <a:latin typeface="Raleway" panose="020B0503030101060003" pitchFamily="34" charset="77"/>
              </a:rPr>
              <a:t>James Smith</a:t>
            </a:r>
          </a:p>
        </p:txBody>
      </p:sp>
      <p:sp>
        <p:nvSpPr>
          <p:cNvPr id="34" name="Rectángulo 8">
            <a:extLst>
              <a:ext uri="{FF2B5EF4-FFF2-40B4-BE49-F238E27FC236}">
                <a16:creationId xmlns:a16="http://schemas.microsoft.com/office/drawing/2014/main" id="{E1AA2EDC-8B5A-2245-99D7-41E0878DB9A9}"/>
              </a:ext>
            </a:extLst>
          </p:cNvPr>
          <p:cNvSpPr/>
          <p:nvPr/>
        </p:nvSpPr>
        <p:spPr>
          <a:xfrm flipH="1">
            <a:off x="16469336" y="10821833"/>
            <a:ext cx="59556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>
                <a:latin typeface="Muli" pitchFamily="2" charset="77"/>
              </a:rPr>
              <a:t>The disease causes respiratory illness with symptoms such as a cough, fever,.</a:t>
            </a:r>
          </a:p>
        </p:txBody>
      </p:sp>
    </p:spTree>
    <p:extLst>
      <p:ext uri="{BB962C8B-B14F-4D97-AF65-F5344CB8AC3E}">
        <p14:creationId xmlns:p14="http://schemas.microsoft.com/office/powerpoint/2010/main" val="236068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D5417B-5649-AA4B-BF84-3BD3067849C2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09AE640-832A-9142-A895-CFB32C52BCBB}"/>
              </a:ext>
            </a:extLst>
          </p:cNvPr>
          <p:cNvGrpSpPr/>
          <p:nvPr/>
        </p:nvGrpSpPr>
        <p:grpSpPr>
          <a:xfrm>
            <a:off x="12188824" y="6004189"/>
            <a:ext cx="10281499" cy="2765996"/>
            <a:chOff x="5542480" y="3468965"/>
            <a:chExt cx="10281499" cy="276599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F489F3-73E5-B747-BB40-1382833FE71A}"/>
                </a:ext>
              </a:extLst>
            </p:cNvPr>
            <p:cNvSpPr txBox="1"/>
            <p:nvPr/>
          </p:nvSpPr>
          <p:spPr>
            <a:xfrm>
              <a:off x="5542480" y="3468965"/>
              <a:ext cx="1028149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MX" sz="6000" b="1" dirty="0">
                  <a:solidFill>
                    <a:schemeClr val="bg1"/>
                  </a:solidFill>
                  <a:latin typeface="Raleway Black" panose="020B0503030101060003" pitchFamily="34" charset="77"/>
                </a:rPr>
                <a:t>“Better to be busy than to be busy worrying”.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281826-C792-6F4D-ADB9-52109457ACC6}"/>
                </a:ext>
              </a:extLst>
            </p:cNvPr>
            <p:cNvSpPr txBox="1"/>
            <p:nvPr/>
          </p:nvSpPr>
          <p:spPr>
            <a:xfrm flipH="1">
              <a:off x="8899162" y="5711741"/>
              <a:ext cx="6572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MX" sz="2800" spc="600" dirty="0">
                  <a:solidFill>
                    <a:schemeClr val="bg1"/>
                  </a:solidFill>
                  <a:latin typeface="Raleway" panose="020B0503030101060003" pitchFamily="34" charset="77"/>
                </a:rPr>
                <a:t>ANGELA LANSBURY</a:t>
              </a:r>
              <a:endParaRPr lang="en-US" sz="2800" spc="600" dirty="0">
                <a:solidFill>
                  <a:schemeClr val="bg1"/>
                </a:solidFill>
                <a:latin typeface="Raleway" panose="020B0503030101060003" pitchFamily="34" charset="77"/>
                <a:ea typeface="Roboto Medium" panose="02000000000000000000" pitchFamily="2" charset="0"/>
                <a:cs typeface="Lato Medium" panose="020F0502020204030203" pitchFamily="34" charset="0"/>
              </a:endParaRP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29973245-FBBF-ED4A-A721-58AAD1C2242D}"/>
              </a:ext>
            </a:extLst>
          </p:cNvPr>
          <p:cNvSpPr/>
          <p:nvPr/>
        </p:nvSpPr>
        <p:spPr>
          <a:xfrm>
            <a:off x="1" y="9663702"/>
            <a:ext cx="24377649" cy="409790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26F29-BA6F-FC44-8A44-DFD59328FFBF}"/>
              </a:ext>
            </a:extLst>
          </p:cNvPr>
          <p:cNvGrpSpPr/>
          <p:nvPr/>
        </p:nvGrpSpPr>
        <p:grpSpPr>
          <a:xfrm>
            <a:off x="3671887" y="2861393"/>
            <a:ext cx="5669495" cy="7533458"/>
            <a:chOff x="1843088" y="5153025"/>
            <a:chExt cx="347662" cy="461963"/>
          </a:xfrm>
        </p:grpSpPr>
        <p:sp>
          <p:nvSpPr>
            <p:cNvPr id="66" name="Freeform 449">
              <a:extLst>
                <a:ext uri="{FF2B5EF4-FFF2-40B4-BE49-F238E27FC236}">
                  <a16:creationId xmlns:a16="http://schemas.microsoft.com/office/drawing/2014/main" id="{28FB21EB-578F-C241-B83B-476B12AE6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575" y="5207000"/>
              <a:ext cx="87313" cy="79375"/>
            </a:xfrm>
            <a:custGeom>
              <a:avLst/>
              <a:gdLst>
                <a:gd name="T0" fmla="*/ 232 w 241"/>
                <a:gd name="T1" fmla="*/ 30 h 219"/>
                <a:gd name="T2" fmla="*/ 232 w 241"/>
                <a:gd name="T3" fmla="*/ 30 h 219"/>
                <a:gd name="T4" fmla="*/ 150 w 241"/>
                <a:gd name="T5" fmla="*/ 30 h 219"/>
                <a:gd name="T6" fmla="*/ 75 w 241"/>
                <a:gd name="T7" fmla="*/ 68 h 219"/>
                <a:gd name="T8" fmla="*/ 75 w 241"/>
                <a:gd name="T9" fmla="*/ 60 h 219"/>
                <a:gd name="T10" fmla="*/ 7 w 241"/>
                <a:gd name="T11" fmla="*/ 120 h 219"/>
                <a:gd name="T12" fmla="*/ 67 w 241"/>
                <a:gd name="T13" fmla="*/ 218 h 219"/>
                <a:gd name="T14" fmla="*/ 120 w 241"/>
                <a:gd name="T15" fmla="*/ 143 h 219"/>
                <a:gd name="T16" fmla="*/ 210 w 241"/>
                <a:gd name="T17" fmla="*/ 98 h 219"/>
                <a:gd name="T18" fmla="*/ 232 w 241"/>
                <a:gd name="T19" fmla="*/ 3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219">
                  <a:moveTo>
                    <a:pt x="232" y="30"/>
                  </a:moveTo>
                  <a:lnTo>
                    <a:pt x="232" y="30"/>
                  </a:lnTo>
                  <a:cubicBezTo>
                    <a:pt x="202" y="0"/>
                    <a:pt x="165" y="8"/>
                    <a:pt x="150" y="30"/>
                  </a:cubicBezTo>
                  <a:cubicBezTo>
                    <a:pt x="135" y="45"/>
                    <a:pt x="105" y="60"/>
                    <a:pt x="75" y="68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5" y="60"/>
                    <a:pt x="30" y="113"/>
                    <a:pt x="7" y="120"/>
                  </a:cubicBezTo>
                  <a:cubicBezTo>
                    <a:pt x="0" y="181"/>
                    <a:pt x="45" y="211"/>
                    <a:pt x="67" y="218"/>
                  </a:cubicBezTo>
                  <a:cubicBezTo>
                    <a:pt x="75" y="203"/>
                    <a:pt x="97" y="166"/>
                    <a:pt x="120" y="143"/>
                  </a:cubicBezTo>
                  <a:cubicBezTo>
                    <a:pt x="142" y="158"/>
                    <a:pt x="180" y="143"/>
                    <a:pt x="210" y="98"/>
                  </a:cubicBezTo>
                  <a:cubicBezTo>
                    <a:pt x="232" y="75"/>
                    <a:pt x="240" y="53"/>
                    <a:pt x="232" y="30"/>
                  </a:cubicBezTo>
                </a:path>
              </a:pathLst>
            </a:custGeom>
            <a:solidFill>
              <a:srgbClr val="EAC5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sz="1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7" name="Freeform 450">
              <a:extLst>
                <a:ext uri="{FF2B5EF4-FFF2-40B4-BE49-F238E27FC236}">
                  <a16:creationId xmlns:a16="http://schemas.microsoft.com/office/drawing/2014/main" id="{B8E30B09-3A7A-9D4E-BA5B-99599542C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275" y="5180013"/>
              <a:ext cx="79375" cy="57150"/>
            </a:xfrm>
            <a:custGeom>
              <a:avLst/>
              <a:gdLst>
                <a:gd name="T0" fmla="*/ 150 w 219"/>
                <a:gd name="T1" fmla="*/ 38 h 159"/>
                <a:gd name="T2" fmla="*/ 150 w 219"/>
                <a:gd name="T3" fmla="*/ 38 h 159"/>
                <a:gd name="T4" fmla="*/ 23 w 219"/>
                <a:gd name="T5" fmla="*/ 53 h 159"/>
                <a:gd name="T6" fmla="*/ 15 w 219"/>
                <a:gd name="T7" fmla="*/ 150 h 159"/>
                <a:gd name="T8" fmla="*/ 30 w 219"/>
                <a:gd name="T9" fmla="*/ 158 h 159"/>
                <a:gd name="T10" fmla="*/ 120 w 219"/>
                <a:gd name="T11" fmla="*/ 113 h 159"/>
                <a:gd name="T12" fmla="*/ 195 w 219"/>
                <a:gd name="T13" fmla="*/ 105 h 159"/>
                <a:gd name="T14" fmla="*/ 150 w 219"/>
                <a:gd name="T15" fmla="*/ 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9" h="159">
                  <a:moveTo>
                    <a:pt x="150" y="38"/>
                  </a:moveTo>
                  <a:lnTo>
                    <a:pt x="150" y="38"/>
                  </a:lnTo>
                  <a:cubicBezTo>
                    <a:pt x="105" y="8"/>
                    <a:pt x="60" y="0"/>
                    <a:pt x="23" y="53"/>
                  </a:cubicBezTo>
                  <a:cubicBezTo>
                    <a:pt x="0" y="83"/>
                    <a:pt x="15" y="128"/>
                    <a:pt x="15" y="150"/>
                  </a:cubicBezTo>
                  <a:cubicBezTo>
                    <a:pt x="15" y="158"/>
                    <a:pt x="23" y="158"/>
                    <a:pt x="30" y="158"/>
                  </a:cubicBezTo>
                  <a:cubicBezTo>
                    <a:pt x="53" y="158"/>
                    <a:pt x="75" y="158"/>
                    <a:pt x="120" y="113"/>
                  </a:cubicBezTo>
                  <a:cubicBezTo>
                    <a:pt x="150" y="83"/>
                    <a:pt x="165" y="90"/>
                    <a:pt x="195" y="105"/>
                  </a:cubicBezTo>
                  <a:cubicBezTo>
                    <a:pt x="218" y="75"/>
                    <a:pt x="165" y="45"/>
                    <a:pt x="150" y="38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sz="1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8" name="Freeform 451">
              <a:extLst>
                <a:ext uri="{FF2B5EF4-FFF2-40B4-BE49-F238E27FC236}">
                  <a16:creationId xmlns:a16="http://schemas.microsoft.com/office/drawing/2014/main" id="{FB0A4CDD-BC0D-2A40-A102-0F0B67CC7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213" y="5176838"/>
              <a:ext cx="23812" cy="17462"/>
            </a:xfrm>
            <a:custGeom>
              <a:avLst/>
              <a:gdLst>
                <a:gd name="T0" fmla="*/ 60 w 68"/>
                <a:gd name="T1" fmla="*/ 8 h 47"/>
                <a:gd name="T2" fmla="*/ 60 w 68"/>
                <a:gd name="T3" fmla="*/ 8 h 47"/>
                <a:gd name="T4" fmla="*/ 37 w 68"/>
                <a:gd name="T5" fmla="*/ 0 h 47"/>
                <a:gd name="T6" fmla="*/ 7 w 68"/>
                <a:gd name="T7" fmla="*/ 16 h 47"/>
                <a:gd name="T8" fmla="*/ 7 w 68"/>
                <a:gd name="T9" fmla="*/ 38 h 47"/>
                <a:gd name="T10" fmla="*/ 22 w 68"/>
                <a:gd name="T11" fmla="*/ 46 h 47"/>
                <a:gd name="T12" fmla="*/ 52 w 68"/>
                <a:gd name="T13" fmla="*/ 30 h 47"/>
                <a:gd name="T14" fmla="*/ 60 w 68"/>
                <a:gd name="T15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47">
                  <a:moveTo>
                    <a:pt x="60" y="8"/>
                  </a:moveTo>
                  <a:lnTo>
                    <a:pt x="60" y="8"/>
                  </a:lnTo>
                  <a:cubicBezTo>
                    <a:pt x="60" y="0"/>
                    <a:pt x="45" y="0"/>
                    <a:pt x="37" y="0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0" y="23"/>
                    <a:pt x="0" y="30"/>
                    <a:pt x="7" y="38"/>
                  </a:cubicBezTo>
                  <a:cubicBezTo>
                    <a:pt x="7" y="46"/>
                    <a:pt x="15" y="46"/>
                    <a:pt x="22" y="46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67" y="23"/>
                    <a:pt x="67" y="16"/>
                    <a:pt x="60" y="8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sz="1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9" name="Freeform 452">
              <a:extLst>
                <a:ext uri="{FF2B5EF4-FFF2-40B4-BE49-F238E27FC236}">
                  <a16:creationId xmlns:a16="http://schemas.microsoft.com/office/drawing/2014/main" id="{464333FA-A88F-C942-91CB-F8069FE0D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88" y="5153025"/>
              <a:ext cx="57150" cy="68263"/>
            </a:xfrm>
            <a:custGeom>
              <a:avLst/>
              <a:gdLst>
                <a:gd name="T0" fmla="*/ 143 w 159"/>
                <a:gd name="T1" fmla="*/ 83 h 189"/>
                <a:gd name="T2" fmla="*/ 143 w 159"/>
                <a:gd name="T3" fmla="*/ 83 h 189"/>
                <a:gd name="T4" fmla="*/ 105 w 159"/>
                <a:gd name="T5" fmla="*/ 15 h 189"/>
                <a:gd name="T6" fmla="*/ 15 w 159"/>
                <a:gd name="T7" fmla="*/ 67 h 189"/>
                <a:gd name="T8" fmla="*/ 0 w 159"/>
                <a:gd name="T9" fmla="*/ 173 h 189"/>
                <a:gd name="T10" fmla="*/ 75 w 159"/>
                <a:gd name="T11" fmla="*/ 135 h 189"/>
                <a:gd name="T12" fmla="*/ 120 w 159"/>
                <a:gd name="T13" fmla="*/ 90 h 189"/>
                <a:gd name="T14" fmla="*/ 143 w 159"/>
                <a:gd name="T15" fmla="*/ 8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" h="189">
                  <a:moveTo>
                    <a:pt x="143" y="83"/>
                  </a:moveTo>
                  <a:lnTo>
                    <a:pt x="143" y="83"/>
                  </a:lnTo>
                  <a:cubicBezTo>
                    <a:pt x="143" y="83"/>
                    <a:pt x="158" y="37"/>
                    <a:pt x="105" y="15"/>
                  </a:cubicBezTo>
                  <a:cubicBezTo>
                    <a:pt x="52" y="0"/>
                    <a:pt x="22" y="30"/>
                    <a:pt x="15" y="67"/>
                  </a:cubicBezTo>
                  <a:cubicBezTo>
                    <a:pt x="15" y="90"/>
                    <a:pt x="30" y="165"/>
                    <a:pt x="0" y="173"/>
                  </a:cubicBezTo>
                  <a:cubicBezTo>
                    <a:pt x="30" y="188"/>
                    <a:pt x="75" y="180"/>
                    <a:pt x="75" y="135"/>
                  </a:cubicBezTo>
                  <a:cubicBezTo>
                    <a:pt x="75" y="97"/>
                    <a:pt x="90" y="60"/>
                    <a:pt x="120" y="90"/>
                  </a:cubicBezTo>
                  <a:lnTo>
                    <a:pt x="143" y="83"/>
                  </a:ln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sz="1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0" name="Freeform 453">
              <a:extLst>
                <a:ext uri="{FF2B5EF4-FFF2-40B4-BE49-F238E27FC236}">
                  <a16:creationId xmlns:a16="http://schemas.microsoft.com/office/drawing/2014/main" id="{9AD592D5-00F4-1E41-AC50-6E3B0B941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600" y="5427663"/>
              <a:ext cx="34925" cy="49212"/>
            </a:xfrm>
            <a:custGeom>
              <a:avLst/>
              <a:gdLst>
                <a:gd name="T0" fmla="*/ 23 w 99"/>
                <a:gd name="T1" fmla="*/ 45 h 136"/>
                <a:gd name="T2" fmla="*/ 23 w 99"/>
                <a:gd name="T3" fmla="*/ 45 h 136"/>
                <a:gd name="T4" fmla="*/ 8 w 99"/>
                <a:gd name="T5" fmla="*/ 37 h 136"/>
                <a:gd name="T6" fmla="*/ 38 w 99"/>
                <a:gd name="T7" fmla="*/ 30 h 136"/>
                <a:gd name="T8" fmla="*/ 91 w 99"/>
                <a:gd name="T9" fmla="*/ 0 h 136"/>
                <a:gd name="T10" fmla="*/ 98 w 99"/>
                <a:gd name="T11" fmla="*/ 135 h 136"/>
                <a:gd name="T12" fmla="*/ 61 w 99"/>
                <a:gd name="T13" fmla="*/ 112 h 136"/>
                <a:gd name="T14" fmla="*/ 0 w 99"/>
                <a:gd name="T15" fmla="*/ 75 h 136"/>
                <a:gd name="T16" fmla="*/ 0 w 99"/>
                <a:gd name="T17" fmla="*/ 75 h 136"/>
                <a:gd name="T18" fmla="*/ 23 w 99"/>
                <a:gd name="T19" fmla="*/ 4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136">
                  <a:moveTo>
                    <a:pt x="23" y="45"/>
                  </a:moveTo>
                  <a:lnTo>
                    <a:pt x="23" y="45"/>
                  </a:lnTo>
                  <a:cubicBezTo>
                    <a:pt x="23" y="37"/>
                    <a:pt x="16" y="37"/>
                    <a:pt x="8" y="37"/>
                  </a:cubicBezTo>
                  <a:cubicBezTo>
                    <a:pt x="16" y="37"/>
                    <a:pt x="23" y="30"/>
                    <a:pt x="38" y="30"/>
                  </a:cubicBezTo>
                  <a:cubicBezTo>
                    <a:pt x="53" y="22"/>
                    <a:pt x="68" y="22"/>
                    <a:pt x="91" y="0"/>
                  </a:cubicBezTo>
                  <a:cubicBezTo>
                    <a:pt x="68" y="30"/>
                    <a:pt x="61" y="75"/>
                    <a:pt x="98" y="135"/>
                  </a:cubicBezTo>
                  <a:cubicBezTo>
                    <a:pt x="91" y="128"/>
                    <a:pt x="76" y="120"/>
                    <a:pt x="61" y="112"/>
                  </a:cubicBezTo>
                  <a:cubicBezTo>
                    <a:pt x="30" y="105"/>
                    <a:pt x="8" y="97"/>
                    <a:pt x="0" y="75"/>
                  </a:cubicBezTo>
                  <a:lnTo>
                    <a:pt x="0" y="75"/>
                  </a:lnTo>
                  <a:cubicBezTo>
                    <a:pt x="16" y="67"/>
                    <a:pt x="23" y="52"/>
                    <a:pt x="23" y="45"/>
                  </a:cubicBezTo>
                </a:path>
              </a:pathLst>
            </a:custGeom>
            <a:solidFill>
              <a:srgbClr val="E8E8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sz="1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1" name="Freeform 454">
              <a:extLst>
                <a:ext uri="{FF2B5EF4-FFF2-40B4-BE49-F238E27FC236}">
                  <a16:creationId xmlns:a16="http://schemas.microsoft.com/office/drawing/2014/main" id="{C8EAF7AE-E92D-A543-A768-1439B03D0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600" y="5441950"/>
              <a:ext cx="7938" cy="14288"/>
            </a:xfrm>
            <a:custGeom>
              <a:avLst/>
              <a:gdLst>
                <a:gd name="T0" fmla="*/ 8 w 24"/>
                <a:gd name="T1" fmla="*/ 0 h 39"/>
                <a:gd name="T2" fmla="*/ 8 w 24"/>
                <a:gd name="T3" fmla="*/ 0 h 39"/>
                <a:gd name="T4" fmla="*/ 23 w 24"/>
                <a:gd name="T5" fmla="*/ 8 h 39"/>
                <a:gd name="T6" fmla="*/ 0 w 24"/>
                <a:gd name="T7" fmla="*/ 38 h 39"/>
                <a:gd name="T8" fmla="*/ 8 w 24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9">
                  <a:moveTo>
                    <a:pt x="8" y="0"/>
                  </a:moveTo>
                  <a:lnTo>
                    <a:pt x="8" y="0"/>
                  </a:lnTo>
                  <a:cubicBezTo>
                    <a:pt x="16" y="0"/>
                    <a:pt x="23" y="0"/>
                    <a:pt x="23" y="8"/>
                  </a:cubicBezTo>
                  <a:cubicBezTo>
                    <a:pt x="23" y="15"/>
                    <a:pt x="16" y="30"/>
                    <a:pt x="0" y="38"/>
                  </a:cubicBezTo>
                  <a:cubicBezTo>
                    <a:pt x="0" y="23"/>
                    <a:pt x="0" y="8"/>
                    <a:pt x="8" y="0"/>
                  </a:cubicBezTo>
                </a:path>
              </a:pathLst>
            </a:custGeom>
            <a:solidFill>
              <a:srgbClr val="A0663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sz="1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2" name="Freeform 455">
              <a:extLst>
                <a:ext uri="{FF2B5EF4-FFF2-40B4-BE49-F238E27FC236}">
                  <a16:creationId xmlns:a16="http://schemas.microsoft.com/office/drawing/2014/main" id="{7D97308C-E54B-7F4B-BC55-17A67DEBF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650" y="5419725"/>
              <a:ext cx="38100" cy="76200"/>
            </a:xfrm>
            <a:custGeom>
              <a:avLst/>
              <a:gdLst>
                <a:gd name="T0" fmla="*/ 53 w 107"/>
                <a:gd name="T1" fmla="*/ 8 h 212"/>
                <a:gd name="T2" fmla="*/ 53 w 107"/>
                <a:gd name="T3" fmla="*/ 8 h 212"/>
                <a:gd name="T4" fmla="*/ 45 w 107"/>
                <a:gd name="T5" fmla="*/ 0 h 212"/>
                <a:gd name="T6" fmla="*/ 31 w 107"/>
                <a:gd name="T7" fmla="*/ 0 h 212"/>
                <a:gd name="T8" fmla="*/ 31 w 107"/>
                <a:gd name="T9" fmla="*/ 15 h 212"/>
                <a:gd name="T10" fmla="*/ 31 w 107"/>
                <a:gd name="T11" fmla="*/ 23 h 212"/>
                <a:gd name="T12" fmla="*/ 61 w 107"/>
                <a:gd name="T13" fmla="*/ 128 h 212"/>
                <a:gd name="T14" fmla="*/ 15 w 107"/>
                <a:gd name="T15" fmla="*/ 181 h 212"/>
                <a:gd name="T16" fmla="*/ 8 w 107"/>
                <a:gd name="T17" fmla="*/ 203 h 212"/>
                <a:gd name="T18" fmla="*/ 23 w 107"/>
                <a:gd name="T19" fmla="*/ 211 h 212"/>
                <a:gd name="T20" fmla="*/ 23 w 107"/>
                <a:gd name="T21" fmla="*/ 211 h 212"/>
                <a:gd name="T22" fmla="*/ 91 w 107"/>
                <a:gd name="T23" fmla="*/ 135 h 212"/>
                <a:gd name="T24" fmla="*/ 53 w 107"/>
                <a:gd name="T25" fmla="*/ 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212">
                  <a:moveTo>
                    <a:pt x="53" y="8"/>
                  </a:moveTo>
                  <a:lnTo>
                    <a:pt x="53" y="8"/>
                  </a:lnTo>
                  <a:cubicBezTo>
                    <a:pt x="53" y="0"/>
                    <a:pt x="45" y="0"/>
                    <a:pt x="45" y="0"/>
                  </a:cubicBezTo>
                  <a:cubicBezTo>
                    <a:pt x="38" y="0"/>
                    <a:pt x="38" y="0"/>
                    <a:pt x="31" y="0"/>
                  </a:cubicBezTo>
                  <a:cubicBezTo>
                    <a:pt x="31" y="0"/>
                    <a:pt x="31" y="8"/>
                    <a:pt x="31" y="15"/>
                  </a:cubicBezTo>
                  <a:cubicBezTo>
                    <a:pt x="23" y="15"/>
                    <a:pt x="31" y="23"/>
                    <a:pt x="31" y="23"/>
                  </a:cubicBezTo>
                  <a:cubicBezTo>
                    <a:pt x="61" y="60"/>
                    <a:pt x="68" y="98"/>
                    <a:pt x="61" y="128"/>
                  </a:cubicBezTo>
                  <a:cubicBezTo>
                    <a:pt x="53" y="165"/>
                    <a:pt x="15" y="181"/>
                    <a:pt x="15" y="181"/>
                  </a:cubicBezTo>
                  <a:cubicBezTo>
                    <a:pt x="8" y="188"/>
                    <a:pt x="0" y="196"/>
                    <a:pt x="8" y="203"/>
                  </a:cubicBezTo>
                  <a:cubicBezTo>
                    <a:pt x="8" y="211"/>
                    <a:pt x="15" y="211"/>
                    <a:pt x="23" y="211"/>
                  </a:cubicBezTo>
                  <a:lnTo>
                    <a:pt x="23" y="211"/>
                  </a:lnTo>
                  <a:cubicBezTo>
                    <a:pt x="31" y="211"/>
                    <a:pt x="83" y="188"/>
                    <a:pt x="91" y="135"/>
                  </a:cubicBezTo>
                  <a:cubicBezTo>
                    <a:pt x="106" y="90"/>
                    <a:pt x="91" y="53"/>
                    <a:pt x="53" y="8"/>
                  </a:cubicBezTo>
                </a:path>
              </a:pathLst>
            </a:custGeom>
            <a:solidFill>
              <a:srgbClr val="A0663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sz="1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3" name="Freeform 456">
              <a:extLst>
                <a:ext uri="{FF2B5EF4-FFF2-40B4-BE49-F238E27FC236}">
                  <a16:creationId xmlns:a16="http://schemas.microsoft.com/office/drawing/2014/main" id="{A1657AD8-41D5-9044-8C48-D41563E9A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7238" y="5419725"/>
              <a:ext cx="163512" cy="149225"/>
            </a:xfrm>
            <a:custGeom>
              <a:avLst/>
              <a:gdLst>
                <a:gd name="T0" fmla="*/ 443 w 452"/>
                <a:gd name="T1" fmla="*/ 361 h 415"/>
                <a:gd name="T2" fmla="*/ 443 w 452"/>
                <a:gd name="T3" fmla="*/ 361 h 415"/>
                <a:gd name="T4" fmla="*/ 406 w 452"/>
                <a:gd name="T5" fmla="*/ 301 h 415"/>
                <a:gd name="T6" fmla="*/ 390 w 452"/>
                <a:gd name="T7" fmla="*/ 203 h 415"/>
                <a:gd name="T8" fmla="*/ 360 w 452"/>
                <a:gd name="T9" fmla="*/ 173 h 415"/>
                <a:gd name="T10" fmla="*/ 210 w 452"/>
                <a:gd name="T11" fmla="*/ 158 h 415"/>
                <a:gd name="T12" fmla="*/ 180 w 452"/>
                <a:gd name="T13" fmla="*/ 113 h 415"/>
                <a:gd name="T14" fmla="*/ 112 w 452"/>
                <a:gd name="T15" fmla="*/ 15 h 415"/>
                <a:gd name="T16" fmla="*/ 37 w 452"/>
                <a:gd name="T17" fmla="*/ 23 h 415"/>
                <a:gd name="T18" fmla="*/ 30 w 452"/>
                <a:gd name="T19" fmla="*/ 23 h 415"/>
                <a:gd name="T20" fmla="*/ 30 w 452"/>
                <a:gd name="T21" fmla="*/ 151 h 415"/>
                <a:gd name="T22" fmla="*/ 45 w 452"/>
                <a:gd name="T23" fmla="*/ 165 h 415"/>
                <a:gd name="T24" fmla="*/ 52 w 452"/>
                <a:gd name="T25" fmla="*/ 203 h 415"/>
                <a:gd name="T26" fmla="*/ 97 w 452"/>
                <a:gd name="T27" fmla="*/ 338 h 415"/>
                <a:gd name="T28" fmla="*/ 105 w 452"/>
                <a:gd name="T29" fmla="*/ 406 h 415"/>
                <a:gd name="T30" fmla="*/ 172 w 452"/>
                <a:gd name="T31" fmla="*/ 406 h 415"/>
                <a:gd name="T32" fmla="*/ 172 w 452"/>
                <a:gd name="T33" fmla="*/ 369 h 415"/>
                <a:gd name="T34" fmla="*/ 255 w 452"/>
                <a:gd name="T35" fmla="*/ 346 h 415"/>
                <a:gd name="T36" fmla="*/ 315 w 452"/>
                <a:gd name="T37" fmla="*/ 338 h 415"/>
                <a:gd name="T38" fmla="*/ 383 w 452"/>
                <a:gd name="T39" fmla="*/ 399 h 415"/>
                <a:gd name="T40" fmla="*/ 451 w 452"/>
                <a:gd name="T41" fmla="*/ 391 h 415"/>
                <a:gd name="T42" fmla="*/ 443 w 452"/>
                <a:gd name="T43" fmla="*/ 361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2" h="415">
                  <a:moveTo>
                    <a:pt x="443" y="361"/>
                  </a:moveTo>
                  <a:lnTo>
                    <a:pt x="443" y="361"/>
                  </a:lnTo>
                  <a:cubicBezTo>
                    <a:pt x="436" y="354"/>
                    <a:pt x="413" y="338"/>
                    <a:pt x="406" y="301"/>
                  </a:cubicBezTo>
                  <a:cubicBezTo>
                    <a:pt x="406" y="278"/>
                    <a:pt x="406" y="233"/>
                    <a:pt x="390" y="203"/>
                  </a:cubicBezTo>
                  <a:cubicBezTo>
                    <a:pt x="383" y="188"/>
                    <a:pt x="376" y="181"/>
                    <a:pt x="360" y="173"/>
                  </a:cubicBezTo>
                  <a:cubicBezTo>
                    <a:pt x="323" y="158"/>
                    <a:pt x="248" y="188"/>
                    <a:pt x="210" y="158"/>
                  </a:cubicBezTo>
                  <a:cubicBezTo>
                    <a:pt x="203" y="151"/>
                    <a:pt x="188" y="135"/>
                    <a:pt x="180" y="113"/>
                  </a:cubicBezTo>
                  <a:cubicBezTo>
                    <a:pt x="158" y="68"/>
                    <a:pt x="142" y="23"/>
                    <a:pt x="112" y="15"/>
                  </a:cubicBezTo>
                  <a:cubicBezTo>
                    <a:pt x="82" y="0"/>
                    <a:pt x="60" y="0"/>
                    <a:pt x="37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15" y="53"/>
                    <a:pt x="0" y="98"/>
                    <a:pt x="30" y="151"/>
                  </a:cubicBezTo>
                  <a:cubicBezTo>
                    <a:pt x="37" y="158"/>
                    <a:pt x="37" y="158"/>
                    <a:pt x="45" y="165"/>
                  </a:cubicBezTo>
                  <a:cubicBezTo>
                    <a:pt x="52" y="173"/>
                    <a:pt x="60" y="188"/>
                    <a:pt x="52" y="203"/>
                  </a:cubicBezTo>
                  <a:cubicBezTo>
                    <a:pt x="52" y="218"/>
                    <a:pt x="45" y="308"/>
                    <a:pt x="97" y="338"/>
                  </a:cubicBezTo>
                  <a:cubicBezTo>
                    <a:pt x="97" y="346"/>
                    <a:pt x="105" y="384"/>
                    <a:pt x="105" y="406"/>
                  </a:cubicBezTo>
                  <a:cubicBezTo>
                    <a:pt x="128" y="414"/>
                    <a:pt x="150" y="414"/>
                    <a:pt x="172" y="406"/>
                  </a:cubicBezTo>
                  <a:cubicBezTo>
                    <a:pt x="172" y="399"/>
                    <a:pt x="172" y="376"/>
                    <a:pt x="172" y="369"/>
                  </a:cubicBezTo>
                  <a:cubicBezTo>
                    <a:pt x="188" y="361"/>
                    <a:pt x="225" y="361"/>
                    <a:pt x="255" y="346"/>
                  </a:cubicBezTo>
                  <a:cubicBezTo>
                    <a:pt x="285" y="324"/>
                    <a:pt x="308" y="331"/>
                    <a:pt x="315" y="338"/>
                  </a:cubicBezTo>
                  <a:cubicBezTo>
                    <a:pt x="330" y="354"/>
                    <a:pt x="353" y="376"/>
                    <a:pt x="383" y="399"/>
                  </a:cubicBezTo>
                  <a:cubicBezTo>
                    <a:pt x="413" y="399"/>
                    <a:pt x="436" y="391"/>
                    <a:pt x="451" y="391"/>
                  </a:cubicBezTo>
                  <a:cubicBezTo>
                    <a:pt x="451" y="376"/>
                    <a:pt x="451" y="361"/>
                    <a:pt x="443" y="361"/>
                  </a:cubicBezTo>
                </a:path>
              </a:pathLst>
            </a:custGeom>
            <a:solidFill>
              <a:srgbClr val="FF9E5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sz="1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4" name="Freeform 457">
              <a:extLst>
                <a:ext uri="{FF2B5EF4-FFF2-40B4-BE49-F238E27FC236}">
                  <a16:creationId xmlns:a16="http://schemas.microsoft.com/office/drawing/2014/main" id="{29130328-8613-3F4C-B213-65E01C718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238" y="5561013"/>
              <a:ext cx="34925" cy="52387"/>
            </a:xfrm>
            <a:custGeom>
              <a:avLst/>
              <a:gdLst>
                <a:gd name="T0" fmla="*/ 98 w 99"/>
                <a:gd name="T1" fmla="*/ 0 h 144"/>
                <a:gd name="T2" fmla="*/ 98 w 99"/>
                <a:gd name="T3" fmla="*/ 0 h 144"/>
                <a:gd name="T4" fmla="*/ 90 w 99"/>
                <a:gd name="T5" fmla="*/ 128 h 144"/>
                <a:gd name="T6" fmla="*/ 15 w 99"/>
                <a:gd name="T7" fmla="*/ 128 h 144"/>
                <a:gd name="T8" fmla="*/ 37 w 99"/>
                <a:gd name="T9" fmla="*/ 105 h 144"/>
                <a:gd name="T10" fmla="*/ 37 w 99"/>
                <a:gd name="T11" fmla="*/ 8 h 144"/>
                <a:gd name="T12" fmla="*/ 30 w 99"/>
                <a:gd name="T13" fmla="*/ 8 h 144"/>
                <a:gd name="T14" fmla="*/ 98 w 99"/>
                <a:gd name="T1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144">
                  <a:moveTo>
                    <a:pt x="98" y="0"/>
                  </a:moveTo>
                  <a:lnTo>
                    <a:pt x="98" y="0"/>
                  </a:lnTo>
                  <a:cubicBezTo>
                    <a:pt x="98" y="38"/>
                    <a:pt x="98" y="128"/>
                    <a:pt x="90" y="128"/>
                  </a:cubicBezTo>
                  <a:cubicBezTo>
                    <a:pt x="90" y="143"/>
                    <a:pt x="23" y="143"/>
                    <a:pt x="15" y="128"/>
                  </a:cubicBezTo>
                  <a:cubicBezTo>
                    <a:pt x="0" y="105"/>
                    <a:pt x="30" y="105"/>
                    <a:pt x="37" y="105"/>
                  </a:cubicBezTo>
                  <a:cubicBezTo>
                    <a:pt x="53" y="105"/>
                    <a:pt x="45" y="23"/>
                    <a:pt x="37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60" y="8"/>
                    <a:pt x="83" y="0"/>
                    <a:pt x="98" y="0"/>
                  </a:cubicBezTo>
                </a:path>
              </a:pathLst>
            </a:custGeom>
            <a:solidFill>
              <a:srgbClr val="E8E8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sz="1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5" name="Freeform 458">
              <a:extLst>
                <a:ext uri="{FF2B5EF4-FFF2-40B4-BE49-F238E27FC236}">
                  <a16:creationId xmlns:a16="http://schemas.microsoft.com/office/drawing/2014/main" id="{C83C256A-D8CB-EB4C-9FD4-BD5EDB7DE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4225" y="5565775"/>
              <a:ext cx="34925" cy="49213"/>
            </a:xfrm>
            <a:custGeom>
              <a:avLst/>
              <a:gdLst>
                <a:gd name="T0" fmla="*/ 90 w 98"/>
                <a:gd name="T1" fmla="*/ 120 h 136"/>
                <a:gd name="T2" fmla="*/ 90 w 98"/>
                <a:gd name="T3" fmla="*/ 120 h 136"/>
                <a:gd name="T4" fmla="*/ 7 w 98"/>
                <a:gd name="T5" fmla="*/ 113 h 136"/>
                <a:gd name="T6" fmla="*/ 37 w 98"/>
                <a:gd name="T7" fmla="*/ 90 h 136"/>
                <a:gd name="T8" fmla="*/ 30 w 98"/>
                <a:gd name="T9" fmla="*/ 0 h 136"/>
                <a:gd name="T10" fmla="*/ 97 w 98"/>
                <a:gd name="T11" fmla="*/ 0 h 136"/>
                <a:gd name="T12" fmla="*/ 90 w 98"/>
                <a:gd name="T13" fmla="*/ 12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36">
                  <a:moveTo>
                    <a:pt x="90" y="120"/>
                  </a:moveTo>
                  <a:lnTo>
                    <a:pt x="90" y="120"/>
                  </a:lnTo>
                  <a:cubicBezTo>
                    <a:pt x="90" y="128"/>
                    <a:pt x="15" y="135"/>
                    <a:pt x="7" y="113"/>
                  </a:cubicBezTo>
                  <a:cubicBezTo>
                    <a:pt x="0" y="98"/>
                    <a:pt x="15" y="98"/>
                    <a:pt x="37" y="90"/>
                  </a:cubicBezTo>
                  <a:cubicBezTo>
                    <a:pt x="37" y="83"/>
                    <a:pt x="37" y="38"/>
                    <a:pt x="30" y="0"/>
                  </a:cubicBezTo>
                  <a:cubicBezTo>
                    <a:pt x="53" y="8"/>
                    <a:pt x="75" y="8"/>
                    <a:pt x="97" y="0"/>
                  </a:cubicBezTo>
                  <a:cubicBezTo>
                    <a:pt x="90" y="45"/>
                    <a:pt x="97" y="113"/>
                    <a:pt x="90" y="120"/>
                  </a:cubicBezTo>
                </a:path>
              </a:pathLst>
            </a:custGeom>
            <a:solidFill>
              <a:srgbClr val="E8E8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sz="1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7" name="Freeform 459">
              <a:extLst>
                <a:ext uri="{FF2B5EF4-FFF2-40B4-BE49-F238E27FC236}">
                  <a16:creationId xmlns:a16="http://schemas.microsoft.com/office/drawing/2014/main" id="{06C03673-0ED1-BE44-966E-8A32F42DD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350" y="5427663"/>
              <a:ext cx="46038" cy="60325"/>
            </a:xfrm>
            <a:custGeom>
              <a:avLst/>
              <a:gdLst>
                <a:gd name="T0" fmla="*/ 52 w 129"/>
                <a:gd name="T1" fmla="*/ 0 h 166"/>
                <a:gd name="T2" fmla="*/ 52 w 129"/>
                <a:gd name="T3" fmla="*/ 0 h 166"/>
                <a:gd name="T4" fmla="*/ 112 w 129"/>
                <a:gd name="T5" fmla="*/ 90 h 166"/>
                <a:gd name="T6" fmla="*/ 45 w 129"/>
                <a:gd name="T7" fmla="*/ 150 h 166"/>
                <a:gd name="T8" fmla="*/ 7 w 129"/>
                <a:gd name="T9" fmla="*/ 90 h 166"/>
                <a:gd name="T10" fmla="*/ 37 w 129"/>
                <a:gd name="T11" fmla="*/ 30 h 166"/>
                <a:gd name="T12" fmla="*/ 52 w 129"/>
                <a:gd name="T1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66">
                  <a:moveTo>
                    <a:pt x="52" y="0"/>
                  </a:moveTo>
                  <a:lnTo>
                    <a:pt x="52" y="0"/>
                  </a:lnTo>
                  <a:cubicBezTo>
                    <a:pt x="75" y="0"/>
                    <a:pt x="128" y="30"/>
                    <a:pt x="112" y="90"/>
                  </a:cubicBezTo>
                  <a:cubicBezTo>
                    <a:pt x="98" y="150"/>
                    <a:pt x="67" y="165"/>
                    <a:pt x="45" y="150"/>
                  </a:cubicBezTo>
                  <a:cubicBezTo>
                    <a:pt x="22" y="135"/>
                    <a:pt x="0" y="105"/>
                    <a:pt x="7" y="90"/>
                  </a:cubicBezTo>
                  <a:cubicBezTo>
                    <a:pt x="15" y="75"/>
                    <a:pt x="37" y="52"/>
                    <a:pt x="37" y="30"/>
                  </a:cubicBezTo>
                  <a:cubicBezTo>
                    <a:pt x="30" y="7"/>
                    <a:pt x="37" y="0"/>
                    <a:pt x="52" y="0"/>
                  </a:cubicBezTo>
                </a:path>
              </a:pathLst>
            </a:custGeom>
            <a:solidFill>
              <a:srgbClr val="A0663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sz="1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8" name="Freeform 460">
              <a:extLst>
                <a:ext uri="{FF2B5EF4-FFF2-40B4-BE49-F238E27FC236}">
                  <a16:creationId xmlns:a16="http://schemas.microsoft.com/office/drawing/2014/main" id="{D4E05E88-EE79-054A-AE44-676E67BB0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5175" y="5438775"/>
              <a:ext cx="11113" cy="7938"/>
            </a:xfrm>
            <a:custGeom>
              <a:avLst/>
              <a:gdLst>
                <a:gd name="T0" fmla="*/ 0 w 31"/>
                <a:gd name="T1" fmla="*/ 7 h 23"/>
                <a:gd name="T2" fmla="*/ 0 w 31"/>
                <a:gd name="T3" fmla="*/ 7 h 23"/>
                <a:gd name="T4" fmla="*/ 15 w 31"/>
                <a:gd name="T5" fmla="*/ 22 h 23"/>
                <a:gd name="T6" fmla="*/ 30 w 31"/>
                <a:gd name="T7" fmla="*/ 7 h 23"/>
                <a:gd name="T8" fmla="*/ 15 w 31"/>
                <a:gd name="T9" fmla="*/ 0 h 23"/>
                <a:gd name="T10" fmla="*/ 0 w 31"/>
                <a:gd name="T1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3">
                  <a:moveTo>
                    <a:pt x="0" y="7"/>
                  </a:moveTo>
                  <a:lnTo>
                    <a:pt x="0" y="7"/>
                  </a:lnTo>
                  <a:cubicBezTo>
                    <a:pt x="0" y="15"/>
                    <a:pt x="8" y="22"/>
                    <a:pt x="15" y="22"/>
                  </a:cubicBezTo>
                  <a:cubicBezTo>
                    <a:pt x="23" y="22"/>
                    <a:pt x="30" y="15"/>
                    <a:pt x="30" y="7"/>
                  </a:cubicBezTo>
                  <a:cubicBezTo>
                    <a:pt x="30" y="0"/>
                    <a:pt x="23" y="0"/>
                    <a:pt x="15" y="0"/>
                  </a:cubicBezTo>
                  <a:cubicBezTo>
                    <a:pt x="8" y="0"/>
                    <a:pt x="0" y="0"/>
                    <a:pt x="0" y="7"/>
                  </a:cubicBezTo>
                </a:path>
              </a:pathLst>
            </a:custGeom>
            <a:solidFill>
              <a:srgbClr val="A0663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sz="1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9" name="Freeform 461">
              <a:extLst>
                <a:ext uri="{FF2B5EF4-FFF2-40B4-BE49-F238E27FC236}">
                  <a16:creationId xmlns:a16="http://schemas.microsoft.com/office/drawing/2014/main" id="{044CDB79-0A83-D349-922C-B59D3558E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3088" y="5307013"/>
              <a:ext cx="111125" cy="292100"/>
            </a:xfrm>
            <a:custGeom>
              <a:avLst/>
              <a:gdLst>
                <a:gd name="T0" fmla="*/ 301 w 310"/>
                <a:gd name="T1" fmla="*/ 511 h 812"/>
                <a:gd name="T2" fmla="*/ 301 w 310"/>
                <a:gd name="T3" fmla="*/ 511 h 812"/>
                <a:gd name="T4" fmla="*/ 294 w 310"/>
                <a:gd name="T5" fmla="*/ 450 h 812"/>
                <a:gd name="T6" fmla="*/ 241 w 310"/>
                <a:gd name="T7" fmla="*/ 180 h 812"/>
                <a:gd name="T8" fmla="*/ 90 w 310"/>
                <a:gd name="T9" fmla="*/ 270 h 812"/>
                <a:gd name="T10" fmla="*/ 203 w 310"/>
                <a:gd name="T11" fmla="*/ 503 h 812"/>
                <a:gd name="T12" fmla="*/ 121 w 310"/>
                <a:gd name="T13" fmla="*/ 811 h 812"/>
                <a:gd name="T14" fmla="*/ 196 w 310"/>
                <a:gd name="T15" fmla="*/ 811 h 812"/>
                <a:gd name="T16" fmla="*/ 301 w 310"/>
                <a:gd name="T17" fmla="*/ 511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0" h="812">
                  <a:moveTo>
                    <a:pt x="301" y="511"/>
                  </a:moveTo>
                  <a:lnTo>
                    <a:pt x="301" y="511"/>
                  </a:lnTo>
                  <a:cubicBezTo>
                    <a:pt x="301" y="496"/>
                    <a:pt x="301" y="466"/>
                    <a:pt x="294" y="450"/>
                  </a:cubicBezTo>
                  <a:cubicBezTo>
                    <a:pt x="286" y="398"/>
                    <a:pt x="263" y="240"/>
                    <a:pt x="241" y="180"/>
                  </a:cubicBezTo>
                  <a:cubicBezTo>
                    <a:pt x="181" y="0"/>
                    <a:pt x="0" y="127"/>
                    <a:pt x="90" y="270"/>
                  </a:cubicBezTo>
                  <a:cubicBezTo>
                    <a:pt x="128" y="338"/>
                    <a:pt x="188" y="458"/>
                    <a:pt x="203" y="503"/>
                  </a:cubicBezTo>
                  <a:cubicBezTo>
                    <a:pt x="173" y="586"/>
                    <a:pt x="121" y="774"/>
                    <a:pt x="121" y="811"/>
                  </a:cubicBezTo>
                  <a:cubicBezTo>
                    <a:pt x="143" y="811"/>
                    <a:pt x="173" y="811"/>
                    <a:pt x="196" y="811"/>
                  </a:cubicBezTo>
                  <a:cubicBezTo>
                    <a:pt x="211" y="781"/>
                    <a:pt x="309" y="533"/>
                    <a:pt x="301" y="51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sz="1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80" name="Freeform 462">
              <a:extLst>
                <a:ext uri="{FF2B5EF4-FFF2-40B4-BE49-F238E27FC236}">
                  <a16:creationId xmlns:a16="http://schemas.microsoft.com/office/drawing/2014/main" id="{05AE4749-D8DC-DA4D-851F-F22AE0B0E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363" y="5581650"/>
              <a:ext cx="61912" cy="25400"/>
            </a:xfrm>
            <a:custGeom>
              <a:avLst/>
              <a:gdLst>
                <a:gd name="T0" fmla="*/ 150 w 174"/>
                <a:gd name="T1" fmla="*/ 15 h 69"/>
                <a:gd name="T2" fmla="*/ 150 w 174"/>
                <a:gd name="T3" fmla="*/ 15 h 69"/>
                <a:gd name="T4" fmla="*/ 15 w 174"/>
                <a:gd name="T5" fmla="*/ 0 h 69"/>
                <a:gd name="T6" fmla="*/ 0 w 174"/>
                <a:gd name="T7" fmla="*/ 38 h 69"/>
                <a:gd name="T8" fmla="*/ 23 w 174"/>
                <a:gd name="T9" fmla="*/ 68 h 69"/>
                <a:gd name="T10" fmla="*/ 143 w 174"/>
                <a:gd name="T11" fmla="*/ 68 h 69"/>
                <a:gd name="T12" fmla="*/ 166 w 174"/>
                <a:gd name="T13" fmla="*/ 45 h 69"/>
                <a:gd name="T14" fmla="*/ 166 w 174"/>
                <a:gd name="T15" fmla="*/ 45 h 69"/>
                <a:gd name="T16" fmla="*/ 150 w 174"/>
                <a:gd name="T17" fmla="*/ 1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69">
                  <a:moveTo>
                    <a:pt x="150" y="15"/>
                  </a:moveTo>
                  <a:lnTo>
                    <a:pt x="150" y="15"/>
                  </a:lnTo>
                  <a:cubicBezTo>
                    <a:pt x="150" y="15"/>
                    <a:pt x="60" y="0"/>
                    <a:pt x="15" y="0"/>
                  </a:cubicBezTo>
                  <a:cubicBezTo>
                    <a:pt x="8" y="0"/>
                    <a:pt x="0" y="23"/>
                    <a:pt x="0" y="38"/>
                  </a:cubicBezTo>
                  <a:cubicBezTo>
                    <a:pt x="0" y="53"/>
                    <a:pt x="8" y="60"/>
                    <a:pt x="23" y="68"/>
                  </a:cubicBezTo>
                  <a:cubicBezTo>
                    <a:pt x="143" y="68"/>
                    <a:pt x="143" y="68"/>
                    <a:pt x="143" y="68"/>
                  </a:cubicBezTo>
                  <a:cubicBezTo>
                    <a:pt x="158" y="68"/>
                    <a:pt x="166" y="53"/>
                    <a:pt x="166" y="45"/>
                  </a:cubicBezTo>
                  <a:lnTo>
                    <a:pt x="166" y="45"/>
                  </a:lnTo>
                  <a:cubicBezTo>
                    <a:pt x="173" y="30"/>
                    <a:pt x="158" y="15"/>
                    <a:pt x="150" y="15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sz="1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81" name="Freeform 463">
              <a:extLst>
                <a:ext uri="{FF2B5EF4-FFF2-40B4-BE49-F238E27FC236}">
                  <a16:creationId xmlns:a16="http://schemas.microsoft.com/office/drawing/2014/main" id="{8D41FAE9-F305-1B44-AFB1-BCD646B53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5313" y="5246688"/>
              <a:ext cx="111125" cy="138112"/>
            </a:xfrm>
            <a:custGeom>
              <a:avLst/>
              <a:gdLst>
                <a:gd name="T0" fmla="*/ 294 w 310"/>
                <a:gd name="T1" fmla="*/ 45 h 383"/>
                <a:gd name="T2" fmla="*/ 294 w 310"/>
                <a:gd name="T3" fmla="*/ 45 h 383"/>
                <a:gd name="T4" fmla="*/ 211 w 310"/>
                <a:gd name="T5" fmla="*/ 0 h 383"/>
                <a:gd name="T6" fmla="*/ 121 w 310"/>
                <a:gd name="T7" fmla="*/ 60 h 383"/>
                <a:gd name="T8" fmla="*/ 38 w 310"/>
                <a:gd name="T9" fmla="*/ 195 h 383"/>
                <a:gd name="T10" fmla="*/ 0 w 310"/>
                <a:gd name="T11" fmla="*/ 352 h 383"/>
                <a:gd name="T12" fmla="*/ 38 w 310"/>
                <a:gd name="T13" fmla="*/ 382 h 383"/>
                <a:gd name="T14" fmla="*/ 181 w 310"/>
                <a:gd name="T15" fmla="*/ 382 h 383"/>
                <a:gd name="T16" fmla="*/ 196 w 310"/>
                <a:gd name="T17" fmla="*/ 352 h 383"/>
                <a:gd name="T18" fmla="*/ 211 w 310"/>
                <a:gd name="T19" fmla="*/ 277 h 383"/>
                <a:gd name="T20" fmla="*/ 309 w 310"/>
                <a:gd name="T21" fmla="*/ 180 h 383"/>
                <a:gd name="T22" fmla="*/ 294 w 310"/>
                <a:gd name="T23" fmla="*/ 45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0" h="383">
                  <a:moveTo>
                    <a:pt x="294" y="45"/>
                  </a:moveTo>
                  <a:lnTo>
                    <a:pt x="294" y="45"/>
                  </a:lnTo>
                  <a:cubicBezTo>
                    <a:pt x="256" y="38"/>
                    <a:pt x="211" y="0"/>
                    <a:pt x="211" y="0"/>
                  </a:cubicBezTo>
                  <a:cubicBezTo>
                    <a:pt x="196" y="0"/>
                    <a:pt x="158" y="7"/>
                    <a:pt x="121" y="60"/>
                  </a:cubicBezTo>
                  <a:cubicBezTo>
                    <a:pt x="91" y="98"/>
                    <a:pt x="61" y="135"/>
                    <a:pt x="38" y="195"/>
                  </a:cubicBezTo>
                  <a:cubicBezTo>
                    <a:pt x="8" y="271"/>
                    <a:pt x="0" y="352"/>
                    <a:pt x="0" y="352"/>
                  </a:cubicBezTo>
                  <a:cubicBezTo>
                    <a:pt x="0" y="375"/>
                    <a:pt x="0" y="382"/>
                    <a:pt x="38" y="382"/>
                  </a:cubicBezTo>
                  <a:cubicBezTo>
                    <a:pt x="83" y="382"/>
                    <a:pt x="113" y="375"/>
                    <a:pt x="181" y="382"/>
                  </a:cubicBezTo>
                  <a:cubicBezTo>
                    <a:pt x="203" y="382"/>
                    <a:pt x="196" y="375"/>
                    <a:pt x="196" y="352"/>
                  </a:cubicBezTo>
                  <a:cubicBezTo>
                    <a:pt x="189" y="330"/>
                    <a:pt x="189" y="315"/>
                    <a:pt x="211" y="277"/>
                  </a:cubicBezTo>
                  <a:cubicBezTo>
                    <a:pt x="249" y="225"/>
                    <a:pt x="286" y="241"/>
                    <a:pt x="309" y="180"/>
                  </a:cubicBezTo>
                  <a:cubicBezTo>
                    <a:pt x="309" y="165"/>
                    <a:pt x="294" y="53"/>
                    <a:pt x="294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sz="1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82" name="Freeform 464">
              <a:extLst>
                <a:ext uri="{FF2B5EF4-FFF2-40B4-BE49-F238E27FC236}">
                  <a16:creationId xmlns:a16="http://schemas.microsoft.com/office/drawing/2014/main" id="{5D18483E-C4F5-6F4A-91C9-A4147662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625" y="5349875"/>
              <a:ext cx="71438" cy="76200"/>
            </a:xfrm>
            <a:custGeom>
              <a:avLst/>
              <a:gdLst>
                <a:gd name="T0" fmla="*/ 83 w 197"/>
                <a:gd name="T1" fmla="*/ 37 h 211"/>
                <a:gd name="T2" fmla="*/ 83 w 197"/>
                <a:gd name="T3" fmla="*/ 37 h 211"/>
                <a:gd name="T4" fmla="*/ 68 w 197"/>
                <a:gd name="T5" fmla="*/ 0 h 211"/>
                <a:gd name="T6" fmla="*/ 0 w 197"/>
                <a:gd name="T7" fmla="*/ 22 h 211"/>
                <a:gd name="T8" fmla="*/ 15 w 197"/>
                <a:gd name="T9" fmla="*/ 67 h 211"/>
                <a:gd name="T10" fmla="*/ 113 w 197"/>
                <a:gd name="T11" fmla="*/ 173 h 211"/>
                <a:gd name="T12" fmla="*/ 180 w 197"/>
                <a:gd name="T13" fmla="*/ 195 h 211"/>
                <a:gd name="T14" fmla="*/ 180 w 197"/>
                <a:gd name="T15" fmla="*/ 142 h 211"/>
                <a:gd name="T16" fmla="*/ 83 w 197"/>
                <a:gd name="T17" fmla="*/ 3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211">
                  <a:moveTo>
                    <a:pt x="83" y="37"/>
                  </a:moveTo>
                  <a:lnTo>
                    <a:pt x="83" y="37"/>
                  </a:lnTo>
                  <a:cubicBezTo>
                    <a:pt x="68" y="0"/>
                    <a:pt x="68" y="0"/>
                    <a:pt x="68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13" y="173"/>
                    <a:pt x="113" y="173"/>
                    <a:pt x="113" y="173"/>
                  </a:cubicBezTo>
                  <a:cubicBezTo>
                    <a:pt x="120" y="195"/>
                    <a:pt x="150" y="210"/>
                    <a:pt x="180" y="195"/>
                  </a:cubicBezTo>
                  <a:cubicBezTo>
                    <a:pt x="196" y="188"/>
                    <a:pt x="196" y="158"/>
                    <a:pt x="180" y="142"/>
                  </a:cubicBezTo>
                  <a:lnTo>
                    <a:pt x="83" y="37"/>
                  </a:lnTo>
                </a:path>
              </a:pathLst>
            </a:custGeom>
            <a:solidFill>
              <a:srgbClr val="EAC5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sz="1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83" name="Freeform 465">
              <a:extLst>
                <a:ext uri="{FF2B5EF4-FFF2-40B4-BE49-F238E27FC236}">
                  <a16:creationId xmlns:a16="http://schemas.microsoft.com/office/drawing/2014/main" id="{FC47064E-BA97-F94B-A3C0-F683475EE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225" y="5272088"/>
              <a:ext cx="49213" cy="85725"/>
            </a:xfrm>
            <a:custGeom>
              <a:avLst/>
              <a:gdLst>
                <a:gd name="T0" fmla="*/ 83 w 137"/>
                <a:gd name="T1" fmla="*/ 37 h 240"/>
                <a:gd name="T2" fmla="*/ 83 w 137"/>
                <a:gd name="T3" fmla="*/ 37 h 240"/>
                <a:gd name="T4" fmla="*/ 30 w 137"/>
                <a:gd name="T5" fmla="*/ 7 h 240"/>
                <a:gd name="T6" fmla="*/ 8 w 137"/>
                <a:gd name="T7" fmla="*/ 60 h 240"/>
                <a:gd name="T8" fmla="*/ 68 w 137"/>
                <a:gd name="T9" fmla="*/ 239 h 240"/>
                <a:gd name="T10" fmla="*/ 136 w 137"/>
                <a:gd name="T11" fmla="*/ 217 h 240"/>
                <a:gd name="T12" fmla="*/ 83 w 137"/>
                <a:gd name="T13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240">
                  <a:moveTo>
                    <a:pt x="83" y="37"/>
                  </a:moveTo>
                  <a:lnTo>
                    <a:pt x="83" y="37"/>
                  </a:lnTo>
                  <a:cubicBezTo>
                    <a:pt x="76" y="15"/>
                    <a:pt x="53" y="0"/>
                    <a:pt x="30" y="7"/>
                  </a:cubicBezTo>
                  <a:cubicBezTo>
                    <a:pt x="8" y="15"/>
                    <a:pt x="0" y="37"/>
                    <a:pt x="8" y="60"/>
                  </a:cubicBezTo>
                  <a:cubicBezTo>
                    <a:pt x="68" y="239"/>
                    <a:pt x="68" y="239"/>
                    <a:pt x="68" y="239"/>
                  </a:cubicBezTo>
                  <a:cubicBezTo>
                    <a:pt x="136" y="217"/>
                    <a:pt x="136" y="217"/>
                    <a:pt x="136" y="217"/>
                  </a:cubicBezTo>
                  <a:lnTo>
                    <a:pt x="83" y="37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sz="1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400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ardrop 31">
            <a:extLst>
              <a:ext uri="{FF2B5EF4-FFF2-40B4-BE49-F238E27FC236}">
                <a16:creationId xmlns:a16="http://schemas.microsoft.com/office/drawing/2014/main" id="{3E7E3932-11A0-7E4A-8386-33FEB439DD3E}"/>
              </a:ext>
            </a:extLst>
          </p:cNvPr>
          <p:cNvSpPr/>
          <p:nvPr/>
        </p:nvSpPr>
        <p:spPr>
          <a:xfrm>
            <a:off x="10236940" y="7036381"/>
            <a:ext cx="2042306" cy="2042306"/>
          </a:xfrm>
          <a:prstGeom prst="teardrop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ardrop 32">
            <a:extLst>
              <a:ext uri="{FF2B5EF4-FFF2-40B4-BE49-F238E27FC236}">
                <a16:creationId xmlns:a16="http://schemas.microsoft.com/office/drawing/2014/main" id="{8FDE67B3-5B39-5449-ACF1-D1D7E4270056}"/>
              </a:ext>
            </a:extLst>
          </p:cNvPr>
          <p:cNvSpPr/>
          <p:nvPr/>
        </p:nvSpPr>
        <p:spPr>
          <a:xfrm>
            <a:off x="10236940" y="9812238"/>
            <a:ext cx="2042306" cy="2042306"/>
          </a:xfrm>
          <a:prstGeom prst="teardrop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ardrop 24">
            <a:extLst>
              <a:ext uri="{FF2B5EF4-FFF2-40B4-BE49-F238E27FC236}">
                <a16:creationId xmlns:a16="http://schemas.microsoft.com/office/drawing/2014/main" id="{E2E8B951-DB7E-E046-9CD2-B710FE319602}"/>
              </a:ext>
            </a:extLst>
          </p:cNvPr>
          <p:cNvSpPr/>
          <p:nvPr/>
        </p:nvSpPr>
        <p:spPr>
          <a:xfrm>
            <a:off x="10204283" y="4260523"/>
            <a:ext cx="2042306" cy="2042306"/>
          </a:xfrm>
          <a:prstGeom prst="teardrop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ángulo 8">
            <a:extLst>
              <a:ext uri="{FF2B5EF4-FFF2-40B4-BE49-F238E27FC236}">
                <a16:creationId xmlns:a16="http://schemas.microsoft.com/office/drawing/2014/main" id="{C51EC60E-F09A-F84B-84B2-5E7D93AD419B}"/>
              </a:ext>
            </a:extLst>
          </p:cNvPr>
          <p:cNvSpPr/>
          <p:nvPr/>
        </p:nvSpPr>
        <p:spPr>
          <a:xfrm>
            <a:off x="13353149" y="4551347"/>
            <a:ext cx="89592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cases, difficulty breathing.</a:t>
            </a:r>
          </a:p>
        </p:txBody>
      </p:sp>
      <p:sp>
        <p:nvSpPr>
          <p:cNvPr id="14" name="Rectángulo 1161">
            <a:extLst>
              <a:ext uri="{FF2B5EF4-FFF2-40B4-BE49-F238E27FC236}">
                <a16:creationId xmlns:a16="http://schemas.microsoft.com/office/drawing/2014/main" id="{34B8A9AC-BB10-A94B-BC4C-9FE51C1FE6E0}"/>
              </a:ext>
            </a:extLst>
          </p:cNvPr>
          <p:cNvSpPr/>
          <p:nvPr/>
        </p:nvSpPr>
        <p:spPr>
          <a:xfrm>
            <a:off x="10588687" y="4585266"/>
            <a:ext cx="134322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0" b="1" dirty="0">
                <a:solidFill>
                  <a:schemeClr val="bg1"/>
                </a:solidFill>
                <a:latin typeface="Montserrat" pitchFamily="2" charset="77"/>
              </a:rPr>
              <a:t>01</a:t>
            </a:r>
          </a:p>
        </p:txBody>
      </p:sp>
      <p:sp>
        <p:nvSpPr>
          <p:cNvPr id="26" name="Rectángulo 8">
            <a:extLst>
              <a:ext uri="{FF2B5EF4-FFF2-40B4-BE49-F238E27FC236}">
                <a16:creationId xmlns:a16="http://schemas.microsoft.com/office/drawing/2014/main" id="{D1918934-9B76-9043-A9E8-679449A50448}"/>
              </a:ext>
            </a:extLst>
          </p:cNvPr>
          <p:cNvSpPr/>
          <p:nvPr/>
        </p:nvSpPr>
        <p:spPr>
          <a:xfrm>
            <a:off x="13373488" y="7332524"/>
            <a:ext cx="89592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cases, difficulty breathing.</a:t>
            </a:r>
          </a:p>
        </p:txBody>
      </p:sp>
      <p:sp>
        <p:nvSpPr>
          <p:cNvPr id="28" name="Rectángulo 1161">
            <a:extLst>
              <a:ext uri="{FF2B5EF4-FFF2-40B4-BE49-F238E27FC236}">
                <a16:creationId xmlns:a16="http://schemas.microsoft.com/office/drawing/2014/main" id="{F40C54CD-89DE-CD4B-96D0-2DDACBB5FB24}"/>
              </a:ext>
            </a:extLst>
          </p:cNvPr>
          <p:cNvSpPr/>
          <p:nvPr/>
        </p:nvSpPr>
        <p:spPr>
          <a:xfrm>
            <a:off x="10523373" y="7349017"/>
            <a:ext cx="16612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0" b="1" dirty="0">
                <a:solidFill>
                  <a:schemeClr val="bg1"/>
                </a:solidFill>
                <a:latin typeface="Montserrat" pitchFamily="2" charset="77"/>
              </a:rPr>
              <a:t>02</a:t>
            </a:r>
          </a:p>
        </p:txBody>
      </p:sp>
      <p:sp>
        <p:nvSpPr>
          <p:cNvPr id="29" name="Rectángulo 8">
            <a:extLst>
              <a:ext uri="{FF2B5EF4-FFF2-40B4-BE49-F238E27FC236}">
                <a16:creationId xmlns:a16="http://schemas.microsoft.com/office/drawing/2014/main" id="{CAA7321B-8574-8644-92BE-AA667FAC4901}"/>
              </a:ext>
            </a:extLst>
          </p:cNvPr>
          <p:cNvSpPr/>
          <p:nvPr/>
        </p:nvSpPr>
        <p:spPr>
          <a:xfrm>
            <a:off x="13373489" y="10148392"/>
            <a:ext cx="89592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cases, difficulty breathing.</a:t>
            </a:r>
          </a:p>
        </p:txBody>
      </p:sp>
      <p:sp>
        <p:nvSpPr>
          <p:cNvPr id="31" name="Rectángulo 1161">
            <a:extLst>
              <a:ext uri="{FF2B5EF4-FFF2-40B4-BE49-F238E27FC236}">
                <a16:creationId xmlns:a16="http://schemas.microsoft.com/office/drawing/2014/main" id="{9C3EE8C8-7209-974A-BC57-09EBBAEF5146}"/>
              </a:ext>
            </a:extLst>
          </p:cNvPr>
          <p:cNvSpPr/>
          <p:nvPr/>
        </p:nvSpPr>
        <p:spPr>
          <a:xfrm>
            <a:off x="10523373" y="10106417"/>
            <a:ext cx="16612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0" b="1" dirty="0">
                <a:solidFill>
                  <a:schemeClr val="bg1"/>
                </a:solidFill>
                <a:latin typeface="Montserrat" pitchFamily="2" charset="77"/>
              </a:rPr>
              <a:t>03</a:t>
            </a:r>
          </a:p>
        </p:txBody>
      </p:sp>
      <p:sp>
        <p:nvSpPr>
          <p:cNvPr id="24" name="Rectángulo 1072">
            <a:extLst>
              <a:ext uri="{FF2B5EF4-FFF2-40B4-BE49-F238E27FC236}">
                <a16:creationId xmlns:a16="http://schemas.microsoft.com/office/drawing/2014/main" id="{888E315C-46A9-C148-9144-17BF3F562DC4}"/>
              </a:ext>
            </a:extLst>
          </p:cNvPr>
          <p:cNvSpPr/>
          <p:nvPr/>
        </p:nvSpPr>
        <p:spPr>
          <a:xfrm>
            <a:off x="10343958" y="1339837"/>
            <a:ext cx="1198879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8000" dirty="0">
                <a:solidFill>
                  <a:schemeClr val="accent4"/>
                </a:solidFill>
                <a:latin typeface="Raleway Medium" panose="020B0503030101060003" pitchFamily="34" charset="77"/>
              </a:rPr>
              <a:t>3 TIPS TO WORK REMOTLY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18B7B7B-5E03-C14A-8221-95C6D82F2414}"/>
              </a:ext>
            </a:extLst>
          </p:cNvPr>
          <p:cNvGrpSpPr/>
          <p:nvPr/>
        </p:nvGrpSpPr>
        <p:grpSpPr>
          <a:xfrm>
            <a:off x="3179986" y="5439191"/>
            <a:ext cx="5917737" cy="5124424"/>
            <a:chOff x="1046163" y="4492625"/>
            <a:chExt cx="438150" cy="379413"/>
          </a:xfrm>
        </p:grpSpPr>
        <p:sp>
          <p:nvSpPr>
            <p:cNvPr id="34" name="Freeform 131">
              <a:extLst>
                <a:ext uri="{FF2B5EF4-FFF2-40B4-BE49-F238E27FC236}">
                  <a16:creationId xmlns:a16="http://schemas.microsoft.com/office/drawing/2014/main" id="{469F5332-D30D-AA4D-A6D7-145048BC2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250" y="4699000"/>
              <a:ext cx="76200" cy="76200"/>
            </a:xfrm>
            <a:custGeom>
              <a:avLst/>
              <a:gdLst>
                <a:gd name="T0" fmla="*/ 180 w 211"/>
                <a:gd name="T1" fmla="*/ 22 h 211"/>
                <a:gd name="T2" fmla="*/ 180 w 211"/>
                <a:gd name="T3" fmla="*/ 22 h 211"/>
                <a:gd name="T4" fmla="*/ 172 w 211"/>
                <a:gd name="T5" fmla="*/ 15 h 211"/>
                <a:gd name="T6" fmla="*/ 105 w 211"/>
                <a:gd name="T7" fmla="*/ 30 h 211"/>
                <a:gd name="T8" fmla="*/ 82 w 211"/>
                <a:gd name="T9" fmla="*/ 60 h 211"/>
                <a:gd name="T10" fmla="*/ 75 w 211"/>
                <a:gd name="T11" fmla="*/ 45 h 211"/>
                <a:gd name="T12" fmla="*/ 75 w 211"/>
                <a:gd name="T13" fmla="*/ 45 h 211"/>
                <a:gd name="T14" fmla="*/ 52 w 211"/>
                <a:gd name="T15" fmla="*/ 45 h 211"/>
                <a:gd name="T16" fmla="*/ 14 w 211"/>
                <a:gd name="T17" fmla="*/ 105 h 211"/>
                <a:gd name="T18" fmla="*/ 14 w 211"/>
                <a:gd name="T19" fmla="*/ 105 h 211"/>
                <a:gd name="T20" fmla="*/ 37 w 211"/>
                <a:gd name="T21" fmla="*/ 195 h 211"/>
                <a:gd name="T22" fmla="*/ 120 w 211"/>
                <a:gd name="T23" fmla="*/ 195 h 211"/>
                <a:gd name="T24" fmla="*/ 135 w 211"/>
                <a:gd name="T25" fmla="*/ 180 h 211"/>
                <a:gd name="T26" fmla="*/ 142 w 211"/>
                <a:gd name="T27" fmla="*/ 172 h 211"/>
                <a:gd name="T28" fmla="*/ 157 w 211"/>
                <a:gd name="T29" fmla="*/ 150 h 211"/>
                <a:gd name="T30" fmla="*/ 195 w 211"/>
                <a:gd name="T31" fmla="*/ 90 h 211"/>
                <a:gd name="T32" fmla="*/ 180 w 211"/>
                <a:gd name="T33" fmla="*/ 22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1" h="211">
                  <a:moveTo>
                    <a:pt x="180" y="22"/>
                  </a:moveTo>
                  <a:lnTo>
                    <a:pt x="180" y="22"/>
                  </a:lnTo>
                  <a:cubicBezTo>
                    <a:pt x="172" y="15"/>
                    <a:pt x="172" y="15"/>
                    <a:pt x="172" y="15"/>
                  </a:cubicBezTo>
                  <a:cubicBezTo>
                    <a:pt x="150" y="0"/>
                    <a:pt x="120" y="7"/>
                    <a:pt x="105" y="3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52"/>
                    <a:pt x="82" y="45"/>
                    <a:pt x="75" y="45"/>
                  </a:cubicBezTo>
                  <a:lnTo>
                    <a:pt x="75" y="45"/>
                  </a:lnTo>
                  <a:cubicBezTo>
                    <a:pt x="67" y="37"/>
                    <a:pt x="60" y="37"/>
                    <a:pt x="52" y="45"/>
                  </a:cubicBezTo>
                  <a:cubicBezTo>
                    <a:pt x="14" y="105"/>
                    <a:pt x="14" y="105"/>
                    <a:pt x="14" y="105"/>
                  </a:cubicBezTo>
                  <a:lnTo>
                    <a:pt x="14" y="105"/>
                  </a:lnTo>
                  <a:cubicBezTo>
                    <a:pt x="0" y="135"/>
                    <a:pt x="14" y="172"/>
                    <a:pt x="37" y="195"/>
                  </a:cubicBezTo>
                  <a:cubicBezTo>
                    <a:pt x="67" y="210"/>
                    <a:pt x="97" y="210"/>
                    <a:pt x="120" y="195"/>
                  </a:cubicBezTo>
                  <a:cubicBezTo>
                    <a:pt x="127" y="187"/>
                    <a:pt x="135" y="187"/>
                    <a:pt x="135" y="180"/>
                  </a:cubicBezTo>
                  <a:cubicBezTo>
                    <a:pt x="142" y="172"/>
                    <a:pt x="142" y="172"/>
                    <a:pt x="142" y="172"/>
                  </a:cubicBezTo>
                  <a:cubicBezTo>
                    <a:pt x="157" y="150"/>
                    <a:pt x="157" y="150"/>
                    <a:pt x="157" y="15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210" y="67"/>
                    <a:pt x="202" y="37"/>
                    <a:pt x="180" y="22"/>
                  </a:cubicBezTo>
                </a:path>
              </a:pathLst>
            </a:custGeom>
            <a:solidFill>
              <a:srgbClr val="EDCC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132">
              <a:extLst>
                <a:ext uri="{FF2B5EF4-FFF2-40B4-BE49-F238E27FC236}">
                  <a16:creationId xmlns:a16="http://schemas.microsoft.com/office/drawing/2014/main" id="{B0E85DCE-DE82-D449-92FE-78784125A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375" y="4514850"/>
              <a:ext cx="130175" cy="265113"/>
            </a:xfrm>
            <a:custGeom>
              <a:avLst/>
              <a:gdLst>
                <a:gd name="T0" fmla="*/ 360 w 361"/>
                <a:gd name="T1" fmla="*/ 218 h 737"/>
                <a:gd name="T2" fmla="*/ 360 w 361"/>
                <a:gd name="T3" fmla="*/ 218 h 737"/>
                <a:gd name="T4" fmla="*/ 180 w 361"/>
                <a:gd name="T5" fmla="*/ 0 h 737"/>
                <a:gd name="T6" fmla="*/ 0 w 361"/>
                <a:gd name="T7" fmla="*/ 218 h 737"/>
                <a:gd name="T8" fmla="*/ 105 w 361"/>
                <a:gd name="T9" fmla="*/ 420 h 737"/>
                <a:gd name="T10" fmla="*/ 105 w 361"/>
                <a:gd name="T11" fmla="*/ 646 h 737"/>
                <a:gd name="T12" fmla="*/ 180 w 361"/>
                <a:gd name="T13" fmla="*/ 736 h 737"/>
                <a:gd name="T14" fmla="*/ 255 w 361"/>
                <a:gd name="T15" fmla="*/ 646 h 737"/>
                <a:gd name="T16" fmla="*/ 255 w 361"/>
                <a:gd name="T17" fmla="*/ 420 h 737"/>
                <a:gd name="T18" fmla="*/ 360 w 361"/>
                <a:gd name="T19" fmla="*/ 218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1" h="737">
                  <a:moveTo>
                    <a:pt x="360" y="218"/>
                  </a:moveTo>
                  <a:lnTo>
                    <a:pt x="360" y="218"/>
                  </a:lnTo>
                  <a:cubicBezTo>
                    <a:pt x="360" y="98"/>
                    <a:pt x="292" y="0"/>
                    <a:pt x="180" y="0"/>
                  </a:cubicBezTo>
                  <a:cubicBezTo>
                    <a:pt x="67" y="0"/>
                    <a:pt x="0" y="98"/>
                    <a:pt x="0" y="218"/>
                  </a:cubicBezTo>
                  <a:cubicBezTo>
                    <a:pt x="0" y="308"/>
                    <a:pt x="30" y="390"/>
                    <a:pt x="105" y="420"/>
                  </a:cubicBezTo>
                  <a:cubicBezTo>
                    <a:pt x="105" y="646"/>
                    <a:pt x="105" y="646"/>
                    <a:pt x="105" y="646"/>
                  </a:cubicBezTo>
                  <a:cubicBezTo>
                    <a:pt x="105" y="698"/>
                    <a:pt x="135" y="736"/>
                    <a:pt x="180" y="736"/>
                  </a:cubicBezTo>
                  <a:cubicBezTo>
                    <a:pt x="225" y="736"/>
                    <a:pt x="255" y="698"/>
                    <a:pt x="255" y="646"/>
                  </a:cubicBezTo>
                  <a:cubicBezTo>
                    <a:pt x="255" y="420"/>
                    <a:pt x="255" y="420"/>
                    <a:pt x="255" y="420"/>
                  </a:cubicBezTo>
                  <a:cubicBezTo>
                    <a:pt x="330" y="390"/>
                    <a:pt x="360" y="308"/>
                    <a:pt x="360" y="218"/>
                  </a:cubicBezTo>
                </a:path>
              </a:pathLst>
            </a:custGeom>
            <a:solidFill>
              <a:srgbClr val="EDCC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133">
              <a:extLst>
                <a:ext uri="{FF2B5EF4-FFF2-40B4-BE49-F238E27FC236}">
                  <a16:creationId xmlns:a16="http://schemas.microsoft.com/office/drawing/2014/main" id="{95E34063-115F-D749-8985-D61D05B3A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438" y="4772025"/>
              <a:ext cx="11112" cy="100013"/>
            </a:xfrm>
            <a:custGeom>
              <a:avLst/>
              <a:gdLst>
                <a:gd name="T0" fmla="*/ 15 w 31"/>
                <a:gd name="T1" fmla="*/ 0 h 279"/>
                <a:gd name="T2" fmla="*/ 15 w 31"/>
                <a:gd name="T3" fmla="*/ 0 h 279"/>
                <a:gd name="T4" fmla="*/ 0 w 31"/>
                <a:gd name="T5" fmla="*/ 15 h 279"/>
                <a:gd name="T6" fmla="*/ 0 w 31"/>
                <a:gd name="T7" fmla="*/ 278 h 279"/>
                <a:gd name="T8" fmla="*/ 30 w 31"/>
                <a:gd name="T9" fmla="*/ 278 h 279"/>
                <a:gd name="T10" fmla="*/ 30 w 31"/>
                <a:gd name="T11" fmla="*/ 15 h 279"/>
                <a:gd name="T12" fmla="*/ 15 w 31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79">
                  <a:moveTo>
                    <a:pt x="15" y="0"/>
                  </a:moveTo>
                  <a:lnTo>
                    <a:pt x="15" y="0"/>
                  </a:lnTo>
                  <a:cubicBezTo>
                    <a:pt x="8" y="0"/>
                    <a:pt x="0" y="8"/>
                    <a:pt x="0" y="15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0" y="278"/>
                    <a:pt x="30" y="278"/>
                    <a:pt x="30" y="278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8"/>
                    <a:pt x="23" y="0"/>
                    <a:pt x="15" y="0"/>
                  </a:cubicBezTo>
                </a:path>
              </a:pathLst>
            </a:custGeom>
            <a:solidFill>
              <a:schemeClr val="bg2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134">
              <a:extLst>
                <a:ext uri="{FF2B5EF4-FFF2-40B4-BE49-F238E27FC236}">
                  <a16:creationId xmlns:a16="http://schemas.microsoft.com/office/drawing/2014/main" id="{C6B59AFC-0257-9B42-ADA2-A61EBA548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163" y="4684713"/>
              <a:ext cx="360362" cy="187325"/>
            </a:xfrm>
            <a:custGeom>
              <a:avLst/>
              <a:gdLst>
                <a:gd name="T0" fmla="*/ 893 w 999"/>
                <a:gd name="T1" fmla="*/ 150 h 519"/>
                <a:gd name="T2" fmla="*/ 893 w 999"/>
                <a:gd name="T3" fmla="*/ 150 h 519"/>
                <a:gd name="T4" fmla="*/ 735 w 999"/>
                <a:gd name="T5" fmla="*/ 338 h 519"/>
                <a:gd name="T6" fmla="*/ 728 w 999"/>
                <a:gd name="T7" fmla="*/ 338 h 519"/>
                <a:gd name="T8" fmla="*/ 720 w 999"/>
                <a:gd name="T9" fmla="*/ 338 h 519"/>
                <a:gd name="T10" fmla="*/ 615 w 999"/>
                <a:gd name="T11" fmla="*/ 120 h 519"/>
                <a:gd name="T12" fmla="*/ 427 w 999"/>
                <a:gd name="T13" fmla="*/ 0 h 519"/>
                <a:gd name="T14" fmla="*/ 397 w 999"/>
                <a:gd name="T15" fmla="*/ 0 h 519"/>
                <a:gd name="T16" fmla="*/ 397 w 999"/>
                <a:gd name="T17" fmla="*/ 0 h 519"/>
                <a:gd name="T18" fmla="*/ 315 w 999"/>
                <a:gd name="T19" fmla="*/ 105 h 519"/>
                <a:gd name="T20" fmla="*/ 232 w 999"/>
                <a:gd name="T21" fmla="*/ 0 h 519"/>
                <a:gd name="T22" fmla="*/ 225 w 999"/>
                <a:gd name="T23" fmla="*/ 0 h 519"/>
                <a:gd name="T24" fmla="*/ 210 w 999"/>
                <a:gd name="T25" fmla="*/ 0 h 519"/>
                <a:gd name="T26" fmla="*/ 0 w 999"/>
                <a:gd name="T27" fmla="*/ 210 h 519"/>
                <a:gd name="T28" fmla="*/ 0 w 999"/>
                <a:gd name="T29" fmla="*/ 218 h 519"/>
                <a:gd name="T30" fmla="*/ 0 w 999"/>
                <a:gd name="T31" fmla="*/ 436 h 519"/>
                <a:gd name="T32" fmla="*/ 0 w 999"/>
                <a:gd name="T33" fmla="*/ 466 h 519"/>
                <a:gd name="T34" fmla="*/ 52 w 999"/>
                <a:gd name="T35" fmla="*/ 518 h 519"/>
                <a:gd name="T36" fmla="*/ 105 w 999"/>
                <a:gd name="T37" fmla="*/ 518 h 519"/>
                <a:gd name="T38" fmla="*/ 112 w 999"/>
                <a:gd name="T39" fmla="*/ 518 h 519"/>
                <a:gd name="T40" fmla="*/ 112 w 999"/>
                <a:gd name="T41" fmla="*/ 255 h 519"/>
                <a:gd name="T42" fmla="*/ 127 w 999"/>
                <a:gd name="T43" fmla="*/ 240 h 519"/>
                <a:gd name="T44" fmla="*/ 142 w 999"/>
                <a:gd name="T45" fmla="*/ 255 h 519"/>
                <a:gd name="T46" fmla="*/ 142 w 999"/>
                <a:gd name="T47" fmla="*/ 518 h 519"/>
                <a:gd name="T48" fmla="*/ 150 w 999"/>
                <a:gd name="T49" fmla="*/ 518 h 519"/>
                <a:gd name="T50" fmla="*/ 488 w 999"/>
                <a:gd name="T51" fmla="*/ 518 h 519"/>
                <a:gd name="T52" fmla="*/ 495 w 999"/>
                <a:gd name="T53" fmla="*/ 518 h 519"/>
                <a:gd name="T54" fmla="*/ 503 w 999"/>
                <a:gd name="T55" fmla="*/ 518 h 519"/>
                <a:gd name="T56" fmla="*/ 510 w 999"/>
                <a:gd name="T57" fmla="*/ 518 h 519"/>
                <a:gd name="T58" fmla="*/ 510 w 999"/>
                <a:gd name="T59" fmla="*/ 278 h 519"/>
                <a:gd name="T60" fmla="*/ 525 w 999"/>
                <a:gd name="T61" fmla="*/ 270 h 519"/>
                <a:gd name="T62" fmla="*/ 578 w 999"/>
                <a:gd name="T63" fmla="*/ 368 h 519"/>
                <a:gd name="T64" fmla="*/ 593 w 999"/>
                <a:gd name="T65" fmla="*/ 406 h 519"/>
                <a:gd name="T66" fmla="*/ 713 w 999"/>
                <a:gd name="T67" fmla="*/ 481 h 519"/>
                <a:gd name="T68" fmla="*/ 728 w 999"/>
                <a:gd name="T69" fmla="*/ 481 h 519"/>
                <a:gd name="T70" fmla="*/ 840 w 999"/>
                <a:gd name="T71" fmla="*/ 428 h 519"/>
                <a:gd name="T72" fmla="*/ 998 w 999"/>
                <a:gd name="T73" fmla="*/ 240 h 519"/>
                <a:gd name="T74" fmla="*/ 893 w 999"/>
                <a:gd name="T75" fmla="*/ 15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9" h="519">
                  <a:moveTo>
                    <a:pt x="893" y="150"/>
                  </a:moveTo>
                  <a:lnTo>
                    <a:pt x="893" y="150"/>
                  </a:lnTo>
                  <a:cubicBezTo>
                    <a:pt x="735" y="338"/>
                    <a:pt x="735" y="338"/>
                    <a:pt x="735" y="338"/>
                  </a:cubicBezTo>
                  <a:cubicBezTo>
                    <a:pt x="728" y="338"/>
                    <a:pt x="728" y="338"/>
                    <a:pt x="728" y="338"/>
                  </a:cubicBezTo>
                  <a:cubicBezTo>
                    <a:pt x="720" y="338"/>
                    <a:pt x="720" y="338"/>
                    <a:pt x="720" y="338"/>
                  </a:cubicBezTo>
                  <a:cubicBezTo>
                    <a:pt x="615" y="120"/>
                    <a:pt x="615" y="120"/>
                    <a:pt x="615" y="120"/>
                  </a:cubicBezTo>
                  <a:cubicBezTo>
                    <a:pt x="585" y="53"/>
                    <a:pt x="510" y="0"/>
                    <a:pt x="427" y="0"/>
                  </a:cubicBezTo>
                  <a:cubicBezTo>
                    <a:pt x="397" y="0"/>
                    <a:pt x="397" y="0"/>
                    <a:pt x="397" y="0"/>
                  </a:cubicBezTo>
                  <a:lnTo>
                    <a:pt x="397" y="0"/>
                  </a:lnTo>
                  <a:cubicBezTo>
                    <a:pt x="397" y="15"/>
                    <a:pt x="375" y="105"/>
                    <a:pt x="315" y="105"/>
                  </a:cubicBezTo>
                  <a:cubicBezTo>
                    <a:pt x="247" y="105"/>
                    <a:pt x="232" y="0"/>
                    <a:pt x="232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97" y="0"/>
                    <a:pt x="0" y="90"/>
                    <a:pt x="0" y="210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436"/>
                    <a:pt x="0" y="436"/>
                    <a:pt x="0" y="436"/>
                  </a:cubicBezTo>
                  <a:cubicBezTo>
                    <a:pt x="0" y="466"/>
                    <a:pt x="0" y="466"/>
                    <a:pt x="0" y="466"/>
                  </a:cubicBezTo>
                  <a:cubicBezTo>
                    <a:pt x="0" y="496"/>
                    <a:pt x="22" y="518"/>
                    <a:pt x="52" y="518"/>
                  </a:cubicBezTo>
                  <a:cubicBezTo>
                    <a:pt x="105" y="518"/>
                    <a:pt x="105" y="518"/>
                    <a:pt x="105" y="518"/>
                  </a:cubicBezTo>
                  <a:cubicBezTo>
                    <a:pt x="112" y="518"/>
                    <a:pt x="112" y="518"/>
                    <a:pt x="112" y="518"/>
                  </a:cubicBezTo>
                  <a:cubicBezTo>
                    <a:pt x="112" y="255"/>
                    <a:pt x="112" y="255"/>
                    <a:pt x="112" y="255"/>
                  </a:cubicBezTo>
                  <a:cubicBezTo>
                    <a:pt x="112" y="248"/>
                    <a:pt x="120" y="240"/>
                    <a:pt x="127" y="240"/>
                  </a:cubicBezTo>
                  <a:cubicBezTo>
                    <a:pt x="135" y="240"/>
                    <a:pt x="142" y="248"/>
                    <a:pt x="142" y="255"/>
                  </a:cubicBezTo>
                  <a:cubicBezTo>
                    <a:pt x="142" y="518"/>
                    <a:pt x="142" y="518"/>
                    <a:pt x="142" y="518"/>
                  </a:cubicBezTo>
                  <a:lnTo>
                    <a:pt x="150" y="518"/>
                  </a:lnTo>
                  <a:cubicBezTo>
                    <a:pt x="488" y="518"/>
                    <a:pt x="488" y="518"/>
                    <a:pt x="488" y="518"/>
                  </a:cubicBezTo>
                  <a:cubicBezTo>
                    <a:pt x="495" y="518"/>
                    <a:pt x="495" y="518"/>
                    <a:pt x="495" y="518"/>
                  </a:cubicBezTo>
                  <a:cubicBezTo>
                    <a:pt x="503" y="518"/>
                    <a:pt x="503" y="518"/>
                    <a:pt x="503" y="518"/>
                  </a:cubicBezTo>
                  <a:cubicBezTo>
                    <a:pt x="510" y="518"/>
                    <a:pt x="510" y="518"/>
                    <a:pt x="510" y="518"/>
                  </a:cubicBezTo>
                  <a:cubicBezTo>
                    <a:pt x="510" y="278"/>
                    <a:pt x="510" y="278"/>
                    <a:pt x="510" y="278"/>
                  </a:cubicBezTo>
                  <a:cubicBezTo>
                    <a:pt x="518" y="270"/>
                    <a:pt x="518" y="270"/>
                    <a:pt x="525" y="270"/>
                  </a:cubicBezTo>
                  <a:cubicBezTo>
                    <a:pt x="578" y="368"/>
                    <a:pt x="578" y="368"/>
                    <a:pt x="578" y="368"/>
                  </a:cubicBezTo>
                  <a:cubicBezTo>
                    <a:pt x="593" y="406"/>
                    <a:pt x="593" y="406"/>
                    <a:pt x="593" y="406"/>
                  </a:cubicBezTo>
                  <a:cubicBezTo>
                    <a:pt x="615" y="443"/>
                    <a:pt x="660" y="473"/>
                    <a:pt x="713" y="481"/>
                  </a:cubicBezTo>
                  <a:cubicBezTo>
                    <a:pt x="713" y="481"/>
                    <a:pt x="720" y="481"/>
                    <a:pt x="728" y="481"/>
                  </a:cubicBezTo>
                  <a:cubicBezTo>
                    <a:pt x="773" y="481"/>
                    <a:pt x="810" y="466"/>
                    <a:pt x="840" y="428"/>
                  </a:cubicBezTo>
                  <a:cubicBezTo>
                    <a:pt x="998" y="240"/>
                    <a:pt x="998" y="240"/>
                    <a:pt x="998" y="240"/>
                  </a:cubicBezTo>
                  <a:lnTo>
                    <a:pt x="893" y="15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135">
              <a:extLst>
                <a:ext uri="{FF2B5EF4-FFF2-40B4-BE49-F238E27FC236}">
                  <a16:creationId xmlns:a16="http://schemas.microsoft.com/office/drawing/2014/main" id="{3431B198-4802-A64D-AD26-F0DE29133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625" y="4492625"/>
              <a:ext cx="177800" cy="100013"/>
            </a:xfrm>
            <a:custGeom>
              <a:avLst/>
              <a:gdLst>
                <a:gd name="T0" fmla="*/ 450 w 496"/>
                <a:gd name="T1" fmla="*/ 255 h 279"/>
                <a:gd name="T2" fmla="*/ 450 w 496"/>
                <a:gd name="T3" fmla="*/ 255 h 279"/>
                <a:gd name="T4" fmla="*/ 398 w 496"/>
                <a:gd name="T5" fmla="*/ 173 h 279"/>
                <a:gd name="T6" fmla="*/ 270 w 496"/>
                <a:gd name="T7" fmla="*/ 180 h 279"/>
                <a:gd name="T8" fmla="*/ 135 w 496"/>
                <a:gd name="T9" fmla="*/ 188 h 279"/>
                <a:gd name="T10" fmla="*/ 90 w 496"/>
                <a:gd name="T11" fmla="*/ 278 h 279"/>
                <a:gd name="T12" fmla="*/ 60 w 496"/>
                <a:gd name="T13" fmla="*/ 45 h 279"/>
                <a:gd name="T14" fmla="*/ 165 w 496"/>
                <a:gd name="T15" fmla="*/ 53 h 279"/>
                <a:gd name="T16" fmla="*/ 443 w 496"/>
                <a:gd name="T17" fmla="*/ 98 h 279"/>
                <a:gd name="T18" fmla="*/ 450 w 496"/>
                <a:gd name="T19" fmla="*/ 25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6" h="279">
                  <a:moveTo>
                    <a:pt x="450" y="255"/>
                  </a:moveTo>
                  <a:lnTo>
                    <a:pt x="450" y="255"/>
                  </a:lnTo>
                  <a:cubicBezTo>
                    <a:pt x="450" y="255"/>
                    <a:pt x="450" y="203"/>
                    <a:pt x="398" y="173"/>
                  </a:cubicBezTo>
                  <a:cubicBezTo>
                    <a:pt x="360" y="158"/>
                    <a:pt x="322" y="180"/>
                    <a:pt x="270" y="180"/>
                  </a:cubicBezTo>
                  <a:cubicBezTo>
                    <a:pt x="217" y="188"/>
                    <a:pt x="165" y="165"/>
                    <a:pt x="135" y="188"/>
                  </a:cubicBezTo>
                  <a:cubicBezTo>
                    <a:pt x="90" y="218"/>
                    <a:pt x="90" y="263"/>
                    <a:pt x="90" y="278"/>
                  </a:cubicBezTo>
                  <a:cubicBezTo>
                    <a:pt x="67" y="270"/>
                    <a:pt x="0" y="173"/>
                    <a:pt x="60" y="45"/>
                  </a:cubicBezTo>
                  <a:cubicBezTo>
                    <a:pt x="82" y="75"/>
                    <a:pt x="127" y="75"/>
                    <a:pt x="165" y="53"/>
                  </a:cubicBezTo>
                  <a:cubicBezTo>
                    <a:pt x="262" y="0"/>
                    <a:pt x="375" y="8"/>
                    <a:pt x="443" y="98"/>
                  </a:cubicBezTo>
                  <a:cubicBezTo>
                    <a:pt x="495" y="173"/>
                    <a:pt x="450" y="255"/>
                    <a:pt x="450" y="255"/>
                  </a:cubicBezTo>
                </a:path>
              </a:pathLst>
            </a:custGeom>
            <a:solidFill>
              <a:srgbClr val="8962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136">
              <a:extLst>
                <a:ext uri="{FF2B5EF4-FFF2-40B4-BE49-F238E27FC236}">
                  <a16:creationId xmlns:a16="http://schemas.microsoft.com/office/drawing/2014/main" id="{B46E7B93-4E23-EB40-9309-4C61C5994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413" y="4710113"/>
              <a:ext cx="38100" cy="23812"/>
            </a:xfrm>
            <a:custGeom>
              <a:avLst/>
              <a:gdLst>
                <a:gd name="T0" fmla="*/ 0 w 106"/>
                <a:gd name="T1" fmla="*/ 15 h 68"/>
                <a:gd name="T2" fmla="*/ 45 w 106"/>
                <a:gd name="T3" fmla="*/ 67 h 68"/>
                <a:gd name="T4" fmla="*/ 68 w 106"/>
                <a:gd name="T5" fmla="*/ 67 h 68"/>
                <a:gd name="T6" fmla="*/ 105 w 106"/>
                <a:gd name="T7" fmla="*/ 15 h 68"/>
                <a:gd name="T8" fmla="*/ 60 w 106"/>
                <a:gd name="T9" fmla="*/ 0 h 68"/>
                <a:gd name="T10" fmla="*/ 23 w 106"/>
                <a:gd name="T11" fmla="*/ 0 h 68"/>
                <a:gd name="T12" fmla="*/ 0 w 106"/>
                <a:gd name="T13" fmla="*/ 1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68">
                  <a:moveTo>
                    <a:pt x="0" y="15"/>
                  </a:moveTo>
                  <a:lnTo>
                    <a:pt x="45" y="67"/>
                  </a:lnTo>
                  <a:lnTo>
                    <a:pt x="68" y="67"/>
                  </a:lnTo>
                  <a:lnTo>
                    <a:pt x="105" y="15"/>
                  </a:lnTo>
                  <a:lnTo>
                    <a:pt x="60" y="0"/>
                  </a:lnTo>
                  <a:lnTo>
                    <a:pt x="23" y="0"/>
                  </a:lnTo>
                  <a:lnTo>
                    <a:pt x="0" y="15"/>
                  </a:lnTo>
                </a:path>
              </a:pathLst>
            </a:custGeom>
            <a:solidFill>
              <a:srgbClr val="F1BA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37">
              <a:extLst>
                <a:ext uri="{FF2B5EF4-FFF2-40B4-BE49-F238E27FC236}">
                  <a16:creationId xmlns:a16="http://schemas.microsoft.com/office/drawing/2014/main" id="{974862BA-AD87-1F41-8679-1C5D23A88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413" y="4710113"/>
              <a:ext cx="38100" cy="23812"/>
            </a:xfrm>
            <a:custGeom>
              <a:avLst/>
              <a:gdLst>
                <a:gd name="T0" fmla="*/ 0 w 106"/>
                <a:gd name="T1" fmla="*/ 15 h 68"/>
                <a:gd name="T2" fmla="*/ 45 w 106"/>
                <a:gd name="T3" fmla="*/ 67 h 68"/>
                <a:gd name="T4" fmla="*/ 68 w 106"/>
                <a:gd name="T5" fmla="*/ 67 h 68"/>
                <a:gd name="T6" fmla="*/ 105 w 106"/>
                <a:gd name="T7" fmla="*/ 15 h 68"/>
                <a:gd name="T8" fmla="*/ 60 w 106"/>
                <a:gd name="T9" fmla="*/ 0 h 68"/>
                <a:gd name="T10" fmla="*/ 23 w 106"/>
                <a:gd name="T1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68">
                  <a:moveTo>
                    <a:pt x="0" y="15"/>
                  </a:moveTo>
                  <a:lnTo>
                    <a:pt x="45" y="67"/>
                  </a:lnTo>
                  <a:lnTo>
                    <a:pt x="68" y="67"/>
                  </a:lnTo>
                  <a:lnTo>
                    <a:pt x="105" y="15"/>
                  </a:lnTo>
                  <a:lnTo>
                    <a:pt x="60" y="0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138">
              <a:extLst>
                <a:ext uri="{FF2B5EF4-FFF2-40B4-BE49-F238E27FC236}">
                  <a16:creationId xmlns:a16="http://schemas.microsoft.com/office/drawing/2014/main" id="{2B030E2D-E9A2-B44E-AC66-9D0563460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063" y="4725988"/>
              <a:ext cx="49212" cy="141287"/>
            </a:xfrm>
            <a:custGeom>
              <a:avLst/>
              <a:gdLst>
                <a:gd name="T0" fmla="*/ 60 w 137"/>
                <a:gd name="T1" fmla="*/ 7 h 391"/>
                <a:gd name="T2" fmla="*/ 0 w 137"/>
                <a:gd name="T3" fmla="*/ 293 h 391"/>
                <a:gd name="T4" fmla="*/ 68 w 137"/>
                <a:gd name="T5" fmla="*/ 390 h 391"/>
                <a:gd name="T6" fmla="*/ 136 w 137"/>
                <a:gd name="T7" fmla="*/ 293 h 391"/>
                <a:gd name="T8" fmla="*/ 83 w 137"/>
                <a:gd name="T9" fmla="*/ 0 h 391"/>
                <a:gd name="T10" fmla="*/ 60 w 137"/>
                <a:gd name="T11" fmla="*/ 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391">
                  <a:moveTo>
                    <a:pt x="60" y="7"/>
                  </a:moveTo>
                  <a:lnTo>
                    <a:pt x="0" y="293"/>
                  </a:lnTo>
                  <a:lnTo>
                    <a:pt x="68" y="390"/>
                  </a:lnTo>
                  <a:lnTo>
                    <a:pt x="136" y="293"/>
                  </a:lnTo>
                  <a:lnTo>
                    <a:pt x="83" y="0"/>
                  </a:lnTo>
                  <a:lnTo>
                    <a:pt x="60" y="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39">
              <a:extLst>
                <a:ext uri="{FF2B5EF4-FFF2-40B4-BE49-F238E27FC236}">
                  <a16:creationId xmlns:a16="http://schemas.microsoft.com/office/drawing/2014/main" id="{F05F2EC6-855A-7A4A-A409-51B27E4CF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063" y="4725988"/>
              <a:ext cx="49212" cy="141287"/>
            </a:xfrm>
            <a:custGeom>
              <a:avLst/>
              <a:gdLst>
                <a:gd name="T0" fmla="*/ 60 w 137"/>
                <a:gd name="T1" fmla="*/ 7 h 391"/>
                <a:gd name="T2" fmla="*/ 0 w 137"/>
                <a:gd name="T3" fmla="*/ 293 h 391"/>
                <a:gd name="T4" fmla="*/ 68 w 137"/>
                <a:gd name="T5" fmla="*/ 390 h 391"/>
                <a:gd name="T6" fmla="*/ 136 w 137"/>
                <a:gd name="T7" fmla="*/ 293 h 391"/>
                <a:gd name="T8" fmla="*/ 83 w 137"/>
                <a:gd name="T9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391">
                  <a:moveTo>
                    <a:pt x="60" y="7"/>
                  </a:moveTo>
                  <a:lnTo>
                    <a:pt x="0" y="293"/>
                  </a:lnTo>
                  <a:lnTo>
                    <a:pt x="68" y="390"/>
                  </a:lnTo>
                  <a:lnTo>
                    <a:pt x="136" y="293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140">
              <a:extLst>
                <a:ext uri="{FF2B5EF4-FFF2-40B4-BE49-F238E27FC236}">
                  <a16:creationId xmlns:a16="http://schemas.microsoft.com/office/drawing/2014/main" id="{6602CFBA-44AF-4749-AB66-CD6D1FD50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250" y="4679950"/>
              <a:ext cx="49213" cy="60325"/>
            </a:xfrm>
            <a:custGeom>
              <a:avLst/>
              <a:gdLst>
                <a:gd name="T0" fmla="*/ 60 w 136"/>
                <a:gd name="T1" fmla="*/ 0 h 166"/>
                <a:gd name="T2" fmla="*/ 135 w 136"/>
                <a:gd name="T3" fmla="*/ 83 h 166"/>
                <a:gd name="T4" fmla="*/ 52 w 136"/>
                <a:gd name="T5" fmla="*/ 165 h 166"/>
                <a:gd name="T6" fmla="*/ 0 w 136"/>
                <a:gd name="T7" fmla="*/ 15 h 166"/>
                <a:gd name="T8" fmla="*/ 60 w 136"/>
                <a:gd name="T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66">
                  <a:moveTo>
                    <a:pt x="60" y="0"/>
                  </a:moveTo>
                  <a:lnTo>
                    <a:pt x="135" y="83"/>
                  </a:lnTo>
                  <a:lnTo>
                    <a:pt x="52" y="165"/>
                  </a:lnTo>
                  <a:lnTo>
                    <a:pt x="0" y="15"/>
                  </a:lnTo>
                  <a:lnTo>
                    <a:pt x="6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41">
              <a:extLst>
                <a:ext uri="{FF2B5EF4-FFF2-40B4-BE49-F238E27FC236}">
                  <a16:creationId xmlns:a16="http://schemas.microsoft.com/office/drawing/2014/main" id="{58EB024E-66D3-BC48-9194-582210E6F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463" y="4679950"/>
              <a:ext cx="49212" cy="60325"/>
            </a:xfrm>
            <a:custGeom>
              <a:avLst/>
              <a:gdLst>
                <a:gd name="T0" fmla="*/ 75 w 136"/>
                <a:gd name="T1" fmla="*/ 0 h 166"/>
                <a:gd name="T2" fmla="*/ 0 w 136"/>
                <a:gd name="T3" fmla="*/ 83 h 166"/>
                <a:gd name="T4" fmla="*/ 82 w 136"/>
                <a:gd name="T5" fmla="*/ 165 h 166"/>
                <a:gd name="T6" fmla="*/ 135 w 136"/>
                <a:gd name="T7" fmla="*/ 15 h 166"/>
                <a:gd name="T8" fmla="*/ 75 w 136"/>
                <a:gd name="T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66">
                  <a:moveTo>
                    <a:pt x="75" y="0"/>
                  </a:moveTo>
                  <a:lnTo>
                    <a:pt x="0" y="83"/>
                  </a:lnTo>
                  <a:lnTo>
                    <a:pt x="82" y="165"/>
                  </a:lnTo>
                  <a:lnTo>
                    <a:pt x="135" y="15"/>
                  </a:lnTo>
                  <a:lnTo>
                    <a:pt x="7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43">
              <a:extLst>
                <a:ext uri="{FF2B5EF4-FFF2-40B4-BE49-F238E27FC236}">
                  <a16:creationId xmlns:a16="http://schemas.microsoft.com/office/drawing/2014/main" id="{7B57816D-D2BC-AA47-9963-B61DE7A28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6200" y="4514850"/>
              <a:ext cx="11113" cy="42863"/>
            </a:xfrm>
            <a:custGeom>
              <a:avLst/>
              <a:gdLst>
                <a:gd name="T0" fmla="*/ 30 w 31"/>
                <a:gd name="T1" fmla="*/ 0 h 121"/>
                <a:gd name="T2" fmla="*/ 30 w 31"/>
                <a:gd name="T3" fmla="*/ 120 h 121"/>
                <a:gd name="T4" fmla="*/ 0 w 31"/>
                <a:gd name="T5" fmla="*/ 120 h 121"/>
                <a:gd name="T6" fmla="*/ 0 w 31"/>
                <a:gd name="T7" fmla="*/ 0 h 121"/>
                <a:gd name="T8" fmla="*/ 30 w 31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21">
                  <a:moveTo>
                    <a:pt x="30" y="0"/>
                  </a:moveTo>
                  <a:lnTo>
                    <a:pt x="30" y="120"/>
                  </a:lnTo>
                  <a:lnTo>
                    <a:pt x="0" y="120"/>
                  </a:lnTo>
                  <a:lnTo>
                    <a:pt x="0" y="0"/>
                  </a:lnTo>
                  <a:lnTo>
                    <a:pt x="3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44">
              <a:extLst>
                <a:ext uri="{FF2B5EF4-FFF2-40B4-BE49-F238E27FC236}">
                  <a16:creationId xmlns:a16="http://schemas.microsoft.com/office/drawing/2014/main" id="{584D37AA-EA1E-0E4F-9B4C-F8FF7B434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250" y="4514850"/>
              <a:ext cx="30163" cy="42863"/>
            </a:xfrm>
            <a:custGeom>
              <a:avLst/>
              <a:gdLst>
                <a:gd name="T0" fmla="*/ 0 w 83"/>
                <a:gd name="T1" fmla="*/ 0 h 121"/>
                <a:gd name="T2" fmla="*/ 0 w 83"/>
                <a:gd name="T3" fmla="*/ 0 h 121"/>
                <a:gd name="T4" fmla="*/ 37 w 83"/>
                <a:gd name="T5" fmla="*/ 0 h 121"/>
                <a:gd name="T6" fmla="*/ 82 w 83"/>
                <a:gd name="T7" fmla="*/ 60 h 121"/>
                <a:gd name="T8" fmla="*/ 30 w 83"/>
                <a:gd name="T9" fmla="*/ 120 h 121"/>
                <a:gd name="T10" fmla="*/ 0 w 83"/>
                <a:gd name="T11" fmla="*/ 120 h 121"/>
                <a:gd name="T12" fmla="*/ 0 w 83"/>
                <a:gd name="T13" fmla="*/ 0 h 121"/>
                <a:gd name="T14" fmla="*/ 22 w 83"/>
                <a:gd name="T15" fmla="*/ 105 h 121"/>
                <a:gd name="T16" fmla="*/ 22 w 83"/>
                <a:gd name="T17" fmla="*/ 105 h 121"/>
                <a:gd name="T18" fmla="*/ 30 w 83"/>
                <a:gd name="T19" fmla="*/ 105 h 121"/>
                <a:gd name="T20" fmla="*/ 60 w 83"/>
                <a:gd name="T21" fmla="*/ 60 h 121"/>
                <a:gd name="T22" fmla="*/ 30 w 83"/>
                <a:gd name="T23" fmla="*/ 23 h 121"/>
                <a:gd name="T24" fmla="*/ 22 w 83"/>
                <a:gd name="T25" fmla="*/ 23 h 121"/>
                <a:gd name="T26" fmla="*/ 22 w 83"/>
                <a:gd name="T27" fmla="*/ 10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" h="121">
                  <a:moveTo>
                    <a:pt x="0" y="0"/>
                  </a:moveTo>
                  <a:lnTo>
                    <a:pt x="0" y="0"/>
                  </a:lnTo>
                  <a:cubicBezTo>
                    <a:pt x="37" y="0"/>
                    <a:pt x="37" y="0"/>
                    <a:pt x="37" y="0"/>
                  </a:cubicBezTo>
                  <a:cubicBezTo>
                    <a:pt x="67" y="0"/>
                    <a:pt x="82" y="23"/>
                    <a:pt x="82" y="60"/>
                  </a:cubicBezTo>
                  <a:cubicBezTo>
                    <a:pt x="82" y="98"/>
                    <a:pt x="67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0"/>
                  </a:lnTo>
                  <a:close/>
                  <a:moveTo>
                    <a:pt x="22" y="105"/>
                  </a:moveTo>
                  <a:lnTo>
                    <a:pt x="22" y="105"/>
                  </a:lnTo>
                  <a:cubicBezTo>
                    <a:pt x="30" y="105"/>
                    <a:pt x="30" y="105"/>
                    <a:pt x="30" y="105"/>
                  </a:cubicBezTo>
                  <a:cubicBezTo>
                    <a:pt x="52" y="105"/>
                    <a:pt x="60" y="90"/>
                    <a:pt x="60" y="60"/>
                  </a:cubicBezTo>
                  <a:cubicBezTo>
                    <a:pt x="60" y="30"/>
                    <a:pt x="52" y="23"/>
                    <a:pt x="30" y="23"/>
                  </a:cubicBezTo>
                  <a:cubicBezTo>
                    <a:pt x="22" y="23"/>
                    <a:pt x="22" y="23"/>
                    <a:pt x="22" y="23"/>
                  </a:cubicBezTo>
                  <a:lnTo>
                    <a:pt x="22" y="1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47">
              <a:extLst>
                <a:ext uri="{FF2B5EF4-FFF2-40B4-BE49-F238E27FC236}">
                  <a16:creationId xmlns:a16="http://schemas.microsoft.com/office/drawing/2014/main" id="{7E29FE1C-488E-ED4F-902A-FD80FA5E9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200" y="4514850"/>
              <a:ext cx="11113" cy="42863"/>
            </a:xfrm>
            <a:custGeom>
              <a:avLst/>
              <a:gdLst>
                <a:gd name="T0" fmla="*/ 0 w 31"/>
                <a:gd name="T1" fmla="*/ 75 h 121"/>
                <a:gd name="T2" fmla="*/ 0 w 31"/>
                <a:gd name="T3" fmla="*/ 23 h 121"/>
                <a:gd name="T4" fmla="*/ 0 w 31"/>
                <a:gd name="T5" fmla="*/ 0 h 121"/>
                <a:gd name="T6" fmla="*/ 30 w 31"/>
                <a:gd name="T7" fmla="*/ 0 h 121"/>
                <a:gd name="T8" fmla="*/ 30 w 31"/>
                <a:gd name="T9" fmla="*/ 23 h 121"/>
                <a:gd name="T10" fmla="*/ 22 w 31"/>
                <a:gd name="T11" fmla="*/ 75 h 121"/>
                <a:gd name="T12" fmla="*/ 0 w 31"/>
                <a:gd name="T13" fmla="*/ 75 h 121"/>
                <a:gd name="T14" fmla="*/ 0 w 31"/>
                <a:gd name="T15" fmla="*/ 120 h 121"/>
                <a:gd name="T16" fmla="*/ 0 w 31"/>
                <a:gd name="T17" fmla="*/ 98 h 121"/>
                <a:gd name="T18" fmla="*/ 22 w 31"/>
                <a:gd name="T19" fmla="*/ 98 h 121"/>
                <a:gd name="T20" fmla="*/ 22 w 31"/>
                <a:gd name="T21" fmla="*/ 120 h 121"/>
                <a:gd name="T22" fmla="*/ 0 w 31"/>
                <a:gd name="T23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121">
                  <a:moveTo>
                    <a:pt x="0" y="75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23"/>
                  </a:lnTo>
                  <a:lnTo>
                    <a:pt x="22" y="75"/>
                  </a:lnTo>
                  <a:lnTo>
                    <a:pt x="0" y="75"/>
                  </a:lnTo>
                  <a:close/>
                  <a:moveTo>
                    <a:pt x="0" y="120"/>
                  </a:moveTo>
                  <a:lnTo>
                    <a:pt x="0" y="98"/>
                  </a:lnTo>
                  <a:lnTo>
                    <a:pt x="22" y="98"/>
                  </a:lnTo>
                  <a:lnTo>
                    <a:pt x="22" y="12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" name="Freeform 369">
            <a:extLst>
              <a:ext uri="{FF2B5EF4-FFF2-40B4-BE49-F238E27FC236}">
                <a16:creationId xmlns:a16="http://schemas.microsoft.com/office/drawing/2014/main" id="{1E22CB16-889E-5442-A640-70A86600F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903" y="4161363"/>
            <a:ext cx="5619426" cy="2092585"/>
          </a:xfrm>
          <a:custGeom>
            <a:avLst/>
            <a:gdLst>
              <a:gd name="T0" fmla="*/ 1038 w 1054"/>
              <a:gd name="T1" fmla="*/ 331 h 392"/>
              <a:gd name="T2" fmla="*/ 1038 w 1054"/>
              <a:gd name="T3" fmla="*/ 331 h 392"/>
              <a:gd name="T4" fmla="*/ 557 w 1054"/>
              <a:gd name="T5" fmla="*/ 8 h 392"/>
              <a:gd name="T6" fmla="*/ 519 w 1054"/>
              <a:gd name="T7" fmla="*/ 8 h 392"/>
              <a:gd name="T8" fmla="*/ 23 w 1054"/>
              <a:gd name="T9" fmla="*/ 331 h 392"/>
              <a:gd name="T10" fmla="*/ 15 w 1054"/>
              <a:gd name="T11" fmla="*/ 369 h 392"/>
              <a:gd name="T12" fmla="*/ 38 w 1054"/>
              <a:gd name="T13" fmla="*/ 384 h 392"/>
              <a:gd name="T14" fmla="*/ 53 w 1054"/>
              <a:gd name="T15" fmla="*/ 376 h 392"/>
              <a:gd name="T16" fmla="*/ 534 w 1054"/>
              <a:gd name="T17" fmla="*/ 68 h 392"/>
              <a:gd name="T18" fmla="*/ 1000 w 1054"/>
              <a:gd name="T19" fmla="*/ 376 h 392"/>
              <a:gd name="T20" fmla="*/ 1045 w 1054"/>
              <a:gd name="T21" fmla="*/ 369 h 392"/>
              <a:gd name="T22" fmla="*/ 1038 w 1054"/>
              <a:gd name="T23" fmla="*/ 331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54" h="392">
                <a:moveTo>
                  <a:pt x="1038" y="331"/>
                </a:moveTo>
                <a:lnTo>
                  <a:pt x="1038" y="331"/>
                </a:lnTo>
                <a:cubicBezTo>
                  <a:pt x="557" y="8"/>
                  <a:pt x="557" y="8"/>
                  <a:pt x="557" y="8"/>
                </a:cubicBezTo>
                <a:cubicBezTo>
                  <a:pt x="542" y="0"/>
                  <a:pt x="534" y="0"/>
                  <a:pt x="519" y="8"/>
                </a:cubicBezTo>
                <a:cubicBezTo>
                  <a:pt x="23" y="331"/>
                  <a:pt x="23" y="331"/>
                  <a:pt x="23" y="331"/>
                </a:cubicBezTo>
                <a:cubicBezTo>
                  <a:pt x="8" y="339"/>
                  <a:pt x="0" y="354"/>
                  <a:pt x="15" y="369"/>
                </a:cubicBezTo>
                <a:cubicBezTo>
                  <a:pt x="15" y="376"/>
                  <a:pt x="30" y="384"/>
                  <a:pt x="38" y="384"/>
                </a:cubicBezTo>
                <a:cubicBezTo>
                  <a:pt x="46" y="384"/>
                  <a:pt x="46" y="384"/>
                  <a:pt x="53" y="376"/>
                </a:cubicBezTo>
                <a:cubicBezTo>
                  <a:pt x="534" y="68"/>
                  <a:pt x="534" y="68"/>
                  <a:pt x="534" y="68"/>
                </a:cubicBezTo>
                <a:cubicBezTo>
                  <a:pt x="1000" y="376"/>
                  <a:pt x="1000" y="376"/>
                  <a:pt x="1000" y="376"/>
                </a:cubicBezTo>
                <a:cubicBezTo>
                  <a:pt x="1015" y="391"/>
                  <a:pt x="1031" y="384"/>
                  <a:pt x="1045" y="369"/>
                </a:cubicBezTo>
                <a:cubicBezTo>
                  <a:pt x="1053" y="361"/>
                  <a:pt x="1045" y="339"/>
                  <a:pt x="1038" y="33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89FF51-A334-644F-9735-88912A70A7B7}"/>
              </a:ext>
            </a:extLst>
          </p:cNvPr>
          <p:cNvGrpSpPr/>
          <p:nvPr/>
        </p:nvGrpSpPr>
        <p:grpSpPr>
          <a:xfrm>
            <a:off x="2438547" y="9129211"/>
            <a:ext cx="3241032" cy="1812190"/>
            <a:chOff x="3262313" y="5389563"/>
            <a:chExt cx="295275" cy="165100"/>
          </a:xfrm>
        </p:grpSpPr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D78DC466-DEDF-AC43-AE51-008F311EF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688" y="5389563"/>
              <a:ext cx="7937" cy="96837"/>
            </a:xfrm>
            <a:custGeom>
              <a:avLst/>
              <a:gdLst>
                <a:gd name="T0" fmla="*/ 15 w 24"/>
                <a:gd name="T1" fmla="*/ 0 h 271"/>
                <a:gd name="T2" fmla="*/ 15 w 24"/>
                <a:gd name="T3" fmla="*/ 0 h 271"/>
                <a:gd name="T4" fmla="*/ 0 w 24"/>
                <a:gd name="T5" fmla="*/ 15 h 271"/>
                <a:gd name="T6" fmla="*/ 0 w 24"/>
                <a:gd name="T7" fmla="*/ 270 h 271"/>
                <a:gd name="T8" fmla="*/ 23 w 24"/>
                <a:gd name="T9" fmla="*/ 270 h 271"/>
                <a:gd name="T10" fmla="*/ 23 w 24"/>
                <a:gd name="T11" fmla="*/ 15 h 271"/>
                <a:gd name="T12" fmla="*/ 15 w 24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71">
                  <a:moveTo>
                    <a:pt x="15" y="0"/>
                  </a:moveTo>
                  <a:lnTo>
                    <a:pt x="15" y="0"/>
                  </a:lnTo>
                  <a:cubicBezTo>
                    <a:pt x="8" y="0"/>
                    <a:pt x="0" y="8"/>
                    <a:pt x="0" y="15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23" y="270"/>
                    <a:pt x="23" y="270"/>
                    <a:pt x="23" y="27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8"/>
                    <a:pt x="23" y="0"/>
                    <a:pt x="15" y="0"/>
                  </a:cubicBezTo>
                </a:path>
              </a:pathLst>
            </a:custGeom>
            <a:solidFill>
              <a:srgbClr val="EF67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395CC50A-3F87-A443-9E43-ECA63B46B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275" y="5389563"/>
              <a:ext cx="7938" cy="96837"/>
            </a:xfrm>
            <a:custGeom>
              <a:avLst/>
              <a:gdLst>
                <a:gd name="T0" fmla="*/ 8 w 24"/>
                <a:gd name="T1" fmla="*/ 0 h 271"/>
                <a:gd name="T2" fmla="*/ 8 w 24"/>
                <a:gd name="T3" fmla="*/ 0 h 271"/>
                <a:gd name="T4" fmla="*/ 0 w 24"/>
                <a:gd name="T5" fmla="*/ 15 h 271"/>
                <a:gd name="T6" fmla="*/ 0 w 24"/>
                <a:gd name="T7" fmla="*/ 270 h 271"/>
                <a:gd name="T8" fmla="*/ 23 w 24"/>
                <a:gd name="T9" fmla="*/ 270 h 271"/>
                <a:gd name="T10" fmla="*/ 23 w 24"/>
                <a:gd name="T11" fmla="*/ 15 h 271"/>
                <a:gd name="T12" fmla="*/ 8 w 24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71">
                  <a:moveTo>
                    <a:pt x="8" y="0"/>
                  </a:moveTo>
                  <a:lnTo>
                    <a:pt x="8" y="0"/>
                  </a:lnTo>
                  <a:cubicBezTo>
                    <a:pt x="0" y="0"/>
                    <a:pt x="0" y="8"/>
                    <a:pt x="0" y="15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23" y="270"/>
                    <a:pt x="23" y="270"/>
                    <a:pt x="23" y="27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8"/>
                    <a:pt x="15" y="0"/>
                    <a:pt x="8" y="0"/>
                  </a:cubicBezTo>
                </a:path>
              </a:pathLst>
            </a:custGeom>
            <a:solidFill>
              <a:srgbClr val="EF67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FF4AF72B-E020-DB4C-82FC-380C707C9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313" y="5389563"/>
              <a:ext cx="295275" cy="146050"/>
            </a:xfrm>
            <a:custGeom>
              <a:avLst/>
              <a:gdLst>
                <a:gd name="T0" fmla="*/ 781 w 819"/>
                <a:gd name="T1" fmla="*/ 406 h 407"/>
                <a:gd name="T2" fmla="*/ 781 w 819"/>
                <a:gd name="T3" fmla="*/ 406 h 407"/>
                <a:gd name="T4" fmla="*/ 38 w 819"/>
                <a:gd name="T5" fmla="*/ 406 h 407"/>
                <a:gd name="T6" fmla="*/ 0 w 819"/>
                <a:gd name="T7" fmla="*/ 361 h 407"/>
                <a:gd name="T8" fmla="*/ 0 w 819"/>
                <a:gd name="T9" fmla="*/ 45 h 407"/>
                <a:gd name="T10" fmla="*/ 38 w 819"/>
                <a:gd name="T11" fmla="*/ 0 h 407"/>
                <a:gd name="T12" fmla="*/ 781 w 819"/>
                <a:gd name="T13" fmla="*/ 0 h 407"/>
                <a:gd name="T14" fmla="*/ 818 w 819"/>
                <a:gd name="T15" fmla="*/ 45 h 407"/>
                <a:gd name="T16" fmla="*/ 818 w 819"/>
                <a:gd name="T17" fmla="*/ 361 h 407"/>
                <a:gd name="T18" fmla="*/ 781 w 819"/>
                <a:gd name="T19" fmla="*/ 406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9" h="407">
                  <a:moveTo>
                    <a:pt x="781" y="406"/>
                  </a:moveTo>
                  <a:lnTo>
                    <a:pt x="781" y="406"/>
                  </a:lnTo>
                  <a:cubicBezTo>
                    <a:pt x="38" y="406"/>
                    <a:pt x="38" y="406"/>
                    <a:pt x="38" y="406"/>
                  </a:cubicBezTo>
                  <a:cubicBezTo>
                    <a:pt x="15" y="406"/>
                    <a:pt x="0" y="383"/>
                    <a:pt x="0" y="36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3"/>
                    <a:pt x="15" y="0"/>
                    <a:pt x="38" y="0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804" y="0"/>
                    <a:pt x="818" y="23"/>
                    <a:pt x="818" y="45"/>
                  </a:cubicBezTo>
                  <a:cubicBezTo>
                    <a:pt x="818" y="361"/>
                    <a:pt x="818" y="361"/>
                    <a:pt x="818" y="361"/>
                  </a:cubicBezTo>
                  <a:cubicBezTo>
                    <a:pt x="818" y="383"/>
                    <a:pt x="804" y="406"/>
                    <a:pt x="781" y="406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A1B32A0E-B147-DB42-8C96-F74AD3E17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313" y="5532438"/>
              <a:ext cx="295275" cy="22225"/>
            </a:xfrm>
            <a:custGeom>
              <a:avLst/>
              <a:gdLst>
                <a:gd name="T0" fmla="*/ 796 w 819"/>
                <a:gd name="T1" fmla="*/ 60 h 61"/>
                <a:gd name="T2" fmla="*/ 796 w 819"/>
                <a:gd name="T3" fmla="*/ 60 h 61"/>
                <a:gd name="T4" fmla="*/ 23 w 819"/>
                <a:gd name="T5" fmla="*/ 60 h 61"/>
                <a:gd name="T6" fmla="*/ 0 w 819"/>
                <a:gd name="T7" fmla="*/ 38 h 61"/>
                <a:gd name="T8" fmla="*/ 0 w 819"/>
                <a:gd name="T9" fmla="*/ 23 h 61"/>
                <a:gd name="T10" fmla="*/ 23 w 819"/>
                <a:gd name="T11" fmla="*/ 0 h 61"/>
                <a:gd name="T12" fmla="*/ 796 w 819"/>
                <a:gd name="T13" fmla="*/ 0 h 61"/>
                <a:gd name="T14" fmla="*/ 818 w 819"/>
                <a:gd name="T15" fmla="*/ 23 h 61"/>
                <a:gd name="T16" fmla="*/ 818 w 819"/>
                <a:gd name="T17" fmla="*/ 38 h 61"/>
                <a:gd name="T18" fmla="*/ 796 w 819"/>
                <a:gd name="T19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9" h="61">
                  <a:moveTo>
                    <a:pt x="796" y="60"/>
                  </a:moveTo>
                  <a:lnTo>
                    <a:pt x="796" y="60"/>
                  </a:lnTo>
                  <a:cubicBezTo>
                    <a:pt x="23" y="60"/>
                    <a:pt x="23" y="60"/>
                    <a:pt x="23" y="60"/>
                  </a:cubicBezTo>
                  <a:cubicBezTo>
                    <a:pt x="8" y="60"/>
                    <a:pt x="0" y="53"/>
                    <a:pt x="0" y="3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5"/>
                    <a:pt x="8" y="0"/>
                    <a:pt x="23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11" y="0"/>
                    <a:pt x="818" y="15"/>
                    <a:pt x="818" y="23"/>
                  </a:cubicBezTo>
                  <a:cubicBezTo>
                    <a:pt x="818" y="38"/>
                    <a:pt x="818" y="38"/>
                    <a:pt x="818" y="38"/>
                  </a:cubicBezTo>
                  <a:cubicBezTo>
                    <a:pt x="818" y="53"/>
                    <a:pt x="811" y="60"/>
                    <a:pt x="796" y="60"/>
                  </a:cubicBezTo>
                </a:path>
              </a:pathLst>
            </a:custGeom>
            <a:solidFill>
              <a:srgbClr val="9E9E9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D6CED71E-64E5-C44E-83A8-8FA7C73C4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575" y="5411788"/>
              <a:ext cx="88900" cy="92075"/>
            </a:xfrm>
            <a:custGeom>
              <a:avLst/>
              <a:gdLst>
                <a:gd name="T0" fmla="*/ 240 w 249"/>
                <a:gd name="T1" fmla="*/ 98 h 257"/>
                <a:gd name="T2" fmla="*/ 240 w 249"/>
                <a:gd name="T3" fmla="*/ 98 h 257"/>
                <a:gd name="T4" fmla="*/ 218 w 249"/>
                <a:gd name="T5" fmla="*/ 98 h 257"/>
                <a:gd name="T6" fmla="*/ 195 w 249"/>
                <a:gd name="T7" fmla="*/ 60 h 257"/>
                <a:gd name="T8" fmla="*/ 210 w 249"/>
                <a:gd name="T9" fmla="*/ 45 h 257"/>
                <a:gd name="T10" fmla="*/ 210 w 249"/>
                <a:gd name="T11" fmla="*/ 38 h 257"/>
                <a:gd name="T12" fmla="*/ 180 w 249"/>
                <a:gd name="T13" fmla="*/ 23 h 257"/>
                <a:gd name="T14" fmla="*/ 180 w 249"/>
                <a:gd name="T15" fmla="*/ 23 h 257"/>
                <a:gd name="T16" fmla="*/ 165 w 249"/>
                <a:gd name="T17" fmla="*/ 38 h 257"/>
                <a:gd name="T18" fmla="*/ 128 w 249"/>
                <a:gd name="T19" fmla="*/ 23 h 257"/>
                <a:gd name="T20" fmla="*/ 128 w 249"/>
                <a:gd name="T21" fmla="*/ 8 h 257"/>
                <a:gd name="T22" fmla="*/ 120 w 249"/>
                <a:gd name="T23" fmla="*/ 0 h 257"/>
                <a:gd name="T24" fmla="*/ 105 w 249"/>
                <a:gd name="T25" fmla="*/ 8 h 257"/>
                <a:gd name="T26" fmla="*/ 90 w 249"/>
                <a:gd name="T27" fmla="*/ 8 h 257"/>
                <a:gd name="T28" fmla="*/ 90 w 249"/>
                <a:gd name="T29" fmla="*/ 15 h 257"/>
                <a:gd name="T30" fmla="*/ 90 w 249"/>
                <a:gd name="T31" fmla="*/ 30 h 257"/>
                <a:gd name="T32" fmla="*/ 53 w 249"/>
                <a:gd name="T33" fmla="*/ 53 h 257"/>
                <a:gd name="T34" fmla="*/ 38 w 249"/>
                <a:gd name="T35" fmla="*/ 45 h 257"/>
                <a:gd name="T36" fmla="*/ 30 w 249"/>
                <a:gd name="T37" fmla="*/ 45 h 257"/>
                <a:gd name="T38" fmla="*/ 15 w 249"/>
                <a:gd name="T39" fmla="*/ 68 h 257"/>
                <a:gd name="T40" fmla="*/ 15 w 249"/>
                <a:gd name="T41" fmla="*/ 75 h 257"/>
                <a:gd name="T42" fmla="*/ 30 w 249"/>
                <a:gd name="T43" fmla="*/ 83 h 257"/>
                <a:gd name="T44" fmla="*/ 22 w 249"/>
                <a:gd name="T45" fmla="*/ 128 h 257"/>
                <a:gd name="T46" fmla="*/ 0 w 249"/>
                <a:gd name="T47" fmla="*/ 128 h 257"/>
                <a:gd name="T48" fmla="*/ 0 w 249"/>
                <a:gd name="T49" fmla="*/ 135 h 257"/>
                <a:gd name="T50" fmla="*/ 0 w 249"/>
                <a:gd name="T51" fmla="*/ 143 h 257"/>
                <a:gd name="T52" fmla="*/ 8 w 249"/>
                <a:gd name="T53" fmla="*/ 166 h 257"/>
                <a:gd name="T54" fmla="*/ 8 w 249"/>
                <a:gd name="T55" fmla="*/ 166 h 257"/>
                <a:gd name="T56" fmla="*/ 30 w 249"/>
                <a:gd name="T57" fmla="*/ 166 h 257"/>
                <a:gd name="T58" fmla="*/ 45 w 249"/>
                <a:gd name="T59" fmla="*/ 196 h 257"/>
                <a:gd name="T60" fmla="*/ 30 w 249"/>
                <a:gd name="T61" fmla="*/ 210 h 257"/>
                <a:gd name="T62" fmla="*/ 38 w 249"/>
                <a:gd name="T63" fmla="*/ 218 h 257"/>
                <a:gd name="T64" fmla="*/ 60 w 249"/>
                <a:gd name="T65" fmla="*/ 233 h 257"/>
                <a:gd name="T66" fmla="*/ 60 w 249"/>
                <a:gd name="T67" fmla="*/ 233 h 257"/>
                <a:gd name="T68" fmla="*/ 75 w 249"/>
                <a:gd name="T69" fmla="*/ 218 h 257"/>
                <a:gd name="T70" fmla="*/ 120 w 249"/>
                <a:gd name="T71" fmla="*/ 233 h 257"/>
                <a:gd name="T72" fmla="*/ 120 w 249"/>
                <a:gd name="T73" fmla="*/ 248 h 257"/>
                <a:gd name="T74" fmla="*/ 120 w 249"/>
                <a:gd name="T75" fmla="*/ 256 h 257"/>
                <a:gd name="T76" fmla="*/ 143 w 249"/>
                <a:gd name="T77" fmla="*/ 248 h 257"/>
                <a:gd name="T78" fmla="*/ 158 w 249"/>
                <a:gd name="T79" fmla="*/ 248 h 257"/>
                <a:gd name="T80" fmla="*/ 158 w 249"/>
                <a:gd name="T81" fmla="*/ 240 h 257"/>
                <a:gd name="T82" fmla="*/ 158 w 249"/>
                <a:gd name="T83" fmla="*/ 226 h 257"/>
                <a:gd name="T84" fmla="*/ 188 w 249"/>
                <a:gd name="T85" fmla="*/ 210 h 257"/>
                <a:gd name="T86" fmla="*/ 203 w 249"/>
                <a:gd name="T87" fmla="*/ 218 h 257"/>
                <a:gd name="T88" fmla="*/ 210 w 249"/>
                <a:gd name="T89" fmla="*/ 218 h 257"/>
                <a:gd name="T90" fmla="*/ 225 w 249"/>
                <a:gd name="T91" fmla="*/ 196 h 257"/>
                <a:gd name="T92" fmla="*/ 225 w 249"/>
                <a:gd name="T93" fmla="*/ 188 h 257"/>
                <a:gd name="T94" fmla="*/ 210 w 249"/>
                <a:gd name="T95" fmla="*/ 180 h 257"/>
                <a:gd name="T96" fmla="*/ 225 w 249"/>
                <a:gd name="T97" fmla="*/ 135 h 257"/>
                <a:gd name="T98" fmla="*/ 240 w 249"/>
                <a:gd name="T99" fmla="*/ 135 h 257"/>
                <a:gd name="T100" fmla="*/ 248 w 249"/>
                <a:gd name="T101" fmla="*/ 128 h 257"/>
                <a:gd name="T102" fmla="*/ 248 w 249"/>
                <a:gd name="T103" fmla="*/ 113 h 257"/>
                <a:gd name="T104" fmla="*/ 240 w 249"/>
                <a:gd name="T105" fmla="*/ 98 h 257"/>
                <a:gd name="T106" fmla="*/ 180 w 249"/>
                <a:gd name="T107" fmla="*/ 143 h 257"/>
                <a:gd name="T108" fmla="*/ 180 w 249"/>
                <a:gd name="T109" fmla="*/ 143 h 257"/>
                <a:gd name="T110" fmla="*/ 150 w 249"/>
                <a:gd name="T111" fmla="*/ 173 h 257"/>
                <a:gd name="T112" fmla="*/ 68 w 249"/>
                <a:gd name="T113" fmla="*/ 113 h 257"/>
                <a:gd name="T114" fmla="*/ 90 w 249"/>
                <a:gd name="T115" fmla="*/ 83 h 257"/>
                <a:gd name="T116" fmla="*/ 180 w 249"/>
                <a:gd name="T117" fmla="*/ 14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9" h="257">
                  <a:moveTo>
                    <a:pt x="240" y="98"/>
                  </a:moveTo>
                  <a:lnTo>
                    <a:pt x="240" y="98"/>
                  </a:lnTo>
                  <a:cubicBezTo>
                    <a:pt x="218" y="98"/>
                    <a:pt x="218" y="98"/>
                    <a:pt x="218" y="98"/>
                  </a:cubicBezTo>
                  <a:cubicBezTo>
                    <a:pt x="218" y="83"/>
                    <a:pt x="210" y="68"/>
                    <a:pt x="195" y="60"/>
                  </a:cubicBezTo>
                  <a:cubicBezTo>
                    <a:pt x="210" y="45"/>
                    <a:pt x="210" y="45"/>
                    <a:pt x="210" y="45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03" y="30"/>
                    <a:pt x="195" y="23"/>
                    <a:pt x="180" y="23"/>
                  </a:cubicBezTo>
                  <a:cubicBezTo>
                    <a:pt x="180" y="15"/>
                    <a:pt x="180" y="15"/>
                    <a:pt x="180" y="23"/>
                  </a:cubicBezTo>
                  <a:cubicBezTo>
                    <a:pt x="165" y="38"/>
                    <a:pt x="165" y="38"/>
                    <a:pt x="165" y="38"/>
                  </a:cubicBezTo>
                  <a:cubicBezTo>
                    <a:pt x="158" y="30"/>
                    <a:pt x="143" y="30"/>
                    <a:pt x="128" y="23"/>
                  </a:cubicBezTo>
                  <a:cubicBezTo>
                    <a:pt x="128" y="8"/>
                    <a:pt x="128" y="8"/>
                    <a:pt x="128" y="8"/>
                  </a:cubicBezTo>
                  <a:lnTo>
                    <a:pt x="120" y="0"/>
                  </a:lnTo>
                  <a:cubicBezTo>
                    <a:pt x="120" y="0"/>
                    <a:pt x="113" y="8"/>
                    <a:pt x="105" y="8"/>
                  </a:cubicBezTo>
                  <a:cubicBezTo>
                    <a:pt x="98" y="8"/>
                    <a:pt x="98" y="8"/>
                    <a:pt x="90" y="8"/>
                  </a:cubicBezTo>
                  <a:cubicBezTo>
                    <a:pt x="90" y="8"/>
                    <a:pt x="90" y="8"/>
                    <a:pt x="90" y="15"/>
                  </a:cubicBezTo>
                  <a:cubicBezTo>
                    <a:pt x="90" y="30"/>
                    <a:pt x="90" y="30"/>
                    <a:pt x="90" y="30"/>
                  </a:cubicBezTo>
                  <a:cubicBezTo>
                    <a:pt x="75" y="38"/>
                    <a:pt x="60" y="45"/>
                    <a:pt x="53" y="53"/>
                  </a:cubicBezTo>
                  <a:cubicBezTo>
                    <a:pt x="38" y="45"/>
                    <a:pt x="38" y="45"/>
                    <a:pt x="38" y="45"/>
                  </a:cubicBezTo>
                  <a:lnTo>
                    <a:pt x="30" y="45"/>
                  </a:lnTo>
                  <a:cubicBezTo>
                    <a:pt x="22" y="53"/>
                    <a:pt x="15" y="60"/>
                    <a:pt x="15" y="68"/>
                  </a:cubicBezTo>
                  <a:lnTo>
                    <a:pt x="15" y="75"/>
                  </a:lnTo>
                  <a:cubicBezTo>
                    <a:pt x="30" y="83"/>
                    <a:pt x="30" y="83"/>
                    <a:pt x="30" y="83"/>
                  </a:cubicBezTo>
                  <a:cubicBezTo>
                    <a:pt x="22" y="98"/>
                    <a:pt x="22" y="113"/>
                    <a:pt x="22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28"/>
                    <a:pt x="0" y="128"/>
                    <a:pt x="0" y="135"/>
                  </a:cubicBezTo>
                  <a:lnTo>
                    <a:pt x="0" y="143"/>
                  </a:lnTo>
                  <a:cubicBezTo>
                    <a:pt x="0" y="150"/>
                    <a:pt x="0" y="158"/>
                    <a:pt x="8" y="166"/>
                  </a:cubicBezTo>
                  <a:lnTo>
                    <a:pt x="8" y="166"/>
                  </a:lnTo>
                  <a:cubicBezTo>
                    <a:pt x="30" y="166"/>
                    <a:pt x="30" y="166"/>
                    <a:pt x="30" y="166"/>
                  </a:cubicBezTo>
                  <a:cubicBezTo>
                    <a:pt x="30" y="173"/>
                    <a:pt x="38" y="188"/>
                    <a:pt x="45" y="196"/>
                  </a:cubicBezTo>
                  <a:cubicBezTo>
                    <a:pt x="30" y="210"/>
                    <a:pt x="30" y="210"/>
                    <a:pt x="30" y="210"/>
                  </a:cubicBezTo>
                  <a:cubicBezTo>
                    <a:pt x="30" y="210"/>
                    <a:pt x="30" y="210"/>
                    <a:pt x="38" y="218"/>
                  </a:cubicBezTo>
                  <a:cubicBezTo>
                    <a:pt x="38" y="226"/>
                    <a:pt x="53" y="226"/>
                    <a:pt x="60" y="233"/>
                  </a:cubicBezTo>
                  <a:lnTo>
                    <a:pt x="60" y="233"/>
                  </a:lnTo>
                  <a:cubicBezTo>
                    <a:pt x="75" y="218"/>
                    <a:pt x="75" y="218"/>
                    <a:pt x="75" y="218"/>
                  </a:cubicBezTo>
                  <a:cubicBezTo>
                    <a:pt x="90" y="226"/>
                    <a:pt x="105" y="233"/>
                    <a:pt x="120" y="233"/>
                  </a:cubicBezTo>
                  <a:cubicBezTo>
                    <a:pt x="120" y="248"/>
                    <a:pt x="120" y="248"/>
                    <a:pt x="120" y="248"/>
                  </a:cubicBezTo>
                  <a:lnTo>
                    <a:pt x="120" y="256"/>
                  </a:lnTo>
                  <a:cubicBezTo>
                    <a:pt x="128" y="256"/>
                    <a:pt x="135" y="248"/>
                    <a:pt x="143" y="248"/>
                  </a:cubicBezTo>
                  <a:cubicBezTo>
                    <a:pt x="143" y="248"/>
                    <a:pt x="150" y="248"/>
                    <a:pt x="158" y="248"/>
                  </a:cubicBezTo>
                  <a:cubicBezTo>
                    <a:pt x="158" y="248"/>
                    <a:pt x="158" y="248"/>
                    <a:pt x="158" y="240"/>
                  </a:cubicBezTo>
                  <a:cubicBezTo>
                    <a:pt x="158" y="226"/>
                    <a:pt x="158" y="226"/>
                    <a:pt x="158" y="226"/>
                  </a:cubicBezTo>
                  <a:cubicBezTo>
                    <a:pt x="165" y="218"/>
                    <a:pt x="180" y="218"/>
                    <a:pt x="188" y="210"/>
                  </a:cubicBezTo>
                  <a:cubicBezTo>
                    <a:pt x="203" y="218"/>
                    <a:pt x="203" y="218"/>
                    <a:pt x="203" y="218"/>
                  </a:cubicBezTo>
                  <a:lnTo>
                    <a:pt x="210" y="218"/>
                  </a:lnTo>
                  <a:cubicBezTo>
                    <a:pt x="218" y="210"/>
                    <a:pt x="225" y="203"/>
                    <a:pt x="225" y="196"/>
                  </a:cubicBezTo>
                  <a:lnTo>
                    <a:pt x="225" y="188"/>
                  </a:lnTo>
                  <a:cubicBezTo>
                    <a:pt x="210" y="180"/>
                    <a:pt x="210" y="180"/>
                    <a:pt x="210" y="180"/>
                  </a:cubicBezTo>
                  <a:cubicBezTo>
                    <a:pt x="218" y="166"/>
                    <a:pt x="225" y="150"/>
                    <a:pt x="225" y="13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8" y="135"/>
                    <a:pt x="248" y="135"/>
                    <a:pt x="248" y="128"/>
                  </a:cubicBezTo>
                  <a:cubicBezTo>
                    <a:pt x="248" y="120"/>
                    <a:pt x="248" y="120"/>
                    <a:pt x="248" y="113"/>
                  </a:cubicBezTo>
                  <a:cubicBezTo>
                    <a:pt x="248" y="105"/>
                    <a:pt x="248" y="105"/>
                    <a:pt x="240" y="98"/>
                  </a:cubicBezTo>
                  <a:close/>
                  <a:moveTo>
                    <a:pt x="180" y="143"/>
                  </a:moveTo>
                  <a:lnTo>
                    <a:pt x="180" y="143"/>
                  </a:lnTo>
                  <a:cubicBezTo>
                    <a:pt x="173" y="158"/>
                    <a:pt x="165" y="173"/>
                    <a:pt x="150" y="173"/>
                  </a:cubicBezTo>
                  <a:cubicBezTo>
                    <a:pt x="105" y="203"/>
                    <a:pt x="53" y="166"/>
                    <a:pt x="68" y="113"/>
                  </a:cubicBezTo>
                  <a:cubicBezTo>
                    <a:pt x="68" y="98"/>
                    <a:pt x="83" y="83"/>
                    <a:pt x="90" y="83"/>
                  </a:cubicBezTo>
                  <a:cubicBezTo>
                    <a:pt x="135" y="53"/>
                    <a:pt x="195" y="90"/>
                    <a:pt x="180" y="1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43">
              <a:extLst>
                <a:ext uri="{FF2B5EF4-FFF2-40B4-BE49-F238E27FC236}">
                  <a16:creationId xmlns:a16="http://schemas.microsoft.com/office/drawing/2014/main" id="{AD4C6D37-889C-D244-9DEC-51B6A1796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650" y="5446713"/>
              <a:ext cx="69850" cy="69850"/>
            </a:xfrm>
            <a:custGeom>
              <a:avLst/>
              <a:gdLst>
                <a:gd name="T0" fmla="*/ 188 w 196"/>
                <a:gd name="T1" fmla="*/ 105 h 196"/>
                <a:gd name="T2" fmla="*/ 188 w 196"/>
                <a:gd name="T3" fmla="*/ 105 h 196"/>
                <a:gd name="T4" fmla="*/ 173 w 196"/>
                <a:gd name="T5" fmla="*/ 105 h 196"/>
                <a:gd name="T6" fmla="*/ 173 w 196"/>
                <a:gd name="T7" fmla="*/ 68 h 196"/>
                <a:gd name="T8" fmla="*/ 180 w 196"/>
                <a:gd name="T9" fmla="*/ 60 h 196"/>
                <a:gd name="T10" fmla="*/ 180 w 196"/>
                <a:gd name="T11" fmla="*/ 52 h 196"/>
                <a:gd name="T12" fmla="*/ 173 w 196"/>
                <a:gd name="T13" fmla="*/ 37 h 196"/>
                <a:gd name="T14" fmla="*/ 165 w 196"/>
                <a:gd name="T15" fmla="*/ 37 h 196"/>
                <a:gd name="T16" fmla="*/ 150 w 196"/>
                <a:gd name="T17" fmla="*/ 45 h 196"/>
                <a:gd name="T18" fmla="*/ 128 w 196"/>
                <a:gd name="T19" fmla="*/ 22 h 196"/>
                <a:gd name="T20" fmla="*/ 135 w 196"/>
                <a:gd name="T21" fmla="*/ 7 h 196"/>
                <a:gd name="T22" fmla="*/ 128 w 196"/>
                <a:gd name="T23" fmla="*/ 7 h 196"/>
                <a:gd name="T24" fmla="*/ 120 w 196"/>
                <a:gd name="T25" fmla="*/ 0 h 196"/>
                <a:gd name="T26" fmla="*/ 105 w 196"/>
                <a:gd name="T27" fmla="*/ 0 h 196"/>
                <a:gd name="T28" fmla="*/ 105 w 196"/>
                <a:gd name="T29" fmla="*/ 0 h 196"/>
                <a:gd name="T30" fmla="*/ 98 w 196"/>
                <a:gd name="T31" fmla="*/ 15 h 196"/>
                <a:gd name="T32" fmla="*/ 68 w 196"/>
                <a:gd name="T33" fmla="*/ 22 h 196"/>
                <a:gd name="T34" fmla="*/ 60 w 196"/>
                <a:gd name="T35" fmla="*/ 7 h 196"/>
                <a:gd name="T36" fmla="*/ 53 w 196"/>
                <a:gd name="T37" fmla="*/ 7 h 196"/>
                <a:gd name="T38" fmla="*/ 30 w 196"/>
                <a:gd name="T39" fmla="*/ 22 h 196"/>
                <a:gd name="T40" fmla="*/ 30 w 196"/>
                <a:gd name="T41" fmla="*/ 22 h 196"/>
                <a:gd name="T42" fmla="*/ 38 w 196"/>
                <a:gd name="T43" fmla="*/ 37 h 196"/>
                <a:gd name="T44" fmla="*/ 23 w 196"/>
                <a:gd name="T45" fmla="*/ 68 h 196"/>
                <a:gd name="T46" fmla="*/ 8 w 196"/>
                <a:gd name="T47" fmla="*/ 60 h 196"/>
                <a:gd name="T48" fmla="*/ 8 w 196"/>
                <a:gd name="T49" fmla="*/ 60 h 196"/>
                <a:gd name="T50" fmla="*/ 0 w 196"/>
                <a:gd name="T51" fmla="*/ 75 h 196"/>
                <a:gd name="T52" fmla="*/ 0 w 196"/>
                <a:gd name="T53" fmla="*/ 90 h 196"/>
                <a:gd name="T54" fmla="*/ 0 w 196"/>
                <a:gd name="T55" fmla="*/ 90 h 196"/>
                <a:gd name="T56" fmla="*/ 15 w 196"/>
                <a:gd name="T57" fmla="*/ 90 h 196"/>
                <a:gd name="T58" fmla="*/ 23 w 196"/>
                <a:gd name="T59" fmla="*/ 120 h 196"/>
                <a:gd name="T60" fmla="*/ 8 w 196"/>
                <a:gd name="T61" fmla="*/ 128 h 196"/>
                <a:gd name="T62" fmla="*/ 8 w 196"/>
                <a:gd name="T63" fmla="*/ 135 h 196"/>
                <a:gd name="T64" fmla="*/ 15 w 196"/>
                <a:gd name="T65" fmla="*/ 158 h 196"/>
                <a:gd name="T66" fmla="*/ 23 w 196"/>
                <a:gd name="T67" fmla="*/ 158 h 196"/>
                <a:gd name="T68" fmla="*/ 30 w 196"/>
                <a:gd name="T69" fmla="*/ 150 h 196"/>
                <a:gd name="T70" fmla="*/ 60 w 196"/>
                <a:gd name="T71" fmla="*/ 172 h 196"/>
                <a:gd name="T72" fmla="*/ 60 w 196"/>
                <a:gd name="T73" fmla="*/ 180 h 196"/>
                <a:gd name="T74" fmla="*/ 60 w 196"/>
                <a:gd name="T75" fmla="*/ 188 h 196"/>
                <a:gd name="T76" fmla="*/ 75 w 196"/>
                <a:gd name="T77" fmla="*/ 188 h 196"/>
                <a:gd name="T78" fmla="*/ 83 w 196"/>
                <a:gd name="T79" fmla="*/ 195 h 196"/>
                <a:gd name="T80" fmla="*/ 90 w 196"/>
                <a:gd name="T81" fmla="*/ 188 h 196"/>
                <a:gd name="T82" fmla="*/ 90 w 196"/>
                <a:gd name="T83" fmla="*/ 180 h 196"/>
                <a:gd name="T84" fmla="*/ 120 w 196"/>
                <a:gd name="T85" fmla="*/ 172 h 196"/>
                <a:gd name="T86" fmla="*/ 128 w 196"/>
                <a:gd name="T87" fmla="*/ 188 h 196"/>
                <a:gd name="T88" fmla="*/ 128 w 196"/>
                <a:gd name="T89" fmla="*/ 188 h 196"/>
                <a:gd name="T90" fmla="*/ 150 w 196"/>
                <a:gd name="T91" fmla="*/ 172 h 196"/>
                <a:gd name="T92" fmla="*/ 150 w 196"/>
                <a:gd name="T93" fmla="*/ 172 h 196"/>
                <a:gd name="T94" fmla="*/ 143 w 196"/>
                <a:gd name="T95" fmla="*/ 158 h 196"/>
                <a:gd name="T96" fmla="*/ 165 w 196"/>
                <a:gd name="T97" fmla="*/ 135 h 196"/>
                <a:gd name="T98" fmla="*/ 180 w 196"/>
                <a:gd name="T99" fmla="*/ 135 h 196"/>
                <a:gd name="T100" fmla="*/ 188 w 196"/>
                <a:gd name="T101" fmla="*/ 135 h 196"/>
                <a:gd name="T102" fmla="*/ 188 w 196"/>
                <a:gd name="T103" fmla="*/ 120 h 196"/>
                <a:gd name="T104" fmla="*/ 195 w 196"/>
                <a:gd name="T105" fmla="*/ 112 h 196"/>
                <a:gd name="T106" fmla="*/ 188 w 196"/>
                <a:gd name="T107" fmla="*/ 105 h 196"/>
                <a:gd name="T108" fmla="*/ 128 w 196"/>
                <a:gd name="T109" fmla="*/ 128 h 196"/>
                <a:gd name="T110" fmla="*/ 128 w 196"/>
                <a:gd name="T111" fmla="*/ 128 h 196"/>
                <a:gd name="T112" fmla="*/ 105 w 196"/>
                <a:gd name="T113" fmla="*/ 142 h 196"/>
                <a:gd name="T114" fmla="*/ 60 w 196"/>
                <a:gd name="T115" fmla="*/ 68 h 196"/>
                <a:gd name="T116" fmla="*/ 90 w 196"/>
                <a:gd name="T117" fmla="*/ 52 h 196"/>
                <a:gd name="T118" fmla="*/ 128 w 196"/>
                <a:gd name="T119" fmla="*/ 12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6" h="196">
                  <a:moveTo>
                    <a:pt x="188" y="105"/>
                  </a:moveTo>
                  <a:lnTo>
                    <a:pt x="188" y="105"/>
                  </a:lnTo>
                  <a:cubicBezTo>
                    <a:pt x="173" y="105"/>
                    <a:pt x="173" y="105"/>
                    <a:pt x="173" y="105"/>
                  </a:cubicBezTo>
                  <a:cubicBezTo>
                    <a:pt x="173" y="90"/>
                    <a:pt x="173" y="75"/>
                    <a:pt x="173" y="68"/>
                  </a:cubicBezTo>
                  <a:cubicBezTo>
                    <a:pt x="180" y="60"/>
                    <a:pt x="180" y="60"/>
                    <a:pt x="180" y="60"/>
                  </a:cubicBezTo>
                  <a:cubicBezTo>
                    <a:pt x="180" y="60"/>
                    <a:pt x="188" y="60"/>
                    <a:pt x="180" y="52"/>
                  </a:cubicBezTo>
                  <a:cubicBezTo>
                    <a:pt x="180" y="45"/>
                    <a:pt x="173" y="37"/>
                    <a:pt x="173" y="37"/>
                  </a:cubicBezTo>
                  <a:cubicBezTo>
                    <a:pt x="173" y="30"/>
                    <a:pt x="165" y="30"/>
                    <a:pt x="165" y="37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0" y="37"/>
                    <a:pt x="135" y="30"/>
                    <a:pt x="128" y="22"/>
                  </a:cubicBezTo>
                  <a:cubicBezTo>
                    <a:pt x="135" y="7"/>
                    <a:pt x="135" y="7"/>
                    <a:pt x="135" y="7"/>
                  </a:cubicBezTo>
                  <a:cubicBezTo>
                    <a:pt x="135" y="7"/>
                    <a:pt x="135" y="7"/>
                    <a:pt x="128" y="7"/>
                  </a:cubicBezTo>
                  <a:lnTo>
                    <a:pt x="120" y="0"/>
                  </a:lnTo>
                  <a:cubicBezTo>
                    <a:pt x="113" y="0"/>
                    <a:pt x="113" y="0"/>
                    <a:pt x="105" y="0"/>
                  </a:cubicBezTo>
                  <a:lnTo>
                    <a:pt x="105" y="0"/>
                  </a:lnTo>
                  <a:cubicBezTo>
                    <a:pt x="98" y="15"/>
                    <a:pt x="98" y="15"/>
                    <a:pt x="98" y="15"/>
                  </a:cubicBezTo>
                  <a:cubicBezTo>
                    <a:pt x="90" y="15"/>
                    <a:pt x="75" y="15"/>
                    <a:pt x="68" y="22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45" y="15"/>
                    <a:pt x="38" y="15"/>
                    <a:pt x="30" y="22"/>
                  </a:cubicBezTo>
                  <a:lnTo>
                    <a:pt x="30" y="22"/>
                  </a:lnTo>
                  <a:cubicBezTo>
                    <a:pt x="38" y="37"/>
                    <a:pt x="38" y="37"/>
                    <a:pt x="38" y="37"/>
                  </a:cubicBezTo>
                  <a:cubicBezTo>
                    <a:pt x="30" y="45"/>
                    <a:pt x="23" y="52"/>
                    <a:pt x="23" y="68"/>
                  </a:cubicBezTo>
                  <a:cubicBezTo>
                    <a:pt x="8" y="60"/>
                    <a:pt x="8" y="60"/>
                    <a:pt x="8" y="60"/>
                  </a:cubicBezTo>
                  <a:lnTo>
                    <a:pt x="8" y="60"/>
                  </a:lnTo>
                  <a:cubicBezTo>
                    <a:pt x="0" y="68"/>
                    <a:pt x="0" y="68"/>
                    <a:pt x="0" y="75"/>
                  </a:cubicBezTo>
                  <a:cubicBezTo>
                    <a:pt x="0" y="75"/>
                    <a:pt x="0" y="82"/>
                    <a:pt x="0" y="90"/>
                  </a:cubicBezTo>
                  <a:lnTo>
                    <a:pt x="0" y="90"/>
                  </a:lnTo>
                  <a:cubicBezTo>
                    <a:pt x="15" y="90"/>
                    <a:pt x="15" y="90"/>
                    <a:pt x="15" y="90"/>
                  </a:cubicBezTo>
                  <a:cubicBezTo>
                    <a:pt x="15" y="105"/>
                    <a:pt x="15" y="112"/>
                    <a:pt x="23" y="120"/>
                  </a:cubicBezTo>
                  <a:cubicBezTo>
                    <a:pt x="8" y="128"/>
                    <a:pt x="8" y="128"/>
                    <a:pt x="8" y="128"/>
                  </a:cubicBezTo>
                  <a:lnTo>
                    <a:pt x="8" y="135"/>
                  </a:lnTo>
                  <a:cubicBezTo>
                    <a:pt x="8" y="142"/>
                    <a:pt x="15" y="150"/>
                    <a:pt x="15" y="158"/>
                  </a:cubicBezTo>
                  <a:lnTo>
                    <a:pt x="23" y="158"/>
                  </a:lnTo>
                  <a:cubicBezTo>
                    <a:pt x="30" y="150"/>
                    <a:pt x="30" y="150"/>
                    <a:pt x="30" y="150"/>
                  </a:cubicBezTo>
                  <a:cubicBezTo>
                    <a:pt x="38" y="158"/>
                    <a:pt x="53" y="165"/>
                    <a:pt x="60" y="172"/>
                  </a:cubicBezTo>
                  <a:cubicBezTo>
                    <a:pt x="60" y="180"/>
                    <a:pt x="60" y="180"/>
                    <a:pt x="60" y="180"/>
                  </a:cubicBezTo>
                  <a:cubicBezTo>
                    <a:pt x="60" y="188"/>
                    <a:pt x="60" y="188"/>
                    <a:pt x="60" y="188"/>
                  </a:cubicBezTo>
                  <a:cubicBezTo>
                    <a:pt x="60" y="188"/>
                    <a:pt x="68" y="188"/>
                    <a:pt x="75" y="188"/>
                  </a:cubicBezTo>
                  <a:cubicBezTo>
                    <a:pt x="75" y="195"/>
                    <a:pt x="83" y="195"/>
                    <a:pt x="83" y="195"/>
                  </a:cubicBezTo>
                  <a:cubicBezTo>
                    <a:pt x="83" y="195"/>
                    <a:pt x="83" y="195"/>
                    <a:pt x="90" y="188"/>
                  </a:cubicBezTo>
                  <a:cubicBezTo>
                    <a:pt x="90" y="180"/>
                    <a:pt x="90" y="180"/>
                    <a:pt x="90" y="180"/>
                  </a:cubicBezTo>
                  <a:cubicBezTo>
                    <a:pt x="98" y="180"/>
                    <a:pt x="113" y="172"/>
                    <a:pt x="120" y="172"/>
                  </a:cubicBezTo>
                  <a:cubicBezTo>
                    <a:pt x="128" y="188"/>
                    <a:pt x="128" y="188"/>
                    <a:pt x="128" y="188"/>
                  </a:cubicBezTo>
                  <a:lnTo>
                    <a:pt x="128" y="188"/>
                  </a:lnTo>
                  <a:cubicBezTo>
                    <a:pt x="135" y="180"/>
                    <a:pt x="143" y="180"/>
                    <a:pt x="150" y="172"/>
                  </a:cubicBezTo>
                  <a:cubicBezTo>
                    <a:pt x="150" y="172"/>
                    <a:pt x="158" y="172"/>
                    <a:pt x="150" y="172"/>
                  </a:cubicBezTo>
                  <a:cubicBezTo>
                    <a:pt x="143" y="158"/>
                    <a:pt x="143" y="158"/>
                    <a:pt x="143" y="158"/>
                  </a:cubicBezTo>
                  <a:cubicBezTo>
                    <a:pt x="158" y="150"/>
                    <a:pt x="165" y="142"/>
                    <a:pt x="165" y="135"/>
                  </a:cubicBezTo>
                  <a:cubicBezTo>
                    <a:pt x="180" y="135"/>
                    <a:pt x="180" y="135"/>
                    <a:pt x="180" y="135"/>
                  </a:cubicBezTo>
                  <a:lnTo>
                    <a:pt x="188" y="135"/>
                  </a:lnTo>
                  <a:cubicBezTo>
                    <a:pt x="188" y="128"/>
                    <a:pt x="188" y="128"/>
                    <a:pt x="188" y="120"/>
                  </a:cubicBezTo>
                  <a:cubicBezTo>
                    <a:pt x="188" y="120"/>
                    <a:pt x="188" y="112"/>
                    <a:pt x="195" y="112"/>
                  </a:cubicBezTo>
                  <a:lnTo>
                    <a:pt x="188" y="105"/>
                  </a:lnTo>
                  <a:close/>
                  <a:moveTo>
                    <a:pt x="128" y="128"/>
                  </a:moveTo>
                  <a:lnTo>
                    <a:pt x="128" y="128"/>
                  </a:lnTo>
                  <a:cubicBezTo>
                    <a:pt x="128" y="135"/>
                    <a:pt x="113" y="142"/>
                    <a:pt x="105" y="142"/>
                  </a:cubicBezTo>
                  <a:cubicBezTo>
                    <a:pt x="60" y="150"/>
                    <a:pt x="38" y="105"/>
                    <a:pt x="60" y="68"/>
                  </a:cubicBezTo>
                  <a:cubicBezTo>
                    <a:pt x="68" y="60"/>
                    <a:pt x="75" y="52"/>
                    <a:pt x="90" y="52"/>
                  </a:cubicBezTo>
                  <a:cubicBezTo>
                    <a:pt x="128" y="45"/>
                    <a:pt x="158" y="90"/>
                    <a:pt x="128" y="1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403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D5417B-5649-AA4B-BF84-3BD3067849C2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AFA24171-4F56-534F-9BD5-98910BEA313D}"/>
              </a:ext>
            </a:extLst>
          </p:cNvPr>
          <p:cNvSpPr/>
          <p:nvPr/>
        </p:nvSpPr>
        <p:spPr>
          <a:xfrm>
            <a:off x="9349008" y="5571230"/>
            <a:ext cx="1087817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0" dirty="0">
                <a:solidFill>
                  <a:schemeClr val="bg1"/>
                </a:solidFill>
                <a:latin typeface="Raleway" panose="020B0503030101060003" pitchFamily="34" charset="77"/>
              </a:rPr>
              <a:t>Thank You</a:t>
            </a:r>
          </a:p>
        </p:txBody>
      </p:sp>
      <p:sp>
        <p:nvSpPr>
          <p:cNvPr id="17" name="Rectángulo 8">
            <a:extLst>
              <a:ext uri="{FF2B5EF4-FFF2-40B4-BE49-F238E27FC236}">
                <a16:creationId xmlns:a16="http://schemas.microsoft.com/office/drawing/2014/main" id="{7D979E26-B321-BD4D-8EA7-52D9A6700869}"/>
              </a:ext>
            </a:extLst>
          </p:cNvPr>
          <p:cNvSpPr/>
          <p:nvPr/>
        </p:nvSpPr>
        <p:spPr>
          <a:xfrm flipH="1">
            <a:off x="10576284" y="7683600"/>
            <a:ext cx="92967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  <a:latin typeface="Raleway" panose="020B0503030101060003" pitchFamily="34" charset="77"/>
              </a:rPr>
              <a:t>The disease causes respiratory illness with symptoms such as a cough, fever, and in more severe cases.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326F5F-5D6F-B845-BCE3-9738A7210AA6}"/>
              </a:ext>
            </a:extLst>
          </p:cNvPr>
          <p:cNvGrpSpPr/>
          <p:nvPr/>
        </p:nvGrpSpPr>
        <p:grpSpPr>
          <a:xfrm>
            <a:off x="5479683" y="4769996"/>
            <a:ext cx="4764754" cy="4031715"/>
            <a:chOff x="2845307" y="4345453"/>
            <a:chExt cx="4764754" cy="4031715"/>
          </a:xfrm>
          <a:solidFill>
            <a:schemeClr val="accent1"/>
          </a:solidFill>
        </p:grpSpPr>
        <p:sp>
          <p:nvSpPr>
            <p:cNvPr id="69" name="Freeform 315">
              <a:extLst>
                <a:ext uri="{FF2B5EF4-FFF2-40B4-BE49-F238E27FC236}">
                  <a16:creationId xmlns:a16="http://schemas.microsoft.com/office/drawing/2014/main" id="{E372F6CF-E248-4B4A-8346-4E28465D6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307" y="4345453"/>
              <a:ext cx="4764754" cy="4031715"/>
            </a:xfrm>
            <a:custGeom>
              <a:avLst/>
              <a:gdLst>
                <a:gd name="T0" fmla="*/ 519 w 1031"/>
                <a:gd name="T1" fmla="*/ 30 h 873"/>
                <a:gd name="T2" fmla="*/ 519 w 1031"/>
                <a:gd name="T3" fmla="*/ 30 h 873"/>
                <a:gd name="T4" fmla="*/ 594 w 1031"/>
                <a:gd name="T5" fmla="*/ 75 h 873"/>
                <a:gd name="T6" fmla="*/ 955 w 1031"/>
                <a:gd name="T7" fmla="*/ 706 h 873"/>
                <a:gd name="T8" fmla="*/ 955 w 1031"/>
                <a:gd name="T9" fmla="*/ 789 h 873"/>
                <a:gd name="T10" fmla="*/ 880 w 1031"/>
                <a:gd name="T11" fmla="*/ 834 h 873"/>
                <a:gd name="T12" fmla="*/ 158 w 1031"/>
                <a:gd name="T13" fmla="*/ 834 h 873"/>
                <a:gd name="T14" fmla="*/ 75 w 1031"/>
                <a:gd name="T15" fmla="*/ 789 h 873"/>
                <a:gd name="T16" fmla="*/ 75 w 1031"/>
                <a:gd name="T17" fmla="*/ 706 h 873"/>
                <a:gd name="T18" fmla="*/ 444 w 1031"/>
                <a:gd name="T19" fmla="*/ 75 h 873"/>
                <a:gd name="T20" fmla="*/ 519 w 1031"/>
                <a:gd name="T21" fmla="*/ 30 h 873"/>
                <a:gd name="T22" fmla="*/ 519 w 1031"/>
                <a:gd name="T23" fmla="*/ 0 h 873"/>
                <a:gd name="T24" fmla="*/ 519 w 1031"/>
                <a:gd name="T25" fmla="*/ 0 h 873"/>
                <a:gd name="T26" fmla="*/ 406 w 1031"/>
                <a:gd name="T27" fmla="*/ 60 h 873"/>
                <a:gd name="T28" fmla="*/ 45 w 1031"/>
                <a:gd name="T29" fmla="*/ 684 h 873"/>
                <a:gd name="T30" fmla="*/ 158 w 1031"/>
                <a:gd name="T31" fmla="*/ 872 h 873"/>
                <a:gd name="T32" fmla="*/ 880 w 1031"/>
                <a:gd name="T33" fmla="*/ 872 h 873"/>
                <a:gd name="T34" fmla="*/ 985 w 1031"/>
                <a:gd name="T35" fmla="*/ 684 h 873"/>
                <a:gd name="T36" fmla="*/ 624 w 1031"/>
                <a:gd name="T37" fmla="*/ 60 h 873"/>
                <a:gd name="T38" fmla="*/ 519 w 1031"/>
                <a:gd name="T39" fmla="*/ 0 h 873"/>
                <a:gd name="T40" fmla="*/ 519 w 1031"/>
                <a:gd name="T41" fmla="*/ 30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1" h="873">
                  <a:moveTo>
                    <a:pt x="519" y="30"/>
                  </a:moveTo>
                  <a:lnTo>
                    <a:pt x="519" y="30"/>
                  </a:lnTo>
                  <a:cubicBezTo>
                    <a:pt x="549" y="30"/>
                    <a:pt x="579" y="52"/>
                    <a:pt x="594" y="75"/>
                  </a:cubicBezTo>
                  <a:cubicBezTo>
                    <a:pt x="955" y="706"/>
                    <a:pt x="955" y="706"/>
                    <a:pt x="955" y="706"/>
                  </a:cubicBezTo>
                  <a:cubicBezTo>
                    <a:pt x="970" y="729"/>
                    <a:pt x="970" y="759"/>
                    <a:pt x="955" y="789"/>
                  </a:cubicBezTo>
                  <a:cubicBezTo>
                    <a:pt x="940" y="819"/>
                    <a:pt x="910" y="834"/>
                    <a:pt x="880" y="834"/>
                  </a:cubicBezTo>
                  <a:cubicBezTo>
                    <a:pt x="158" y="834"/>
                    <a:pt x="158" y="834"/>
                    <a:pt x="158" y="834"/>
                  </a:cubicBezTo>
                  <a:cubicBezTo>
                    <a:pt x="120" y="834"/>
                    <a:pt x="98" y="819"/>
                    <a:pt x="75" y="789"/>
                  </a:cubicBezTo>
                  <a:cubicBezTo>
                    <a:pt x="60" y="759"/>
                    <a:pt x="60" y="729"/>
                    <a:pt x="75" y="706"/>
                  </a:cubicBezTo>
                  <a:cubicBezTo>
                    <a:pt x="444" y="75"/>
                    <a:pt x="444" y="75"/>
                    <a:pt x="444" y="75"/>
                  </a:cubicBezTo>
                  <a:cubicBezTo>
                    <a:pt x="459" y="52"/>
                    <a:pt x="481" y="30"/>
                    <a:pt x="519" y="30"/>
                  </a:cubicBezTo>
                  <a:lnTo>
                    <a:pt x="519" y="0"/>
                  </a:lnTo>
                  <a:lnTo>
                    <a:pt x="519" y="0"/>
                  </a:lnTo>
                  <a:cubicBezTo>
                    <a:pt x="474" y="0"/>
                    <a:pt x="436" y="15"/>
                    <a:pt x="406" y="60"/>
                  </a:cubicBezTo>
                  <a:cubicBezTo>
                    <a:pt x="45" y="684"/>
                    <a:pt x="45" y="684"/>
                    <a:pt x="45" y="684"/>
                  </a:cubicBezTo>
                  <a:cubicBezTo>
                    <a:pt x="0" y="766"/>
                    <a:pt x="60" y="872"/>
                    <a:pt x="158" y="872"/>
                  </a:cubicBezTo>
                  <a:cubicBezTo>
                    <a:pt x="880" y="872"/>
                    <a:pt x="880" y="872"/>
                    <a:pt x="880" y="872"/>
                  </a:cubicBezTo>
                  <a:cubicBezTo>
                    <a:pt x="970" y="872"/>
                    <a:pt x="1030" y="766"/>
                    <a:pt x="985" y="684"/>
                  </a:cubicBezTo>
                  <a:cubicBezTo>
                    <a:pt x="624" y="60"/>
                    <a:pt x="624" y="60"/>
                    <a:pt x="624" y="60"/>
                  </a:cubicBezTo>
                  <a:cubicBezTo>
                    <a:pt x="602" y="15"/>
                    <a:pt x="556" y="0"/>
                    <a:pt x="519" y="0"/>
                  </a:cubicBezTo>
                  <a:lnTo>
                    <a:pt x="519" y="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316">
              <a:extLst>
                <a:ext uri="{FF2B5EF4-FFF2-40B4-BE49-F238E27FC236}">
                  <a16:creationId xmlns:a16="http://schemas.microsoft.com/office/drawing/2014/main" id="{8E4861EC-AB0C-1647-85D5-720A1D168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119" y="5770807"/>
              <a:ext cx="2117668" cy="2097313"/>
            </a:xfrm>
            <a:custGeom>
              <a:avLst/>
              <a:gdLst>
                <a:gd name="T0" fmla="*/ 436 w 460"/>
                <a:gd name="T1" fmla="*/ 226 h 452"/>
                <a:gd name="T2" fmla="*/ 384 w 460"/>
                <a:gd name="T3" fmla="*/ 233 h 452"/>
                <a:gd name="T4" fmla="*/ 369 w 460"/>
                <a:gd name="T5" fmla="*/ 173 h 452"/>
                <a:gd name="T6" fmla="*/ 406 w 460"/>
                <a:gd name="T7" fmla="*/ 150 h 452"/>
                <a:gd name="T8" fmla="*/ 421 w 460"/>
                <a:gd name="T9" fmla="*/ 120 h 452"/>
                <a:gd name="T10" fmla="*/ 399 w 460"/>
                <a:gd name="T11" fmla="*/ 135 h 452"/>
                <a:gd name="T12" fmla="*/ 324 w 460"/>
                <a:gd name="T13" fmla="*/ 120 h 452"/>
                <a:gd name="T14" fmla="*/ 331 w 460"/>
                <a:gd name="T15" fmla="*/ 90 h 452"/>
                <a:gd name="T16" fmla="*/ 331 w 460"/>
                <a:gd name="T17" fmla="*/ 53 h 452"/>
                <a:gd name="T18" fmla="*/ 316 w 460"/>
                <a:gd name="T19" fmla="*/ 83 h 452"/>
                <a:gd name="T20" fmla="*/ 263 w 460"/>
                <a:gd name="T21" fmla="*/ 98 h 452"/>
                <a:gd name="T22" fmla="*/ 241 w 460"/>
                <a:gd name="T23" fmla="*/ 37 h 452"/>
                <a:gd name="T24" fmla="*/ 233 w 460"/>
                <a:gd name="T25" fmla="*/ 7 h 452"/>
                <a:gd name="T26" fmla="*/ 226 w 460"/>
                <a:gd name="T27" fmla="*/ 37 h 452"/>
                <a:gd name="T28" fmla="*/ 196 w 460"/>
                <a:gd name="T29" fmla="*/ 105 h 452"/>
                <a:gd name="T30" fmla="*/ 151 w 460"/>
                <a:gd name="T31" fmla="*/ 90 h 452"/>
                <a:gd name="T32" fmla="*/ 143 w 460"/>
                <a:gd name="T33" fmla="*/ 68 h 452"/>
                <a:gd name="T34" fmla="*/ 136 w 460"/>
                <a:gd name="T35" fmla="*/ 98 h 452"/>
                <a:gd name="T36" fmla="*/ 151 w 460"/>
                <a:gd name="T37" fmla="*/ 128 h 452"/>
                <a:gd name="T38" fmla="*/ 106 w 460"/>
                <a:gd name="T39" fmla="*/ 165 h 452"/>
                <a:gd name="T40" fmla="*/ 75 w 460"/>
                <a:gd name="T41" fmla="*/ 143 h 452"/>
                <a:gd name="T42" fmla="*/ 38 w 460"/>
                <a:gd name="T43" fmla="*/ 143 h 452"/>
                <a:gd name="T44" fmla="*/ 60 w 460"/>
                <a:gd name="T45" fmla="*/ 158 h 452"/>
                <a:gd name="T46" fmla="*/ 98 w 460"/>
                <a:gd name="T47" fmla="*/ 188 h 452"/>
                <a:gd name="T48" fmla="*/ 38 w 460"/>
                <a:gd name="T49" fmla="*/ 233 h 452"/>
                <a:gd name="T50" fmla="*/ 8 w 460"/>
                <a:gd name="T51" fmla="*/ 233 h 452"/>
                <a:gd name="T52" fmla="*/ 30 w 460"/>
                <a:gd name="T53" fmla="*/ 256 h 452"/>
                <a:gd name="T54" fmla="*/ 106 w 460"/>
                <a:gd name="T55" fmla="*/ 316 h 452"/>
                <a:gd name="T56" fmla="*/ 53 w 460"/>
                <a:gd name="T57" fmla="*/ 346 h 452"/>
                <a:gd name="T58" fmla="*/ 53 w 460"/>
                <a:gd name="T59" fmla="*/ 376 h 452"/>
                <a:gd name="T60" fmla="*/ 120 w 460"/>
                <a:gd name="T61" fmla="*/ 331 h 452"/>
                <a:gd name="T62" fmla="*/ 173 w 460"/>
                <a:gd name="T63" fmla="*/ 383 h 452"/>
                <a:gd name="T64" fmla="*/ 143 w 460"/>
                <a:gd name="T65" fmla="*/ 436 h 452"/>
                <a:gd name="T66" fmla="*/ 173 w 460"/>
                <a:gd name="T67" fmla="*/ 436 h 452"/>
                <a:gd name="T68" fmla="*/ 188 w 460"/>
                <a:gd name="T69" fmla="*/ 391 h 452"/>
                <a:gd name="T70" fmla="*/ 271 w 460"/>
                <a:gd name="T71" fmla="*/ 391 h 452"/>
                <a:gd name="T72" fmla="*/ 271 w 460"/>
                <a:gd name="T73" fmla="*/ 436 h 452"/>
                <a:gd name="T74" fmla="*/ 308 w 460"/>
                <a:gd name="T75" fmla="*/ 436 h 452"/>
                <a:gd name="T76" fmla="*/ 286 w 460"/>
                <a:gd name="T77" fmla="*/ 383 h 452"/>
                <a:gd name="T78" fmla="*/ 346 w 460"/>
                <a:gd name="T79" fmla="*/ 346 h 452"/>
                <a:gd name="T80" fmla="*/ 399 w 460"/>
                <a:gd name="T81" fmla="*/ 383 h 452"/>
                <a:gd name="T82" fmla="*/ 399 w 460"/>
                <a:gd name="T83" fmla="*/ 353 h 452"/>
                <a:gd name="T84" fmla="*/ 354 w 460"/>
                <a:gd name="T85" fmla="*/ 331 h 452"/>
                <a:gd name="T86" fmla="*/ 391 w 460"/>
                <a:gd name="T87" fmla="*/ 256 h 452"/>
                <a:gd name="T88" fmla="*/ 444 w 460"/>
                <a:gd name="T89" fmla="*/ 263 h 452"/>
                <a:gd name="T90" fmla="*/ 436 w 460"/>
                <a:gd name="T91" fmla="*/ 226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60" h="452">
                  <a:moveTo>
                    <a:pt x="436" y="226"/>
                  </a:moveTo>
                  <a:lnTo>
                    <a:pt x="436" y="226"/>
                  </a:lnTo>
                  <a:cubicBezTo>
                    <a:pt x="429" y="226"/>
                    <a:pt x="429" y="233"/>
                    <a:pt x="421" y="233"/>
                  </a:cubicBezTo>
                  <a:cubicBezTo>
                    <a:pt x="384" y="233"/>
                    <a:pt x="384" y="233"/>
                    <a:pt x="384" y="233"/>
                  </a:cubicBezTo>
                  <a:lnTo>
                    <a:pt x="384" y="233"/>
                  </a:lnTo>
                  <a:cubicBezTo>
                    <a:pt x="369" y="173"/>
                    <a:pt x="369" y="173"/>
                    <a:pt x="369" y="173"/>
                  </a:cubicBezTo>
                  <a:cubicBezTo>
                    <a:pt x="406" y="150"/>
                    <a:pt x="406" y="150"/>
                    <a:pt x="406" y="150"/>
                  </a:cubicBezTo>
                  <a:lnTo>
                    <a:pt x="406" y="150"/>
                  </a:lnTo>
                  <a:cubicBezTo>
                    <a:pt x="414" y="158"/>
                    <a:pt x="429" y="150"/>
                    <a:pt x="429" y="143"/>
                  </a:cubicBezTo>
                  <a:cubicBezTo>
                    <a:pt x="436" y="135"/>
                    <a:pt x="429" y="128"/>
                    <a:pt x="421" y="120"/>
                  </a:cubicBezTo>
                  <a:cubicBezTo>
                    <a:pt x="414" y="113"/>
                    <a:pt x="406" y="120"/>
                    <a:pt x="399" y="128"/>
                  </a:cubicBezTo>
                  <a:lnTo>
                    <a:pt x="399" y="135"/>
                  </a:lnTo>
                  <a:cubicBezTo>
                    <a:pt x="361" y="158"/>
                    <a:pt x="361" y="158"/>
                    <a:pt x="361" y="158"/>
                  </a:cubicBezTo>
                  <a:cubicBezTo>
                    <a:pt x="354" y="143"/>
                    <a:pt x="338" y="128"/>
                    <a:pt x="324" y="120"/>
                  </a:cubicBezTo>
                  <a:cubicBezTo>
                    <a:pt x="308" y="120"/>
                    <a:pt x="308" y="120"/>
                    <a:pt x="308" y="120"/>
                  </a:cubicBezTo>
                  <a:cubicBezTo>
                    <a:pt x="331" y="90"/>
                    <a:pt x="331" y="90"/>
                    <a:pt x="331" y="90"/>
                  </a:cubicBezTo>
                  <a:cubicBezTo>
                    <a:pt x="331" y="90"/>
                    <a:pt x="338" y="83"/>
                    <a:pt x="338" y="75"/>
                  </a:cubicBezTo>
                  <a:cubicBezTo>
                    <a:pt x="346" y="68"/>
                    <a:pt x="338" y="60"/>
                    <a:pt x="331" y="53"/>
                  </a:cubicBezTo>
                  <a:cubicBezTo>
                    <a:pt x="324" y="53"/>
                    <a:pt x="316" y="60"/>
                    <a:pt x="308" y="68"/>
                  </a:cubicBezTo>
                  <a:cubicBezTo>
                    <a:pt x="308" y="75"/>
                    <a:pt x="308" y="75"/>
                    <a:pt x="316" y="83"/>
                  </a:cubicBezTo>
                  <a:cubicBezTo>
                    <a:pt x="293" y="113"/>
                    <a:pt x="293" y="113"/>
                    <a:pt x="293" y="113"/>
                  </a:cubicBezTo>
                  <a:cubicBezTo>
                    <a:pt x="263" y="98"/>
                    <a:pt x="263" y="98"/>
                    <a:pt x="263" y="98"/>
                  </a:cubicBezTo>
                  <a:cubicBezTo>
                    <a:pt x="256" y="98"/>
                    <a:pt x="248" y="90"/>
                    <a:pt x="241" y="90"/>
                  </a:cubicBezTo>
                  <a:cubicBezTo>
                    <a:pt x="241" y="37"/>
                    <a:pt x="241" y="37"/>
                    <a:pt x="241" y="37"/>
                  </a:cubicBezTo>
                  <a:cubicBezTo>
                    <a:pt x="248" y="30"/>
                    <a:pt x="248" y="30"/>
                    <a:pt x="248" y="23"/>
                  </a:cubicBezTo>
                  <a:cubicBezTo>
                    <a:pt x="248" y="15"/>
                    <a:pt x="241" y="7"/>
                    <a:pt x="233" y="7"/>
                  </a:cubicBezTo>
                  <a:cubicBezTo>
                    <a:pt x="226" y="0"/>
                    <a:pt x="218" y="7"/>
                    <a:pt x="211" y="23"/>
                  </a:cubicBezTo>
                  <a:cubicBezTo>
                    <a:pt x="211" y="30"/>
                    <a:pt x="218" y="30"/>
                    <a:pt x="226" y="37"/>
                  </a:cubicBezTo>
                  <a:cubicBezTo>
                    <a:pt x="218" y="90"/>
                    <a:pt x="218" y="90"/>
                    <a:pt x="218" y="90"/>
                  </a:cubicBezTo>
                  <a:cubicBezTo>
                    <a:pt x="211" y="98"/>
                    <a:pt x="203" y="98"/>
                    <a:pt x="196" y="105"/>
                  </a:cubicBezTo>
                  <a:cubicBezTo>
                    <a:pt x="166" y="120"/>
                    <a:pt x="166" y="120"/>
                    <a:pt x="166" y="120"/>
                  </a:cubicBezTo>
                  <a:cubicBezTo>
                    <a:pt x="151" y="90"/>
                    <a:pt x="151" y="90"/>
                    <a:pt x="151" y="90"/>
                  </a:cubicBezTo>
                  <a:lnTo>
                    <a:pt x="151" y="83"/>
                  </a:lnTo>
                  <a:cubicBezTo>
                    <a:pt x="158" y="75"/>
                    <a:pt x="151" y="68"/>
                    <a:pt x="143" y="68"/>
                  </a:cubicBezTo>
                  <a:cubicBezTo>
                    <a:pt x="136" y="60"/>
                    <a:pt x="120" y="68"/>
                    <a:pt x="120" y="75"/>
                  </a:cubicBezTo>
                  <a:cubicBezTo>
                    <a:pt x="120" y="83"/>
                    <a:pt x="120" y="90"/>
                    <a:pt x="136" y="98"/>
                  </a:cubicBezTo>
                  <a:lnTo>
                    <a:pt x="136" y="98"/>
                  </a:lnTo>
                  <a:cubicBezTo>
                    <a:pt x="151" y="128"/>
                    <a:pt x="151" y="128"/>
                    <a:pt x="151" y="128"/>
                  </a:cubicBezTo>
                  <a:cubicBezTo>
                    <a:pt x="136" y="135"/>
                    <a:pt x="136" y="135"/>
                    <a:pt x="136" y="135"/>
                  </a:cubicBezTo>
                  <a:cubicBezTo>
                    <a:pt x="128" y="143"/>
                    <a:pt x="113" y="158"/>
                    <a:pt x="106" y="165"/>
                  </a:cubicBezTo>
                  <a:cubicBezTo>
                    <a:pt x="75" y="143"/>
                    <a:pt x="75" y="143"/>
                    <a:pt x="75" y="143"/>
                  </a:cubicBezTo>
                  <a:lnTo>
                    <a:pt x="75" y="143"/>
                  </a:lnTo>
                  <a:cubicBezTo>
                    <a:pt x="68" y="128"/>
                    <a:pt x="60" y="128"/>
                    <a:pt x="53" y="128"/>
                  </a:cubicBezTo>
                  <a:cubicBezTo>
                    <a:pt x="45" y="128"/>
                    <a:pt x="38" y="135"/>
                    <a:pt x="38" y="143"/>
                  </a:cubicBezTo>
                  <a:cubicBezTo>
                    <a:pt x="38" y="158"/>
                    <a:pt x="45" y="165"/>
                    <a:pt x="60" y="158"/>
                  </a:cubicBezTo>
                  <a:lnTo>
                    <a:pt x="60" y="158"/>
                  </a:lnTo>
                  <a:cubicBezTo>
                    <a:pt x="98" y="188"/>
                    <a:pt x="98" y="188"/>
                    <a:pt x="98" y="188"/>
                  </a:cubicBezTo>
                  <a:lnTo>
                    <a:pt x="98" y="188"/>
                  </a:lnTo>
                  <a:cubicBezTo>
                    <a:pt x="90" y="241"/>
                    <a:pt x="90" y="241"/>
                    <a:pt x="90" y="241"/>
                  </a:cubicBezTo>
                  <a:cubicBezTo>
                    <a:pt x="38" y="233"/>
                    <a:pt x="38" y="233"/>
                    <a:pt x="38" y="233"/>
                  </a:cubicBezTo>
                  <a:lnTo>
                    <a:pt x="30" y="226"/>
                  </a:lnTo>
                  <a:cubicBezTo>
                    <a:pt x="15" y="226"/>
                    <a:pt x="8" y="226"/>
                    <a:pt x="8" y="233"/>
                  </a:cubicBezTo>
                  <a:cubicBezTo>
                    <a:pt x="0" y="241"/>
                    <a:pt x="8" y="256"/>
                    <a:pt x="15" y="256"/>
                  </a:cubicBezTo>
                  <a:cubicBezTo>
                    <a:pt x="23" y="263"/>
                    <a:pt x="30" y="256"/>
                    <a:pt x="30" y="256"/>
                  </a:cubicBezTo>
                  <a:cubicBezTo>
                    <a:pt x="90" y="256"/>
                    <a:pt x="90" y="256"/>
                    <a:pt x="90" y="256"/>
                  </a:cubicBezTo>
                  <a:cubicBezTo>
                    <a:pt x="90" y="278"/>
                    <a:pt x="90" y="301"/>
                    <a:pt x="106" y="316"/>
                  </a:cubicBezTo>
                  <a:cubicBezTo>
                    <a:pt x="60" y="346"/>
                    <a:pt x="60" y="346"/>
                    <a:pt x="60" y="346"/>
                  </a:cubicBezTo>
                  <a:lnTo>
                    <a:pt x="53" y="346"/>
                  </a:lnTo>
                  <a:cubicBezTo>
                    <a:pt x="45" y="346"/>
                    <a:pt x="38" y="353"/>
                    <a:pt x="38" y="361"/>
                  </a:cubicBezTo>
                  <a:cubicBezTo>
                    <a:pt x="38" y="368"/>
                    <a:pt x="45" y="376"/>
                    <a:pt x="53" y="376"/>
                  </a:cubicBezTo>
                  <a:cubicBezTo>
                    <a:pt x="60" y="376"/>
                    <a:pt x="68" y="368"/>
                    <a:pt x="68" y="361"/>
                  </a:cubicBezTo>
                  <a:cubicBezTo>
                    <a:pt x="120" y="331"/>
                    <a:pt x="120" y="331"/>
                    <a:pt x="120" y="331"/>
                  </a:cubicBezTo>
                  <a:cubicBezTo>
                    <a:pt x="151" y="368"/>
                    <a:pt x="151" y="368"/>
                    <a:pt x="151" y="368"/>
                  </a:cubicBezTo>
                  <a:cubicBezTo>
                    <a:pt x="158" y="376"/>
                    <a:pt x="166" y="376"/>
                    <a:pt x="173" y="383"/>
                  </a:cubicBezTo>
                  <a:cubicBezTo>
                    <a:pt x="158" y="421"/>
                    <a:pt x="158" y="421"/>
                    <a:pt x="158" y="421"/>
                  </a:cubicBezTo>
                  <a:cubicBezTo>
                    <a:pt x="151" y="421"/>
                    <a:pt x="143" y="428"/>
                    <a:pt x="143" y="436"/>
                  </a:cubicBezTo>
                  <a:cubicBezTo>
                    <a:pt x="143" y="444"/>
                    <a:pt x="151" y="451"/>
                    <a:pt x="158" y="451"/>
                  </a:cubicBezTo>
                  <a:cubicBezTo>
                    <a:pt x="166" y="451"/>
                    <a:pt x="173" y="444"/>
                    <a:pt x="173" y="436"/>
                  </a:cubicBezTo>
                  <a:lnTo>
                    <a:pt x="173" y="428"/>
                  </a:lnTo>
                  <a:cubicBezTo>
                    <a:pt x="188" y="391"/>
                    <a:pt x="188" y="391"/>
                    <a:pt x="188" y="391"/>
                  </a:cubicBezTo>
                  <a:cubicBezTo>
                    <a:pt x="196" y="391"/>
                    <a:pt x="211" y="391"/>
                    <a:pt x="218" y="391"/>
                  </a:cubicBezTo>
                  <a:cubicBezTo>
                    <a:pt x="271" y="391"/>
                    <a:pt x="271" y="391"/>
                    <a:pt x="271" y="391"/>
                  </a:cubicBezTo>
                  <a:cubicBezTo>
                    <a:pt x="278" y="421"/>
                    <a:pt x="278" y="421"/>
                    <a:pt x="278" y="421"/>
                  </a:cubicBezTo>
                  <a:cubicBezTo>
                    <a:pt x="271" y="421"/>
                    <a:pt x="271" y="428"/>
                    <a:pt x="271" y="436"/>
                  </a:cubicBezTo>
                  <a:cubicBezTo>
                    <a:pt x="271" y="444"/>
                    <a:pt x="278" y="451"/>
                    <a:pt x="293" y="451"/>
                  </a:cubicBezTo>
                  <a:cubicBezTo>
                    <a:pt x="301" y="451"/>
                    <a:pt x="308" y="444"/>
                    <a:pt x="308" y="436"/>
                  </a:cubicBezTo>
                  <a:cubicBezTo>
                    <a:pt x="308" y="428"/>
                    <a:pt x="301" y="421"/>
                    <a:pt x="293" y="414"/>
                  </a:cubicBezTo>
                  <a:cubicBezTo>
                    <a:pt x="286" y="383"/>
                    <a:pt x="286" y="383"/>
                    <a:pt x="286" y="383"/>
                  </a:cubicBezTo>
                  <a:cubicBezTo>
                    <a:pt x="308" y="383"/>
                    <a:pt x="331" y="368"/>
                    <a:pt x="338" y="353"/>
                  </a:cubicBezTo>
                  <a:cubicBezTo>
                    <a:pt x="346" y="346"/>
                    <a:pt x="346" y="346"/>
                    <a:pt x="346" y="346"/>
                  </a:cubicBezTo>
                  <a:cubicBezTo>
                    <a:pt x="384" y="368"/>
                    <a:pt x="384" y="368"/>
                    <a:pt x="384" y="368"/>
                  </a:cubicBezTo>
                  <a:cubicBezTo>
                    <a:pt x="384" y="376"/>
                    <a:pt x="391" y="383"/>
                    <a:pt x="399" y="383"/>
                  </a:cubicBezTo>
                  <a:cubicBezTo>
                    <a:pt x="406" y="383"/>
                    <a:pt x="414" y="376"/>
                    <a:pt x="421" y="368"/>
                  </a:cubicBezTo>
                  <a:cubicBezTo>
                    <a:pt x="421" y="361"/>
                    <a:pt x="414" y="353"/>
                    <a:pt x="399" y="353"/>
                  </a:cubicBezTo>
                  <a:cubicBezTo>
                    <a:pt x="399" y="353"/>
                    <a:pt x="399" y="353"/>
                    <a:pt x="391" y="353"/>
                  </a:cubicBezTo>
                  <a:cubicBezTo>
                    <a:pt x="354" y="331"/>
                    <a:pt x="354" y="331"/>
                    <a:pt x="354" y="331"/>
                  </a:cubicBezTo>
                  <a:cubicBezTo>
                    <a:pt x="376" y="301"/>
                    <a:pt x="376" y="301"/>
                    <a:pt x="376" y="301"/>
                  </a:cubicBezTo>
                  <a:cubicBezTo>
                    <a:pt x="384" y="286"/>
                    <a:pt x="391" y="271"/>
                    <a:pt x="391" y="256"/>
                  </a:cubicBezTo>
                  <a:cubicBezTo>
                    <a:pt x="421" y="256"/>
                    <a:pt x="421" y="256"/>
                    <a:pt x="421" y="256"/>
                  </a:cubicBezTo>
                  <a:cubicBezTo>
                    <a:pt x="429" y="263"/>
                    <a:pt x="436" y="263"/>
                    <a:pt x="444" y="263"/>
                  </a:cubicBezTo>
                  <a:cubicBezTo>
                    <a:pt x="451" y="263"/>
                    <a:pt x="459" y="256"/>
                    <a:pt x="459" y="248"/>
                  </a:cubicBezTo>
                  <a:cubicBezTo>
                    <a:pt x="459" y="233"/>
                    <a:pt x="451" y="226"/>
                    <a:pt x="436" y="22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030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Freeform 1">
            <a:extLst>
              <a:ext uri="{FF2B5EF4-FFF2-40B4-BE49-F238E27FC236}">
                <a16:creationId xmlns:a16="http://schemas.microsoft.com/office/drawing/2014/main" id="{1F07957E-0A4E-CE4E-9080-EAC430561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137" y="3494314"/>
            <a:ext cx="20768636" cy="8753928"/>
          </a:xfrm>
          <a:custGeom>
            <a:avLst/>
            <a:gdLst>
              <a:gd name="T0" fmla="*/ 4252 w 5106"/>
              <a:gd name="T1" fmla="*/ 1709 h 1710"/>
              <a:gd name="T2" fmla="*/ 4252 w 5106"/>
              <a:gd name="T3" fmla="*/ 1709 h 1710"/>
              <a:gd name="T4" fmla="*/ 853 w 5106"/>
              <a:gd name="T5" fmla="*/ 1709 h 1710"/>
              <a:gd name="T6" fmla="*/ 0 w 5106"/>
              <a:gd name="T7" fmla="*/ 853 h 1710"/>
              <a:gd name="T8" fmla="*/ 0 w 5106"/>
              <a:gd name="T9" fmla="*/ 853 h 1710"/>
              <a:gd name="T10" fmla="*/ 853 w 5106"/>
              <a:gd name="T11" fmla="*/ 0 h 1710"/>
              <a:gd name="T12" fmla="*/ 5087 w 5106"/>
              <a:gd name="T13" fmla="*/ 0 h 1710"/>
              <a:gd name="T14" fmla="*/ 5105 w 5106"/>
              <a:gd name="T15" fmla="*/ 17 h 1710"/>
              <a:gd name="T16" fmla="*/ 5105 w 5106"/>
              <a:gd name="T17" fmla="*/ 853 h 1710"/>
              <a:gd name="T18" fmla="*/ 4252 w 5106"/>
              <a:gd name="T19" fmla="*/ 1709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06" h="1710">
                <a:moveTo>
                  <a:pt x="4252" y="1709"/>
                </a:moveTo>
                <a:lnTo>
                  <a:pt x="4252" y="1709"/>
                </a:lnTo>
                <a:cubicBezTo>
                  <a:pt x="853" y="1709"/>
                  <a:pt x="853" y="1709"/>
                  <a:pt x="853" y="1709"/>
                </a:cubicBezTo>
                <a:cubicBezTo>
                  <a:pt x="381" y="1709"/>
                  <a:pt x="0" y="1325"/>
                  <a:pt x="0" y="853"/>
                </a:cubicBezTo>
                <a:lnTo>
                  <a:pt x="0" y="853"/>
                </a:lnTo>
                <a:cubicBezTo>
                  <a:pt x="0" y="381"/>
                  <a:pt x="381" y="0"/>
                  <a:pt x="853" y="0"/>
                </a:cubicBezTo>
                <a:cubicBezTo>
                  <a:pt x="5087" y="0"/>
                  <a:pt x="5087" y="0"/>
                  <a:pt x="5087" y="0"/>
                </a:cubicBezTo>
                <a:cubicBezTo>
                  <a:pt x="5098" y="0"/>
                  <a:pt x="5105" y="7"/>
                  <a:pt x="5105" y="17"/>
                </a:cubicBezTo>
                <a:cubicBezTo>
                  <a:pt x="5105" y="853"/>
                  <a:pt x="5105" y="853"/>
                  <a:pt x="5105" y="853"/>
                </a:cubicBezTo>
                <a:cubicBezTo>
                  <a:pt x="5105" y="1325"/>
                  <a:pt x="4724" y="1709"/>
                  <a:pt x="4252" y="170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Rectángulo 6">
            <a:extLst>
              <a:ext uri="{FF2B5EF4-FFF2-40B4-BE49-F238E27FC236}">
                <a16:creationId xmlns:a16="http://schemas.microsoft.com/office/drawing/2014/main" id="{8A3DD940-0CB0-E04E-A3E4-B0DF9A79B26D}"/>
              </a:ext>
            </a:extLst>
          </p:cNvPr>
          <p:cNvSpPr/>
          <p:nvPr/>
        </p:nvSpPr>
        <p:spPr>
          <a:xfrm>
            <a:off x="20114915" y="3346657"/>
            <a:ext cx="192392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3800" dirty="0">
                <a:solidFill>
                  <a:schemeClr val="bg1"/>
                </a:solidFill>
                <a:latin typeface="Raleway Thin" panose="020B0203030101060003" pitchFamily="34" charset="77"/>
              </a:rPr>
              <a:t>01</a:t>
            </a:r>
          </a:p>
        </p:txBody>
      </p:sp>
      <p:sp>
        <p:nvSpPr>
          <p:cNvPr id="110" name="Rectángulo 1072">
            <a:extLst>
              <a:ext uri="{FF2B5EF4-FFF2-40B4-BE49-F238E27FC236}">
                <a16:creationId xmlns:a16="http://schemas.microsoft.com/office/drawing/2014/main" id="{3BB8C5F2-A79D-8A4A-93B8-90DC353F24BD}"/>
              </a:ext>
            </a:extLst>
          </p:cNvPr>
          <p:cNvSpPr/>
          <p:nvPr/>
        </p:nvSpPr>
        <p:spPr>
          <a:xfrm>
            <a:off x="18938875" y="1339837"/>
            <a:ext cx="33938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8000" dirty="0">
                <a:solidFill>
                  <a:schemeClr val="accent4"/>
                </a:solidFill>
                <a:latin typeface="Raleway Medium" panose="020B0503030101060003" pitchFamily="34" charset="77"/>
              </a:rPr>
              <a:t>FEVER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89AE5D0-93D2-CC4F-9E33-B04D23C66101}"/>
              </a:ext>
            </a:extLst>
          </p:cNvPr>
          <p:cNvGrpSpPr/>
          <p:nvPr/>
        </p:nvGrpSpPr>
        <p:grpSpPr>
          <a:xfrm rot="1800000">
            <a:off x="15152187" y="5099211"/>
            <a:ext cx="3716040" cy="7118930"/>
            <a:chOff x="4691643" y="12916840"/>
            <a:chExt cx="2137051" cy="4094015"/>
          </a:xfrm>
        </p:grpSpPr>
        <p:sp>
          <p:nvSpPr>
            <p:cNvPr id="128" name="Freeform 187">
              <a:extLst>
                <a:ext uri="{FF2B5EF4-FFF2-40B4-BE49-F238E27FC236}">
                  <a16:creationId xmlns:a16="http://schemas.microsoft.com/office/drawing/2014/main" id="{CDED0A71-DC65-E346-8C12-8F6F100A4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7749" y="16182444"/>
              <a:ext cx="288142" cy="828411"/>
            </a:xfrm>
            <a:custGeom>
              <a:avLst/>
              <a:gdLst>
                <a:gd name="T0" fmla="*/ 56 w 106"/>
                <a:gd name="T1" fmla="*/ 0 h 305"/>
                <a:gd name="T2" fmla="*/ 56 w 106"/>
                <a:gd name="T3" fmla="*/ 0 h 305"/>
                <a:gd name="T4" fmla="*/ 4 w 106"/>
                <a:gd name="T5" fmla="*/ 49 h 305"/>
                <a:gd name="T6" fmla="*/ 4 w 106"/>
                <a:gd name="T7" fmla="*/ 192 h 305"/>
                <a:gd name="T8" fmla="*/ 0 w 106"/>
                <a:gd name="T9" fmla="*/ 255 h 305"/>
                <a:gd name="T10" fmla="*/ 49 w 106"/>
                <a:gd name="T11" fmla="*/ 304 h 305"/>
                <a:gd name="T12" fmla="*/ 101 w 106"/>
                <a:gd name="T13" fmla="*/ 255 h 305"/>
                <a:gd name="T14" fmla="*/ 101 w 106"/>
                <a:gd name="T15" fmla="*/ 196 h 305"/>
                <a:gd name="T16" fmla="*/ 105 w 106"/>
                <a:gd name="T17" fmla="*/ 53 h 305"/>
                <a:gd name="T18" fmla="*/ 56 w 106"/>
                <a:gd name="T19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305">
                  <a:moveTo>
                    <a:pt x="56" y="0"/>
                  </a:moveTo>
                  <a:lnTo>
                    <a:pt x="56" y="0"/>
                  </a:lnTo>
                  <a:cubicBezTo>
                    <a:pt x="28" y="0"/>
                    <a:pt x="4" y="21"/>
                    <a:pt x="4" y="49"/>
                  </a:cubicBezTo>
                  <a:cubicBezTo>
                    <a:pt x="4" y="192"/>
                    <a:pt x="4" y="192"/>
                    <a:pt x="4" y="192"/>
                  </a:cubicBezTo>
                  <a:cubicBezTo>
                    <a:pt x="0" y="255"/>
                    <a:pt x="0" y="255"/>
                    <a:pt x="0" y="255"/>
                  </a:cubicBezTo>
                  <a:cubicBezTo>
                    <a:pt x="0" y="283"/>
                    <a:pt x="21" y="304"/>
                    <a:pt x="49" y="304"/>
                  </a:cubicBezTo>
                  <a:cubicBezTo>
                    <a:pt x="77" y="304"/>
                    <a:pt x="101" y="283"/>
                    <a:pt x="101" y="255"/>
                  </a:cubicBezTo>
                  <a:cubicBezTo>
                    <a:pt x="101" y="196"/>
                    <a:pt x="101" y="196"/>
                    <a:pt x="101" y="196"/>
                  </a:cubicBezTo>
                  <a:cubicBezTo>
                    <a:pt x="105" y="53"/>
                    <a:pt x="105" y="53"/>
                    <a:pt x="105" y="53"/>
                  </a:cubicBezTo>
                  <a:cubicBezTo>
                    <a:pt x="105" y="25"/>
                    <a:pt x="84" y="0"/>
                    <a:pt x="56" y="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9" name="Freeform 188">
              <a:extLst>
                <a:ext uri="{FF2B5EF4-FFF2-40B4-BE49-F238E27FC236}">
                  <a16:creationId xmlns:a16="http://schemas.microsoft.com/office/drawing/2014/main" id="{F4A09B05-9487-BD42-8D97-76E6DB76D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1643" y="12916840"/>
              <a:ext cx="804391" cy="3589768"/>
            </a:xfrm>
            <a:custGeom>
              <a:avLst/>
              <a:gdLst>
                <a:gd name="T0" fmla="*/ 234 w 294"/>
                <a:gd name="T1" fmla="*/ 1314 h 1319"/>
                <a:gd name="T2" fmla="*/ 234 w 294"/>
                <a:gd name="T3" fmla="*/ 1314 h 1319"/>
                <a:gd name="T4" fmla="*/ 35 w 294"/>
                <a:gd name="T5" fmla="*/ 1311 h 1319"/>
                <a:gd name="T6" fmla="*/ 0 w 294"/>
                <a:gd name="T7" fmla="*/ 1276 h 1319"/>
                <a:gd name="T8" fmla="*/ 24 w 294"/>
                <a:gd name="T9" fmla="*/ 35 h 1319"/>
                <a:gd name="T10" fmla="*/ 59 w 294"/>
                <a:gd name="T11" fmla="*/ 0 h 1319"/>
                <a:gd name="T12" fmla="*/ 258 w 294"/>
                <a:gd name="T13" fmla="*/ 4 h 1319"/>
                <a:gd name="T14" fmla="*/ 293 w 294"/>
                <a:gd name="T15" fmla="*/ 39 h 1319"/>
                <a:gd name="T16" fmla="*/ 269 w 294"/>
                <a:gd name="T17" fmla="*/ 1283 h 1319"/>
                <a:gd name="T18" fmla="*/ 234 w 294"/>
                <a:gd name="T19" fmla="*/ 1314 h 1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" h="1319">
                  <a:moveTo>
                    <a:pt x="234" y="1314"/>
                  </a:moveTo>
                  <a:lnTo>
                    <a:pt x="234" y="1314"/>
                  </a:lnTo>
                  <a:cubicBezTo>
                    <a:pt x="35" y="1311"/>
                    <a:pt x="35" y="1311"/>
                    <a:pt x="35" y="1311"/>
                  </a:cubicBezTo>
                  <a:cubicBezTo>
                    <a:pt x="14" y="1311"/>
                    <a:pt x="0" y="1297"/>
                    <a:pt x="0" y="127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14"/>
                    <a:pt x="42" y="0"/>
                    <a:pt x="59" y="0"/>
                  </a:cubicBezTo>
                  <a:cubicBezTo>
                    <a:pt x="258" y="4"/>
                    <a:pt x="258" y="4"/>
                    <a:pt x="258" y="4"/>
                  </a:cubicBezTo>
                  <a:cubicBezTo>
                    <a:pt x="279" y="4"/>
                    <a:pt x="293" y="21"/>
                    <a:pt x="293" y="39"/>
                  </a:cubicBezTo>
                  <a:cubicBezTo>
                    <a:pt x="269" y="1283"/>
                    <a:pt x="269" y="1283"/>
                    <a:pt x="269" y="1283"/>
                  </a:cubicBezTo>
                  <a:cubicBezTo>
                    <a:pt x="269" y="1300"/>
                    <a:pt x="251" y="1318"/>
                    <a:pt x="234" y="1314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0" name="Freeform 189">
              <a:extLst>
                <a:ext uri="{FF2B5EF4-FFF2-40B4-BE49-F238E27FC236}">
                  <a16:creationId xmlns:a16="http://schemas.microsoft.com/office/drawing/2014/main" id="{27CD45AD-7BD2-F243-A475-3D76A1906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5714" y="13144955"/>
              <a:ext cx="528260" cy="3145546"/>
            </a:xfrm>
            <a:custGeom>
              <a:avLst/>
              <a:gdLst>
                <a:gd name="T0" fmla="*/ 147 w 193"/>
                <a:gd name="T1" fmla="*/ 1154 h 1155"/>
                <a:gd name="T2" fmla="*/ 147 w 193"/>
                <a:gd name="T3" fmla="*/ 1154 h 1155"/>
                <a:gd name="T4" fmla="*/ 21 w 193"/>
                <a:gd name="T5" fmla="*/ 1150 h 1155"/>
                <a:gd name="T6" fmla="*/ 0 w 193"/>
                <a:gd name="T7" fmla="*/ 1129 h 1155"/>
                <a:gd name="T8" fmla="*/ 21 w 193"/>
                <a:gd name="T9" fmla="*/ 21 h 1155"/>
                <a:gd name="T10" fmla="*/ 42 w 193"/>
                <a:gd name="T11" fmla="*/ 0 h 1155"/>
                <a:gd name="T12" fmla="*/ 171 w 193"/>
                <a:gd name="T13" fmla="*/ 4 h 1155"/>
                <a:gd name="T14" fmla="*/ 192 w 193"/>
                <a:gd name="T15" fmla="*/ 25 h 1155"/>
                <a:gd name="T16" fmla="*/ 168 w 193"/>
                <a:gd name="T17" fmla="*/ 1133 h 1155"/>
                <a:gd name="T18" fmla="*/ 147 w 193"/>
                <a:gd name="T19" fmla="*/ 1154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1155">
                  <a:moveTo>
                    <a:pt x="147" y="1154"/>
                  </a:moveTo>
                  <a:lnTo>
                    <a:pt x="147" y="1154"/>
                  </a:lnTo>
                  <a:cubicBezTo>
                    <a:pt x="21" y="1150"/>
                    <a:pt x="21" y="1150"/>
                    <a:pt x="21" y="1150"/>
                  </a:cubicBezTo>
                  <a:cubicBezTo>
                    <a:pt x="7" y="1150"/>
                    <a:pt x="0" y="1140"/>
                    <a:pt x="0" y="1129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11"/>
                    <a:pt x="32" y="0"/>
                    <a:pt x="42" y="0"/>
                  </a:cubicBezTo>
                  <a:cubicBezTo>
                    <a:pt x="171" y="4"/>
                    <a:pt x="171" y="4"/>
                    <a:pt x="171" y="4"/>
                  </a:cubicBezTo>
                  <a:cubicBezTo>
                    <a:pt x="182" y="4"/>
                    <a:pt x="192" y="14"/>
                    <a:pt x="192" y="25"/>
                  </a:cubicBezTo>
                  <a:cubicBezTo>
                    <a:pt x="168" y="1133"/>
                    <a:pt x="168" y="1133"/>
                    <a:pt x="168" y="1133"/>
                  </a:cubicBezTo>
                  <a:cubicBezTo>
                    <a:pt x="168" y="1143"/>
                    <a:pt x="157" y="1154"/>
                    <a:pt x="147" y="1154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1" name="Freeform 190">
              <a:extLst>
                <a:ext uri="{FF2B5EF4-FFF2-40B4-BE49-F238E27FC236}">
                  <a16:creationId xmlns:a16="http://schemas.microsoft.com/office/drawing/2014/main" id="{6B3011C9-3A9F-7940-83F7-57B2F9B33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775" y="13409085"/>
              <a:ext cx="312153" cy="72035"/>
            </a:xfrm>
            <a:custGeom>
              <a:avLst/>
              <a:gdLst>
                <a:gd name="T0" fmla="*/ 108 w 113"/>
                <a:gd name="T1" fmla="*/ 25 h 26"/>
                <a:gd name="T2" fmla="*/ 108 w 113"/>
                <a:gd name="T3" fmla="*/ 25 h 26"/>
                <a:gd name="T4" fmla="*/ 4 w 113"/>
                <a:gd name="T5" fmla="*/ 21 h 26"/>
                <a:gd name="T6" fmla="*/ 0 w 113"/>
                <a:gd name="T7" fmla="*/ 18 h 26"/>
                <a:gd name="T8" fmla="*/ 0 w 113"/>
                <a:gd name="T9" fmla="*/ 4 h 26"/>
                <a:gd name="T10" fmla="*/ 4 w 113"/>
                <a:gd name="T11" fmla="*/ 0 h 26"/>
                <a:gd name="T12" fmla="*/ 108 w 113"/>
                <a:gd name="T13" fmla="*/ 0 h 26"/>
                <a:gd name="T14" fmla="*/ 112 w 113"/>
                <a:gd name="T15" fmla="*/ 4 h 26"/>
                <a:gd name="T16" fmla="*/ 108 w 113"/>
                <a:gd name="T17" fmla="*/ 21 h 26"/>
                <a:gd name="T18" fmla="*/ 108 w 113"/>
                <a:gd name="T19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26">
                  <a:moveTo>
                    <a:pt x="108" y="25"/>
                  </a:moveTo>
                  <a:lnTo>
                    <a:pt x="108" y="25"/>
                  </a:lnTo>
                  <a:cubicBezTo>
                    <a:pt x="4" y="21"/>
                    <a:pt x="4" y="21"/>
                    <a:pt x="4" y="21"/>
                  </a:cubicBezTo>
                  <a:cubicBezTo>
                    <a:pt x="0" y="21"/>
                    <a:pt x="0" y="21"/>
                    <a:pt x="0" y="1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4" y="0"/>
                    <a:pt x="4" y="0"/>
                  </a:cubicBezTo>
                  <a:cubicBezTo>
                    <a:pt x="108" y="0"/>
                    <a:pt x="108" y="0"/>
                    <a:pt x="108" y="0"/>
                  </a:cubicBezTo>
                  <a:lnTo>
                    <a:pt x="112" y="4"/>
                  </a:lnTo>
                  <a:cubicBezTo>
                    <a:pt x="108" y="21"/>
                    <a:pt x="108" y="21"/>
                    <a:pt x="108" y="21"/>
                  </a:cubicBezTo>
                  <a:lnTo>
                    <a:pt x="108" y="25"/>
                  </a:ln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2" name="Freeform 191">
              <a:extLst>
                <a:ext uri="{FF2B5EF4-FFF2-40B4-BE49-F238E27FC236}">
                  <a16:creationId xmlns:a16="http://schemas.microsoft.com/office/drawing/2014/main" id="{5815DDF6-2602-D34D-942D-401A47A5F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775" y="13625191"/>
              <a:ext cx="300151" cy="60026"/>
            </a:xfrm>
            <a:custGeom>
              <a:avLst/>
              <a:gdLst>
                <a:gd name="T0" fmla="*/ 105 w 109"/>
                <a:gd name="T1" fmla="*/ 21 h 22"/>
                <a:gd name="T2" fmla="*/ 105 w 109"/>
                <a:gd name="T3" fmla="*/ 21 h 22"/>
                <a:gd name="T4" fmla="*/ 0 w 109"/>
                <a:gd name="T5" fmla="*/ 21 h 22"/>
                <a:gd name="T6" fmla="*/ 0 w 109"/>
                <a:gd name="T7" fmla="*/ 17 h 22"/>
                <a:gd name="T8" fmla="*/ 0 w 109"/>
                <a:gd name="T9" fmla="*/ 0 h 22"/>
                <a:gd name="T10" fmla="*/ 4 w 109"/>
                <a:gd name="T11" fmla="*/ 0 h 22"/>
                <a:gd name="T12" fmla="*/ 105 w 109"/>
                <a:gd name="T13" fmla="*/ 0 h 22"/>
                <a:gd name="T14" fmla="*/ 108 w 109"/>
                <a:gd name="T15" fmla="*/ 4 h 22"/>
                <a:gd name="T16" fmla="*/ 108 w 109"/>
                <a:gd name="T17" fmla="*/ 21 h 22"/>
                <a:gd name="T18" fmla="*/ 105 w 109"/>
                <a:gd name="T19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22">
                  <a:moveTo>
                    <a:pt x="105" y="21"/>
                  </a:moveTo>
                  <a:lnTo>
                    <a:pt x="105" y="21"/>
                  </a:lnTo>
                  <a:cubicBezTo>
                    <a:pt x="0" y="21"/>
                    <a:pt x="0" y="21"/>
                    <a:pt x="0" y="21"/>
                  </a:cubicBezTo>
                  <a:lnTo>
                    <a:pt x="0" y="17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8" y="0"/>
                    <a:pt x="108" y="4"/>
                    <a:pt x="108" y="4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8" y="21"/>
                    <a:pt x="108" y="21"/>
                    <a:pt x="105" y="21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" name="Freeform 192">
              <a:extLst>
                <a:ext uri="{FF2B5EF4-FFF2-40B4-BE49-F238E27FC236}">
                  <a16:creationId xmlns:a16="http://schemas.microsoft.com/office/drawing/2014/main" id="{60B4518D-0E80-2948-BD1D-BF9547AAE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5773" y="13829288"/>
              <a:ext cx="300144" cy="72035"/>
            </a:xfrm>
            <a:custGeom>
              <a:avLst/>
              <a:gdLst>
                <a:gd name="T0" fmla="*/ 108 w 112"/>
                <a:gd name="T1" fmla="*/ 24 h 25"/>
                <a:gd name="T2" fmla="*/ 108 w 112"/>
                <a:gd name="T3" fmla="*/ 24 h 25"/>
                <a:gd name="T4" fmla="*/ 3 w 112"/>
                <a:gd name="T5" fmla="*/ 21 h 25"/>
                <a:gd name="T6" fmla="*/ 0 w 112"/>
                <a:gd name="T7" fmla="*/ 21 h 25"/>
                <a:gd name="T8" fmla="*/ 0 w 112"/>
                <a:gd name="T9" fmla="*/ 3 h 25"/>
                <a:gd name="T10" fmla="*/ 3 w 112"/>
                <a:gd name="T11" fmla="*/ 0 h 25"/>
                <a:gd name="T12" fmla="*/ 108 w 112"/>
                <a:gd name="T13" fmla="*/ 3 h 25"/>
                <a:gd name="T14" fmla="*/ 111 w 112"/>
                <a:gd name="T15" fmla="*/ 7 h 25"/>
                <a:gd name="T16" fmla="*/ 111 w 112"/>
                <a:gd name="T17" fmla="*/ 21 h 25"/>
                <a:gd name="T18" fmla="*/ 108 w 112"/>
                <a:gd name="T1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25">
                  <a:moveTo>
                    <a:pt x="108" y="24"/>
                  </a:moveTo>
                  <a:lnTo>
                    <a:pt x="108" y="24"/>
                  </a:lnTo>
                  <a:cubicBezTo>
                    <a:pt x="3" y="21"/>
                    <a:pt x="3" y="21"/>
                    <a:pt x="3" y="21"/>
                  </a:cubicBezTo>
                  <a:lnTo>
                    <a:pt x="0" y="21"/>
                  </a:lnTo>
                  <a:cubicBezTo>
                    <a:pt x="0" y="3"/>
                    <a:pt x="0" y="3"/>
                    <a:pt x="0" y="3"/>
                  </a:cubicBezTo>
                  <a:lnTo>
                    <a:pt x="3" y="0"/>
                  </a:lnTo>
                  <a:cubicBezTo>
                    <a:pt x="108" y="3"/>
                    <a:pt x="108" y="3"/>
                    <a:pt x="108" y="3"/>
                  </a:cubicBezTo>
                  <a:cubicBezTo>
                    <a:pt x="108" y="3"/>
                    <a:pt x="111" y="3"/>
                    <a:pt x="111" y="7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4"/>
                    <a:pt x="108" y="24"/>
                    <a:pt x="108" y="24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" name="Freeform 193">
              <a:extLst>
                <a:ext uri="{FF2B5EF4-FFF2-40B4-BE49-F238E27FC236}">
                  <a16:creationId xmlns:a16="http://schemas.microsoft.com/office/drawing/2014/main" id="{DF02966A-7297-CD44-8377-652CFB0A5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5773" y="14045394"/>
              <a:ext cx="300144" cy="72035"/>
            </a:xfrm>
            <a:custGeom>
              <a:avLst/>
              <a:gdLst>
                <a:gd name="T0" fmla="*/ 104 w 109"/>
                <a:gd name="T1" fmla="*/ 24 h 25"/>
                <a:gd name="T2" fmla="*/ 104 w 109"/>
                <a:gd name="T3" fmla="*/ 24 h 25"/>
                <a:gd name="T4" fmla="*/ 3 w 109"/>
                <a:gd name="T5" fmla="*/ 21 h 25"/>
                <a:gd name="T6" fmla="*/ 0 w 109"/>
                <a:gd name="T7" fmla="*/ 17 h 25"/>
                <a:gd name="T8" fmla="*/ 0 w 109"/>
                <a:gd name="T9" fmla="*/ 3 h 25"/>
                <a:gd name="T10" fmla="*/ 3 w 109"/>
                <a:gd name="T11" fmla="*/ 0 h 25"/>
                <a:gd name="T12" fmla="*/ 104 w 109"/>
                <a:gd name="T13" fmla="*/ 3 h 25"/>
                <a:gd name="T14" fmla="*/ 108 w 109"/>
                <a:gd name="T15" fmla="*/ 3 h 25"/>
                <a:gd name="T16" fmla="*/ 108 w 109"/>
                <a:gd name="T17" fmla="*/ 21 h 25"/>
                <a:gd name="T18" fmla="*/ 104 w 109"/>
                <a:gd name="T1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25">
                  <a:moveTo>
                    <a:pt x="104" y="24"/>
                  </a:moveTo>
                  <a:lnTo>
                    <a:pt x="104" y="24"/>
                  </a:lnTo>
                  <a:cubicBezTo>
                    <a:pt x="3" y="21"/>
                    <a:pt x="3" y="21"/>
                    <a:pt x="3" y="21"/>
                  </a:cubicBezTo>
                  <a:cubicBezTo>
                    <a:pt x="0" y="21"/>
                    <a:pt x="0" y="21"/>
                    <a:pt x="0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3" y="0"/>
                  </a:cubicBezTo>
                  <a:cubicBezTo>
                    <a:pt x="104" y="3"/>
                    <a:pt x="104" y="3"/>
                    <a:pt x="104" y="3"/>
                  </a:cubicBezTo>
                  <a:cubicBezTo>
                    <a:pt x="108" y="3"/>
                    <a:pt x="108" y="3"/>
                    <a:pt x="108" y="3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8" y="21"/>
                    <a:pt x="108" y="24"/>
                    <a:pt x="104" y="24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" name="Freeform 194">
              <a:extLst>
                <a:ext uri="{FF2B5EF4-FFF2-40B4-BE49-F238E27FC236}">
                  <a16:creationId xmlns:a16="http://schemas.microsoft.com/office/drawing/2014/main" id="{63911C2D-1B5E-7644-B43C-010AC20F2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3763" y="14249498"/>
              <a:ext cx="312153" cy="72035"/>
            </a:xfrm>
            <a:custGeom>
              <a:avLst/>
              <a:gdLst>
                <a:gd name="T0" fmla="*/ 108 w 113"/>
                <a:gd name="T1" fmla="*/ 24 h 25"/>
                <a:gd name="T2" fmla="*/ 108 w 113"/>
                <a:gd name="T3" fmla="*/ 24 h 25"/>
                <a:gd name="T4" fmla="*/ 4 w 113"/>
                <a:gd name="T5" fmla="*/ 21 h 25"/>
                <a:gd name="T6" fmla="*/ 0 w 113"/>
                <a:gd name="T7" fmla="*/ 21 h 25"/>
                <a:gd name="T8" fmla="*/ 0 w 113"/>
                <a:gd name="T9" fmla="*/ 3 h 25"/>
                <a:gd name="T10" fmla="*/ 4 w 113"/>
                <a:gd name="T11" fmla="*/ 0 h 25"/>
                <a:gd name="T12" fmla="*/ 108 w 113"/>
                <a:gd name="T13" fmla="*/ 3 h 25"/>
                <a:gd name="T14" fmla="*/ 112 w 113"/>
                <a:gd name="T15" fmla="*/ 7 h 25"/>
                <a:gd name="T16" fmla="*/ 112 w 113"/>
                <a:gd name="T17" fmla="*/ 21 h 25"/>
                <a:gd name="T18" fmla="*/ 108 w 113"/>
                <a:gd name="T1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25">
                  <a:moveTo>
                    <a:pt x="108" y="24"/>
                  </a:moveTo>
                  <a:lnTo>
                    <a:pt x="108" y="24"/>
                  </a:lnTo>
                  <a:cubicBezTo>
                    <a:pt x="4" y="21"/>
                    <a:pt x="4" y="21"/>
                    <a:pt x="4" y="21"/>
                  </a:cubicBezTo>
                  <a:lnTo>
                    <a:pt x="0" y="21"/>
                  </a:lnTo>
                  <a:cubicBezTo>
                    <a:pt x="0" y="3"/>
                    <a:pt x="0" y="3"/>
                    <a:pt x="0" y="3"/>
                  </a:cubicBezTo>
                  <a:lnTo>
                    <a:pt x="4" y="0"/>
                  </a:lnTo>
                  <a:cubicBezTo>
                    <a:pt x="108" y="3"/>
                    <a:pt x="108" y="3"/>
                    <a:pt x="108" y="3"/>
                  </a:cubicBezTo>
                  <a:cubicBezTo>
                    <a:pt x="108" y="3"/>
                    <a:pt x="112" y="3"/>
                    <a:pt x="112" y="7"/>
                  </a:cubicBezTo>
                  <a:cubicBezTo>
                    <a:pt x="112" y="21"/>
                    <a:pt x="112" y="21"/>
                    <a:pt x="112" y="21"/>
                  </a:cubicBezTo>
                  <a:cubicBezTo>
                    <a:pt x="112" y="24"/>
                    <a:pt x="108" y="24"/>
                    <a:pt x="108" y="24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6" name="Freeform 195">
              <a:extLst>
                <a:ext uri="{FF2B5EF4-FFF2-40B4-BE49-F238E27FC236}">
                  <a16:creationId xmlns:a16="http://schemas.microsoft.com/office/drawing/2014/main" id="{8392ACB3-BD83-704A-B1FA-EC28CC4F3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3763" y="14465604"/>
              <a:ext cx="300151" cy="72035"/>
            </a:xfrm>
            <a:custGeom>
              <a:avLst/>
              <a:gdLst>
                <a:gd name="T0" fmla="*/ 105 w 109"/>
                <a:gd name="T1" fmla="*/ 24 h 25"/>
                <a:gd name="T2" fmla="*/ 105 w 109"/>
                <a:gd name="T3" fmla="*/ 24 h 25"/>
                <a:gd name="T4" fmla="*/ 4 w 109"/>
                <a:gd name="T5" fmla="*/ 21 h 25"/>
                <a:gd name="T6" fmla="*/ 0 w 109"/>
                <a:gd name="T7" fmla="*/ 21 h 25"/>
                <a:gd name="T8" fmla="*/ 0 w 109"/>
                <a:gd name="T9" fmla="*/ 3 h 25"/>
                <a:gd name="T10" fmla="*/ 4 w 109"/>
                <a:gd name="T11" fmla="*/ 0 h 25"/>
                <a:gd name="T12" fmla="*/ 108 w 109"/>
                <a:gd name="T13" fmla="*/ 3 h 25"/>
                <a:gd name="T14" fmla="*/ 108 w 109"/>
                <a:gd name="T15" fmla="*/ 7 h 25"/>
                <a:gd name="T16" fmla="*/ 108 w 109"/>
                <a:gd name="T17" fmla="*/ 21 h 25"/>
                <a:gd name="T18" fmla="*/ 105 w 109"/>
                <a:gd name="T1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25">
                  <a:moveTo>
                    <a:pt x="105" y="24"/>
                  </a:moveTo>
                  <a:lnTo>
                    <a:pt x="105" y="24"/>
                  </a:lnTo>
                  <a:cubicBezTo>
                    <a:pt x="4" y="21"/>
                    <a:pt x="4" y="21"/>
                    <a:pt x="4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0"/>
                    <a:pt x="4" y="0"/>
                  </a:cubicBezTo>
                  <a:cubicBezTo>
                    <a:pt x="108" y="3"/>
                    <a:pt x="108" y="3"/>
                    <a:pt x="108" y="3"/>
                  </a:cubicBezTo>
                  <a:cubicBezTo>
                    <a:pt x="108" y="3"/>
                    <a:pt x="108" y="3"/>
                    <a:pt x="108" y="7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8" y="24"/>
                    <a:pt x="108" y="24"/>
                    <a:pt x="105" y="24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7" name="Freeform 196">
              <a:extLst>
                <a:ext uri="{FF2B5EF4-FFF2-40B4-BE49-F238E27FC236}">
                  <a16:creationId xmlns:a16="http://schemas.microsoft.com/office/drawing/2014/main" id="{8B284EEA-BE91-0D44-8C31-4AAA0DA2C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3763" y="14681710"/>
              <a:ext cx="300151" cy="60026"/>
            </a:xfrm>
            <a:custGeom>
              <a:avLst/>
              <a:gdLst>
                <a:gd name="T0" fmla="*/ 108 w 112"/>
                <a:gd name="T1" fmla="*/ 21 h 22"/>
                <a:gd name="T2" fmla="*/ 108 w 112"/>
                <a:gd name="T3" fmla="*/ 21 h 22"/>
                <a:gd name="T4" fmla="*/ 3 w 112"/>
                <a:gd name="T5" fmla="*/ 21 h 22"/>
                <a:gd name="T6" fmla="*/ 0 w 112"/>
                <a:gd name="T7" fmla="*/ 17 h 22"/>
                <a:gd name="T8" fmla="*/ 0 w 112"/>
                <a:gd name="T9" fmla="*/ 3 h 22"/>
                <a:gd name="T10" fmla="*/ 3 w 112"/>
                <a:gd name="T11" fmla="*/ 0 h 22"/>
                <a:gd name="T12" fmla="*/ 108 w 112"/>
                <a:gd name="T13" fmla="*/ 0 h 22"/>
                <a:gd name="T14" fmla="*/ 111 w 112"/>
                <a:gd name="T15" fmla="*/ 3 h 22"/>
                <a:gd name="T16" fmla="*/ 111 w 112"/>
                <a:gd name="T17" fmla="*/ 21 h 22"/>
                <a:gd name="T18" fmla="*/ 108 w 112"/>
                <a:gd name="T19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22">
                  <a:moveTo>
                    <a:pt x="108" y="21"/>
                  </a:moveTo>
                  <a:lnTo>
                    <a:pt x="108" y="21"/>
                  </a:ln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0" y="21"/>
                    <a:pt x="0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3" y="0"/>
                    <a:pt x="3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1" y="0"/>
                    <a:pt x="111" y="3"/>
                    <a:pt x="111" y="3"/>
                  </a:cubicBezTo>
                  <a:cubicBezTo>
                    <a:pt x="111" y="21"/>
                    <a:pt x="111" y="21"/>
                    <a:pt x="111" y="21"/>
                  </a:cubicBezTo>
                  <a:lnTo>
                    <a:pt x="108" y="21"/>
                  </a:ln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8" name="Freeform 197">
              <a:extLst>
                <a:ext uri="{FF2B5EF4-FFF2-40B4-BE49-F238E27FC236}">
                  <a16:creationId xmlns:a16="http://schemas.microsoft.com/office/drawing/2014/main" id="{4DEC6893-C7E0-3B4E-8BA0-FA78D83CB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3763" y="14885807"/>
              <a:ext cx="300151" cy="60033"/>
            </a:xfrm>
            <a:custGeom>
              <a:avLst/>
              <a:gdLst>
                <a:gd name="T0" fmla="*/ 108 w 109"/>
                <a:gd name="T1" fmla="*/ 21 h 22"/>
                <a:gd name="T2" fmla="*/ 108 w 109"/>
                <a:gd name="T3" fmla="*/ 21 h 22"/>
                <a:gd name="T4" fmla="*/ 3 w 109"/>
                <a:gd name="T5" fmla="*/ 21 h 22"/>
                <a:gd name="T6" fmla="*/ 0 w 109"/>
                <a:gd name="T7" fmla="*/ 17 h 22"/>
                <a:gd name="T8" fmla="*/ 0 w 109"/>
                <a:gd name="T9" fmla="*/ 0 h 22"/>
                <a:gd name="T10" fmla="*/ 3 w 109"/>
                <a:gd name="T11" fmla="*/ 0 h 22"/>
                <a:gd name="T12" fmla="*/ 108 w 109"/>
                <a:gd name="T13" fmla="*/ 0 h 22"/>
                <a:gd name="T14" fmla="*/ 108 w 109"/>
                <a:gd name="T15" fmla="*/ 3 h 22"/>
                <a:gd name="T16" fmla="*/ 108 w 109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22">
                  <a:moveTo>
                    <a:pt x="108" y="21"/>
                  </a:moveTo>
                  <a:lnTo>
                    <a:pt x="108" y="21"/>
                  </a:lnTo>
                  <a:cubicBezTo>
                    <a:pt x="3" y="21"/>
                    <a:pt x="3" y="21"/>
                    <a:pt x="3" y="21"/>
                  </a:cubicBezTo>
                  <a:cubicBezTo>
                    <a:pt x="0" y="21"/>
                    <a:pt x="0" y="17"/>
                    <a:pt x="0" y="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3" y="0"/>
                  </a:cubicBezTo>
                  <a:cubicBezTo>
                    <a:pt x="108" y="0"/>
                    <a:pt x="108" y="0"/>
                    <a:pt x="108" y="0"/>
                  </a:cubicBezTo>
                  <a:lnTo>
                    <a:pt x="108" y="3"/>
                  </a:lnTo>
                  <a:cubicBezTo>
                    <a:pt x="108" y="21"/>
                    <a:pt x="108" y="21"/>
                    <a:pt x="108" y="21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9" name="Freeform 198">
              <a:extLst>
                <a:ext uri="{FF2B5EF4-FFF2-40B4-BE49-F238E27FC236}">
                  <a16:creationId xmlns:a16="http://schemas.microsoft.com/office/drawing/2014/main" id="{A973FCDC-56CE-2F41-B831-24AB14253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1761" y="15113923"/>
              <a:ext cx="312153" cy="72035"/>
            </a:xfrm>
            <a:custGeom>
              <a:avLst/>
              <a:gdLst>
                <a:gd name="T0" fmla="*/ 108 w 113"/>
                <a:gd name="T1" fmla="*/ 24 h 25"/>
                <a:gd name="T2" fmla="*/ 108 w 113"/>
                <a:gd name="T3" fmla="*/ 24 h 25"/>
                <a:gd name="T4" fmla="*/ 4 w 113"/>
                <a:gd name="T5" fmla="*/ 21 h 25"/>
                <a:gd name="T6" fmla="*/ 0 w 113"/>
                <a:gd name="T7" fmla="*/ 17 h 25"/>
                <a:gd name="T8" fmla="*/ 4 w 113"/>
                <a:gd name="T9" fmla="*/ 3 h 25"/>
                <a:gd name="T10" fmla="*/ 4 w 113"/>
                <a:gd name="T11" fmla="*/ 0 h 25"/>
                <a:gd name="T12" fmla="*/ 108 w 113"/>
                <a:gd name="T13" fmla="*/ 3 h 25"/>
                <a:gd name="T14" fmla="*/ 112 w 113"/>
                <a:gd name="T15" fmla="*/ 3 h 25"/>
                <a:gd name="T16" fmla="*/ 112 w 113"/>
                <a:gd name="T17" fmla="*/ 21 h 25"/>
                <a:gd name="T18" fmla="*/ 108 w 113"/>
                <a:gd name="T1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25">
                  <a:moveTo>
                    <a:pt x="108" y="24"/>
                  </a:moveTo>
                  <a:lnTo>
                    <a:pt x="108" y="24"/>
                  </a:ln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0" y="21"/>
                    <a:pt x="0" y="17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8" y="3"/>
                    <a:pt x="108" y="3"/>
                    <a:pt x="108" y="3"/>
                  </a:cubicBezTo>
                  <a:cubicBezTo>
                    <a:pt x="112" y="3"/>
                    <a:pt x="112" y="3"/>
                    <a:pt x="112" y="3"/>
                  </a:cubicBezTo>
                  <a:cubicBezTo>
                    <a:pt x="112" y="21"/>
                    <a:pt x="112" y="21"/>
                    <a:pt x="112" y="21"/>
                  </a:cubicBezTo>
                  <a:lnTo>
                    <a:pt x="108" y="24"/>
                  </a:ln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0" name="Freeform 199">
              <a:extLst>
                <a:ext uri="{FF2B5EF4-FFF2-40B4-BE49-F238E27FC236}">
                  <a16:creationId xmlns:a16="http://schemas.microsoft.com/office/drawing/2014/main" id="{DFAD1366-D60D-DB4F-AACE-073B46A4E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1761" y="15330029"/>
              <a:ext cx="312153" cy="72035"/>
            </a:xfrm>
            <a:custGeom>
              <a:avLst/>
              <a:gdLst>
                <a:gd name="T0" fmla="*/ 108 w 113"/>
                <a:gd name="T1" fmla="*/ 24 h 25"/>
                <a:gd name="T2" fmla="*/ 108 w 113"/>
                <a:gd name="T3" fmla="*/ 24 h 25"/>
                <a:gd name="T4" fmla="*/ 4 w 113"/>
                <a:gd name="T5" fmla="*/ 21 h 25"/>
                <a:gd name="T6" fmla="*/ 0 w 113"/>
                <a:gd name="T7" fmla="*/ 17 h 25"/>
                <a:gd name="T8" fmla="*/ 0 w 113"/>
                <a:gd name="T9" fmla="*/ 3 h 25"/>
                <a:gd name="T10" fmla="*/ 4 w 113"/>
                <a:gd name="T11" fmla="*/ 0 h 25"/>
                <a:gd name="T12" fmla="*/ 108 w 113"/>
                <a:gd name="T13" fmla="*/ 0 h 25"/>
                <a:gd name="T14" fmla="*/ 108 w 113"/>
                <a:gd name="T15" fmla="*/ 3 h 25"/>
                <a:gd name="T16" fmla="*/ 108 w 113"/>
                <a:gd name="T17" fmla="*/ 21 h 25"/>
                <a:gd name="T18" fmla="*/ 108 w 113"/>
                <a:gd name="T1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25">
                  <a:moveTo>
                    <a:pt x="108" y="24"/>
                  </a:moveTo>
                  <a:lnTo>
                    <a:pt x="108" y="24"/>
                  </a:lnTo>
                  <a:cubicBezTo>
                    <a:pt x="4" y="21"/>
                    <a:pt x="4" y="21"/>
                    <a:pt x="4" y="21"/>
                  </a:cubicBezTo>
                  <a:cubicBezTo>
                    <a:pt x="0" y="21"/>
                    <a:pt x="0" y="21"/>
                    <a:pt x="0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4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0"/>
                    <a:pt x="112" y="3"/>
                    <a:pt x="108" y="3"/>
                  </a:cubicBezTo>
                  <a:cubicBezTo>
                    <a:pt x="108" y="21"/>
                    <a:pt x="108" y="21"/>
                    <a:pt x="108" y="21"/>
                  </a:cubicBezTo>
                  <a:lnTo>
                    <a:pt x="108" y="24"/>
                  </a:ln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1" name="Freeform 200">
              <a:extLst>
                <a:ext uri="{FF2B5EF4-FFF2-40B4-BE49-F238E27FC236}">
                  <a16:creationId xmlns:a16="http://schemas.microsoft.com/office/drawing/2014/main" id="{85241EF8-F7ED-2549-8087-30D7F5BD7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1761" y="15534126"/>
              <a:ext cx="300144" cy="72035"/>
            </a:xfrm>
            <a:custGeom>
              <a:avLst/>
              <a:gdLst>
                <a:gd name="T0" fmla="*/ 105 w 109"/>
                <a:gd name="T1" fmla="*/ 25 h 26"/>
                <a:gd name="T2" fmla="*/ 105 w 109"/>
                <a:gd name="T3" fmla="*/ 25 h 26"/>
                <a:gd name="T4" fmla="*/ 0 w 109"/>
                <a:gd name="T5" fmla="*/ 21 h 26"/>
                <a:gd name="T6" fmla="*/ 0 w 109"/>
                <a:gd name="T7" fmla="*/ 21 h 26"/>
                <a:gd name="T8" fmla="*/ 0 w 109"/>
                <a:gd name="T9" fmla="*/ 4 h 26"/>
                <a:gd name="T10" fmla="*/ 0 w 109"/>
                <a:gd name="T11" fmla="*/ 0 h 26"/>
                <a:gd name="T12" fmla="*/ 105 w 109"/>
                <a:gd name="T13" fmla="*/ 4 h 26"/>
                <a:gd name="T14" fmla="*/ 108 w 109"/>
                <a:gd name="T15" fmla="*/ 7 h 26"/>
                <a:gd name="T16" fmla="*/ 108 w 109"/>
                <a:gd name="T17" fmla="*/ 21 h 26"/>
                <a:gd name="T18" fmla="*/ 105 w 109"/>
                <a:gd name="T19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26">
                  <a:moveTo>
                    <a:pt x="105" y="25"/>
                  </a:moveTo>
                  <a:lnTo>
                    <a:pt x="105" y="25"/>
                  </a:lnTo>
                  <a:cubicBezTo>
                    <a:pt x="0" y="21"/>
                    <a:pt x="0" y="21"/>
                    <a:pt x="0" y="21"/>
                  </a:cubicBezTo>
                  <a:lnTo>
                    <a:pt x="0" y="21"/>
                  </a:lnTo>
                  <a:cubicBezTo>
                    <a:pt x="0" y="4"/>
                    <a:pt x="0" y="4"/>
                    <a:pt x="0" y="4"/>
                  </a:cubicBezTo>
                  <a:lnTo>
                    <a:pt x="0" y="0"/>
                  </a:lnTo>
                  <a:cubicBezTo>
                    <a:pt x="105" y="4"/>
                    <a:pt x="105" y="4"/>
                    <a:pt x="105" y="4"/>
                  </a:cubicBezTo>
                  <a:cubicBezTo>
                    <a:pt x="108" y="4"/>
                    <a:pt x="108" y="4"/>
                    <a:pt x="108" y="7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8" y="25"/>
                    <a:pt x="108" y="25"/>
                    <a:pt x="105" y="25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2" name="Freeform 201">
              <a:extLst>
                <a:ext uri="{FF2B5EF4-FFF2-40B4-BE49-F238E27FC236}">
                  <a16:creationId xmlns:a16="http://schemas.microsoft.com/office/drawing/2014/main" id="{074CE5DE-32AE-4F48-9DC7-2E87237F5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752" y="15738230"/>
              <a:ext cx="300151" cy="72035"/>
            </a:xfrm>
            <a:custGeom>
              <a:avLst/>
              <a:gdLst>
                <a:gd name="T0" fmla="*/ 108 w 112"/>
                <a:gd name="T1" fmla="*/ 25 h 26"/>
                <a:gd name="T2" fmla="*/ 108 w 112"/>
                <a:gd name="T3" fmla="*/ 25 h 26"/>
                <a:gd name="T4" fmla="*/ 3 w 112"/>
                <a:gd name="T5" fmla="*/ 21 h 26"/>
                <a:gd name="T6" fmla="*/ 0 w 112"/>
                <a:gd name="T7" fmla="*/ 21 h 26"/>
                <a:gd name="T8" fmla="*/ 0 w 112"/>
                <a:gd name="T9" fmla="*/ 4 h 26"/>
                <a:gd name="T10" fmla="*/ 3 w 112"/>
                <a:gd name="T11" fmla="*/ 0 h 26"/>
                <a:gd name="T12" fmla="*/ 108 w 112"/>
                <a:gd name="T13" fmla="*/ 4 h 26"/>
                <a:gd name="T14" fmla="*/ 111 w 112"/>
                <a:gd name="T15" fmla="*/ 7 h 26"/>
                <a:gd name="T16" fmla="*/ 111 w 112"/>
                <a:gd name="T17" fmla="*/ 21 h 26"/>
                <a:gd name="T18" fmla="*/ 108 w 112"/>
                <a:gd name="T19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26">
                  <a:moveTo>
                    <a:pt x="108" y="25"/>
                  </a:moveTo>
                  <a:lnTo>
                    <a:pt x="108" y="25"/>
                  </a:lnTo>
                  <a:cubicBezTo>
                    <a:pt x="3" y="21"/>
                    <a:pt x="3" y="21"/>
                    <a:pt x="3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3" y="0"/>
                  </a:lnTo>
                  <a:cubicBezTo>
                    <a:pt x="108" y="4"/>
                    <a:pt x="108" y="4"/>
                    <a:pt x="108" y="4"/>
                  </a:cubicBezTo>
                  <a:cubicBezTo>
                    <a:pt x="108" y="4"/>
                    <a:pt x="111" y="4"/>
                    <a:pt x="111" y="7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8" y="25"/>
                    <a:pt x="108" y="25"/>
                    <a:pt x="108" y="25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" name="Freeform 202">
              <a:extLst>
                <a:ext uri="{FF2B5EF4-FFF2-40B4-BE49-F238E27FC236}">
                  <a16:creationId xmlns:a16="http://schemas.microsoft.com/office/drawing/2014/main" id="{6D29F97F-C379-D840-8E92-FBA1FD2D6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752" y="15966338"/>
              <a:ext cx="300151" cy="60033"/>
            </a:xfrm>
            <a:custGeom>
              <a:avLst/>
              <a:gdLst>
                <a:gd name="T0" fmla="*/ 104 w 109"/>
                <a:gd name="T1" fmla="*/ 21 h 22"/>
                <a:gd name="T2" fmla="*/ 104 w 109"/>
                <a:gd name="T3" fmla="*/ 21 h 22"/>
                <a:gd name="T4" fmla="*/ 0 w 109"/>
                <a:gd name="T5" fmla="*/ 21 h 22"/>
                <a:gd name="T6" fmla="*/ 0 w 109"/>
                <a:gd name="T7" fmla="*/ 17 h 22"/>
                <a:gd name="T8" fmla="*/ 0 w 109"/>
                <a:gd name="T9" fmla="*/ 3 h 22"/>
                <a:gd name="T10" fmla="*/ 3 w 109"/>
                <a:gd name="T11" fmla="*/ 0 h 22"/>
                <a:gd name="T12" fmla="*/ 104 w 109"/>
                <a:gd name="T13" fmla="*/ 0 h 22"/>
                <a:gd name="T14" fmla="*/ 108 w 109"/>
                <a:gd name="T15" fmla="*/ 3 h 22"/>
                <a:gd name="T16" fmla="*/ 108 w 109"/>
                <a:gd name="T17" fmla="*/ 21 h 22"/>
                <a:gd name="T18" fmla="*/ 104 w 109"/>
                <a:gd name="T19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22">
                  <a:moveTo>
                    <a:pt x="104" y="21"/>
                  </a:moveTo>
                  <a:lnTo>
                    <a:pt x="104" y="21"/>
                  </a:ln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3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8" y="0"/>
                    <a:pt x="108" y="3"/>
                    <a:pt x="108" y="3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8" y="21"/>
                    <a:pt x="108" y="21"/>
                    <a:pt x="104" y="21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4" name="Freeform 203">
              <a:extLst>
                <a:ext uri="{FF2B5EF4-FFF2-40B4-BE49-F238E27FC236}">
                  <a16:creationId xmlns:a16="http://schemas.microsoft.com/office/drawing/2014/main" id="{819B9278-8471-FA46-AD74-E560FCB01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1787" y="13793274"/>
              <a:ext cx="168083" cy="3121534"/>
            </a:xfrm>
            <a:custGeom>
              <a:avLst/>
              <a:gdLst>
                <a:gd name="T0" fmla="*/ 0 w 60"/>
                <a:gd name="T1" fmla="*/ 1118 h 1147"/>
                <a:gd name="T2" fmla="*/ 0 w 60"/>
                <a:gd name="T3" fmla="*/ 1118 h 1147"/>
                <a:gd name="T4" fmla="*/ 0 w 60"/>
                <a:gd name="T5" fmla="*/ 1125 h 1147"/>
                <a:gd name="T6" fmla="*/ 17 w 60"/>
                <a:gd name="T7" fmla="*/ 1146 h 1147"/>
                <a:gd name="T8" fmla="*/ 34 w 60"/>
                <a:gd name="T9" fmla="*/ 1125 h 1147"/>
                <a:gd name="T10" fmla="*/ 34 w 60"/>
                <a:gd name="T11" fmla="*/ 1122 h 1147"/>
                <a:gd name="T12" fmla="*/ 59 w 60"/>
                <a:gd name="T13" fmla="*/ 0 h 1147"/>
                <a:gd name="T14" fmla="*/ 21 w 60"/>
                <a:gd name="T15" fmla="*/ 0 h 1147"/>
                <a:gd name="T16" fmla="*/ 0 w 60"/>
                <a:gd name="T17" fmla="*/ 1118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147">
                  <a:moveTo>
                    <a:pt x="0" y="1118"/>
                  </a:moveTo>
                  <a:lnTo>
                    <a:pt x="0" y="1118"/>
                  </a:lnTo>
                  <a:cubicBezTo>
                    <a:pt x="0" y="1125"/>
                    <a:pt x="0" y="1125"/>
                    <a:pt x="0" y="1125"/>
                  </a:cubicBezTo>
                  <a:cubicBezTo>
                    <a:pt x="0" y="1136"/>
                    <a:pt x="7" y="1146"/>
                    <a:pt x="17" y="1146"/>
                  </a:cubicBezTo>
                  <a:cubicBezTo>
                    <a:pt x="28" y="1146"/>
                    <a:pt x="34" y="1139"/>
                    <a:pt x="34" y="1125"/>
                  </a:cubicBezTo>
                  <a:cubicBezTo>
                    <a:pt x="34" y="1122"/>
                    <a:pt x="34" y="1122"/>
                    <a:pt x="34" y="1122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0" y="1118"/>
                  </a:lnTo>
                </a:path>
              </a:pathLst>
            </a:custGeom>
            <a:solidFill>
              <a:srgbClr val="E2342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5" name="Freeform 204">
              <a:extLst>
                <a:ext uri="{FF2B5EF4-FFF2-40B4-BE49-F238E27FC236}">
                  <a16:creationId xmlns:a16="http://schemas.microsoft.com/office/drawing/2014/main" id="{F8DAC7A1-FDFE-D140-B8EF-4216AEFF1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1820" y="13265014"/>
              <a:ext cx="120059" cy="540262"/>
            </a:xfrm>
            <a:custGeom>
              <a:avLst/>
              <a:gdLst>
                <a:gd name="T0" fmla="*/ 24 w 42"/>
                <a:gd name="T1" fmla="*/ 0 h 197"/>
                <a:gd name="T2" fmla="*/ 24 w 42"/>
                <a:gd name="T3" fmla="*/ 0 h 197"/>
                <a:gd name="T4" fmla="*/ 3 w 42"/>
                <a:gd name="T5" fmla="*/ 21 h 197"/>
                <a:gd name="T6" fmla="*/ 0 w 42"/>
                <a:gd name="T7" fmla="*/ 196 h 197"/>
                <a:gd name="T8" fmla="*/ 38 w 42"/>
                <a:gd name="T9" fmla="*/ 196 h 197"/>
                <a:gd name="T10" fmla="*/ 41 w 42"/>
                <a:gd name="T11" fmla="*/ 25 h 197"/>
                <a:gd name="T12" fmla="*/ 24 w 42"/>
                <a:gd name="T1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97">
                  <a:moveTo>
                    <a:pt x="24" y="0"/>
                  </a:moveTo>
                  <a:lnTo>
                    <a:pt x="24" y="0"/>
                  </a:lnTo>
                  <a:cubicBezTo>
                    <a:pt x="13" y="0"/>
                    <a:pt x="3" y="11"/>
                    <a:pt x="3" y="21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38" y="196"/>
                    <a:pt x="38" y="196"/>
                    <a:pt x="38" y="196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11"/>
                    <a:pt x="35" y="0"/>
                    <a:pt x="24" y="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6" name="Freeform 205">
              <a:extLst>
                <a:ext uri="{FF2B5EF4-FFF2-40B4-BE49-F238E27FC236}">
                  <a16:creationId xmlns:a16="http://schemas.microsoft.com/office/drawing/2014/main" id="{1C4E7D5C-26EC-D44A-BA45-D638F3EF2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858" y="13457109"/>
              <a:ext cx="1692836" cy="756368"/>
            </a:xfrm>
            <a:custGeom>
              <a:avLst/>
              <a:gdLst>
                <a:gd name="T0" fmla="*/ 598 w 620"/>
                <a:gd name="T1" fmla="*/ 7 h 280"/>
                <a:gd name="T2" fmla="*/ 598 w 620"/>
                <a:gd name="T3" fmla="*/ 7 h 280"/>
                <a:gd name="T4" fmla="*/ 164 w 620"/>
                <a:gd name="T5" fmla="*/ 0 h 280"/>
                <a:gd name="T6" fmla="*/ 154 w 620"/>
                <a:gd name="T7" fmla="*/ 3 h 280"/>
                <a:gd name="T8" fmla="*/ 14 w 620"/>
                <a:gd name="T9" fmla="*/ 115 h 280"/>
                <a:gd name="T10" fmla="*/ 10 w 620"/>
                <a:gd name="T11" fmla="*/ 150 h 280"/>
                <a:gd name="T12" fmla="*/ 147 w 620"/>
                <a:gd name="T13" fmla="*/ 269 h 280"/>
                <a:gd name="T14" fmla="*/ 161 w 620"/>
                <a:gd name="T15" fmla="*/ 272 h 280"/>
                <a:gd name="T16" fmla="*/ 594 w 620"/>
                <a:gd name="T17" fmla="*/ 279 h 280"/>
                <a:gd name="T18" fmla="*/ 615 w 620"/>
                <a:gd name="T19" fmla="*/ 258 h 280"/>
                <a:gd name="T20" fmla="*/ 619 w 620"/>
                <a:gd name="T21" fmla="*/ 28 h 280"/>
                <a:gd name="T22" fmla="*/ 598 w 620"/>
                <a:gd name="T23" fmla="*/ 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0" h="280">
                  <a:moveTo>
                    <a:pt x="598" y="7"/>
                  </a:moveTo>
                  <a:lnTo>
                    <a:pt x="598" y="7"/>
                  </a:lnTo>
                  <a:cubicBezTo>
                    <a:pt x="164" y="0"/>
                    <a:pt x="164" y="0"/>
                    <a:pt x="164" y="0"/>
                  </a:cubicBezTo>
                  <a:cubicBezTo>
                    <a:pt x="161" y="0"/>
                    <a:pt x="157" y="0"/>
                    <a:pt x="154" y="3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0" y="125"/>
                    <a:pt x="0" y="139"/>
                    <a:pt x="10" y="150"/>
                  </a:cubicBezTo>
                  <a:cubicBezTo>
                    <a:pt x="147" y="269"/>
                    <a:pt x="147" y="269"/>
                    <a:pt x="147" y="269"/>
                  </a:cubicBezTo>
                  <a:cubicBezTo>
                    <a:pt x="150" y="272"/>
                    <a:pt x="157" y="272"/>
                    <a:pt x="161" y="272"/>
                  </a:cubicBezTo>
                  <a:cubicBezTo>
                    <a:pt x="594" y="279"/>
                    <a:pt x="594" y="279"/>
                    <a:pt x="594" y="279"/>
                  </a:cubicBezTo>
                  <a:cubicBezTo>
                    <a:pt x="605" y="279"/>
                    <a:pt x="615" y="272"/>
                    <a:pt x="615" y="258"/>
                  </a:cubicBezTo>
                  <a:cubicBezTo>
                    <a:pt x="619" y="28"/>
                    <a:pt x="619" y="28"/>
                    <a:pt x="619" y="28"/>
                  </a:cubicBezTo>
                  <a:cubicBezTo>
                    <a:pt x="619" y="17"/>
                    <a:pt x="608" y="7"/>
                    <a:pt x="598" y="7"/>
                  </a:cubicBezTo>
                </a:path>
              </a:pathLst>
            </a:custGeom>
            <a:solidFill>
              <a:srgbClr val="E2342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7" name="Freeform 206">
              <a:extLst>
                <a:ext uri="{FF2B5EF4-FFF2-40B4-BE49-F238E27FC236}">
                  <a16:creationId xmlns:a16="http://schemas.microsoft.com/office/drawing/2014/main" id="{74D476EA-3D49-4845-B894-89E6162E7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6153" y="13601180"/>
              <a:ext cx="276139" cy="492238"/>
            </a:xfrm>
            <a:custGeom>
              <a:avLst/>
              <a:gdLst>
                <a:gd name="T0" fmla="*/ 4 w 103"/>
                <a:gd name="T1" fmla="*/ 49 h 179"/>
                <a:gd name="T2" fmla="*/ 4 w 103"/>
                <a:gd name="T3" fmla="*/ 49 h 179"/>
                <a:gd name="T4" fmla="*/ 53 w 103"/>
                <a:gd name="T5" fmla="*/ 3 h 179"/>
                <a:gd name="T6" fmla="*/ 95 w 103"/>
                <a:gd name="T7" fmla="*/ 49 h 179"/>
                <a:gd name="T8" fmla="*/ 74 w 103"/>
                <a:gd name="T9" fmla="*/ 84 h 179"/>
                <a:gd name="T10" fmla="*/ 74 w 103"/>
                <a:gd name="T11" fmla="*/ 84 h 179"/>
                <a:gd name="T12" fmla="*/ 98 w 103"/>
                <a:gd name="T13" fmla="*/ 126 h 179"/>
                <a:gd name="T14" fmla="*/ 46 w 103"/>
                <a:gd name="T15" fmla="*/ 178 h 179"/>
                <a:gd name="T16" fmla="*/ 0 w 103"/>
                <a:gd name="T17" fmla="*/ 129 h 179"/>
                <a:gd name="T18" fmla="*/ 32 w 103"/>
                <a:gd name="T19" fmla="*/ 133 h 179"/>
                <a:gd name="T20" fmla="*/ 49 w 103"/>
                <a:gd name="T21" fmla="*/ 154 h 179"/>
                <a:gd name="T22" fmla="*/ 67 w 103"/>
                <a:gd name="T23" fmla="*/ 126 h 179"/>
                <a:gd name="T24" fmla="*/ 42 w 103"/>
                <a:gd name="T25" fmla="*/ 98 h 179"/>
                <a:gd name="T26" fmla="*/ 35 w 103"/>
                <a:gd name="T27" fmla="*/ 98 h 179"/>
                <a:gd name="T28" fmla="*/ 35 w 103"/>
                <a:gd name="T29" fmla="*/ 70 h 179"/>
                <a:gd name="T30" fmla="*/ 42 w 103"/>
                <a:gd name="T31" fmla="*/ 70 h 179"/>
                <a:gd name="T32" fmla="*/ 63 w 103"/>
                <a:gd name="T33" fmla="*/ 49 h 179"/>
                <a:gd name="T34" fmla="*/ 49 w 103"/>
                <a:gd name="T35" fmla="*/ 28 h 179"/>
                <a:gd name="T36" fmla="*/ 32 w 103"/>
                <a:gd name="T37" fmla="*/ 49 h 179"/>
                <a:gd name="T38" fmla="*/ 4 w 103"/>
                <a:gd name="T39" fmla="*/ 4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3" h="179">
                  <a:moveTo>
                    <a:pt x="4" y="49"/>
                  </a:moveTo>
                  <a:lnTo>
                    <a:pt x="4" y="49"/>
                  </a:lnTo>
                  <a:cubicBezTo>
                    <a:pt x="4" y="28"/>
                    <a:pt x="14" y="0"/>
                    <a:pt x="53" y="3"/>
                  </a:cubicBezTo>
                  <a:cubicBezTo>
                    <a:pt x="81" y="3"/>
                    <a:pt x="95" y="21"/>
                    <a:pt x="95" y="49"/>
                  </a:cubicBezTo>
                  <a:cubicBezTo>
                    <a:pt x="95" y="70"/>
                    <a:pt x="84" y="80"/>
                    <a:pt x="74" y="84"/>
                  </a:cubicBezTo>
                  <a:lnTo>
                    <a:pt x="74" y="84"/>
                  </a:lnTo>
                  <a:cubicBezTo>
                    <a:pt x="88" y="87"/>
                    <a:pt x="102" y="101"/>
                    <a:pt x="98" y="126"/>
                  </a:cubicBezTo>
                  <a:cubicBezTo>
                    <a:pt x="98" y="154"/>
                    <a:pt x="88" y="178"/>
                    <a:pt x="46" y="178"/>
                  </a:cubicBezTo>
                  <a:cubicBezTo>
                    <a:pt x="14" y="178"/>
                    <a:pt x="0" y="161"/>
                    <a:pt x="0" y="129"/>
                  </a:cubicBezTo>
                  <a:cubicBezTo>
                    <a:pt x="32" y="133"/>
                    <a:pt x="32" y="133"/>
                    <a:pt x="32" y="133"/>
                  </a:cubicBezTo>
                  <a:cubicBezTo>
                    <a:pt x="32" y="143"/>
                    <a:pt x="35" y="154"/>
                    <a:pt x="49" y="154"/>
                  </a:cubicBezTo>
                  <a:cubicBezTo>
                    <a:pt x="63" y="154"/>
                    <a:pt x="67" y="143"/>
                    <a:pt x="67" y="126"/>
                  </a:cubicBezTo>
                  <a:cubicBezTo>
                    <a:pt x="67" y="105"/>
                    <a:pt x="63" y="98"/>
                    <a:pt x="42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56" y="73"/>
                    <a:pt x="63" y="66"/>
                    <a:pt x="63" y="49"/>
                  </a:cubicBezTo>
                  <a:cubicBezTo>
                    <a:pt x="63" y="35"/>
                    <a:pt x="63" y="28"/>
                    <a:pt x="49" y="28"/>
                  </a:cubicBezTo>
                  <a:cubicBezTo>
                    <a:pt x="35" y="28"/>
                    <a:pt x="32" y="38"/>
                    <a:pt x="32" y="49"/>
                  </a:cubicBezTo>
                  <a:lnTo>
                    <a:pt x="4" y="49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8" name="Freeform 207">
              <a:extLst>
                <a:ext uri="{FF2B5EF4-FFF2-40B4-BE49-F238E27FC236}">
                  <a16:creationId xmlns:a16="http://schemas.microsoft.com/office/drawing/2014/main" id="{FE54BEDF-57D1-2F4F-97D8-8C2346F42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306" y="13613182"/>
              <a:ext cx="276139" cy="492246"/>
            </a:xfrm>
            <a:custGeom>
              <a:avLst/>
              <a:gdLst>
                <a:gd name="T0" fmla="*/ 0 w 102"/>
                <a:gd name="T1" fmla="*/ 126 h 180"/>
                <a:gd name="T2" fmla="*/ 0 w 102"/>
                <a:gd name="T3" fmla="*/ 126 h 180"/>
                <a:gd name="T4" fmla="*/ 24 w 102"/>
                <a:gd name="T5" fmla="*/ 84 h 180"/>
                <a:gd name="T6" fmla="*/ 6 w 102"/>
                <a:gd name="T7" fmla="*/ 46 h 180"/>
                <a:gd name="T8" fmla="*/ 55 w 102"/>
                <a:gd name="T9" fmla="*/ 0 h 180"/>
                <a:gd name="T10" fmla="*/ 97 w 102"/>
                <a:gd name="T11" fmla="*/ 46 h 180"/>
                <a:gd name="T12" fmla="*/ 80 w 102"/>
                <a:gd name="T13" fmla="*/ 84 h 180"/>
                <a:gd name="T14" fmla="*/ 101 w 102"/>
                <a:gd name="T15" fmla="*/ 126 h 180"/>
                <a:gd name="T16" fmla="*/ 48 w 102"/>
                <a:gd name="T17" fmla="*/ 179 h 180"/>
                <a:gd name="T18" fmla="*/ 0 w 102"/>
                <a:gd name="T19" fmla="*/ 126 h 180"/>
                <a:gd name="T20" fmla="*/ 69 w 102"/>
                <a:gd name="T21" fmla="*/ 126 h 180"/>
                <a:gd name="T22" fmla="*/ 69 w 102"/>
                <a:gd name="T23" fmla="*/ 126 h 180"/>
                <a:gd name="T24" fmla="*/ 52 w 102"/>
                <a:gd name="T25" fmla="*/ 98 h 180"/>
                <a:gd name="T26" fmla="*/ 31 w 102"/>
                <a:gd name="T27" fmla="*/ 126 h 180"/>
                <a:gd name="T28" fmla="*/ 52 w 102"/>
                <a:gd name="T29" fmla="*/ 154 h 180"/>
                <a:gd name="T30" fmla="*/ 69 w 102"/>
                <a:gd name="T31" fmla="*/ 126 h 180"/>
                <a:gd name="T32" fmla="*/ 34 w 102"/>
                <a:gd name="T33" fmla="*/ 49 h 180"/>
                <a:gd name="T34" fmla="*/ 34 w 102"/>
                <a:gd name="T35" fmla="*/ 49 h 180"/>
                <a:gd name="T36" fmla="*/ 52 w 102"/>
                <a:gd name="T37" fmla="*/ 74 h 180"/>
                <a:gd name="T38" fmla="*/ 69 w 102"/>
                <a:gd name="T39" fmla="*/ 49 h 180"/>
                <a:gd name="T40" fmla="*/ 52 w 102"/>
                <a:gd name="T41" fmla="*/ 25 h 180"/>
                <a:gd name="T42" fmla="*/ 34 w 102"/>
                <a:gd name="T43" fmla="*/ 4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" h="180">
                  <a:moveTo>
                    <a:pt x="0" y="126"/>
                  </a:moveTo>
                  <a:lnTo>
                    <a:pt x="0" y="126"/>
                  </a:lnTo>
                  <a:cubicBezTo>
                    <a:pt x="0" y="102"/>
                    <a:pt x="14" y="88"/>
                    <a:pt x="24" y="84"/>
                  </a:cubicBezTo>
                  <a:cubicBezTo>
                    <a:pt x="14" y="77"/>
                    <a:pt x="6" y="67"/>
                    <a:pt x="6" y="46"/>
                  </a:cubicBezTo>
                  <a:cubicBezTo>
                    <a:pt x="6" y="18"/>
                    <a:pt x="24" y="0"/>
                    <a:pt x="55" y="0"/>
                  </a:cubicBezTo>
                  <a:cubicBezTo>
                    <a:pt x="80" y="0"/>
                    <a:pt x="101" y="18"/>
                    <a:pt x="97" y="46"/>
                  </a:cubicBezTo>
                  <a:cubicBezTo>
                    <a:pt x="97" y="70"/>
                    <a:pt x="90" y="81"/>
                    <a:pt x="80" y="84"/>
                  </a:cubicBezTo>
                  <a:cubicBezTo>
                    <a:pt x="90" y="91"/>
                    <a:pt x="101" y="102"/>
                    <a:pt x="101" y="126"/>
                  </a:cubicBezTo>
                  <a:cubicBezTo>
                    <a:pt x="101" y="158"/>
                    <a:pt x="83" y="179"/>
                    <a:pt x="48" y="179"/>
                  </a:cubicBezTo>
                  <a:cubicBezTo>
                    <a:pt x="17" y="179"/>
                    <a:pt x="0" y="158"/>
                    <a:pt x="0" y="126"/>
                  </a:cubicBezTo>
                  <a:close/>
                  <a:moveTo>
                    <a:pt x="69" y="126"/>
                  </a:moveTo>
                  <a:lnTo>
                    <a:pt x="69" y="126"/>
                  </a:lnTo>
                  <a:cubicBezTo>
                    <a:pt x="69" y="105"/>
                    <a:pt x="62" y="98"/>
                    <a:pt x="52" y="98"/>
                  </a:cubicBezTo>
                  <a:cubicBezTo>
                    <a:pt x="38" y="98"/>
                    <a:pt x="31" y="105"/>
                    <a:pt x="31" y="126"/>
                  </a:cubicBezTo>
                  <a:cubicBezTo>
                    <a:pt x="31" y="144"/>
                    <a:pt x="38" y="154"/>
                    <a:pt x="52" y="154"/>
                  </a:cubicBezTo>
                  <a:cubicBezTo>
                    <a:pt x="62" y="154"/>
                    <a:pt x="69" y="144"/>
                    <a:pt x="69" y="126"/>
                  </a:cubicBezTo>
                  <a:close/>
                  <a:moveTo>
                    <a:pt x="34" y="49"/>
                  </a:moveTo>
                  <a:lnTo>
                    <a:pt x="34" y="49"/>
                  </a:lnTo>
                  <a:cubicBezTo>
                    <a:pt x="34" y="63"/>
                    <a:pt x="41" y="74"/>
                    <a:pt x="52" y="74"/>
                  </a:cubicBezTo>
                  <a:cubicBezTo>
                    <a:pt x="62" y="74"/>
                    <a:pt x="69" y="63"/>
                    <a:pt x="69" y="49"/>
                  </a:cubicBezTo>
                  <a:cubicBezTo>
                    <a:pt x="69" y="35"/>
                    <a:pt x="66" y="25"/>
                    <a:pt x="52" y="25"/>
                  </a:cubicBezTo>
                  <a:cubicBezTo>
                    <a:pt x="41" y="25"/>
                    <a:pt x="34" y="35"/>
                    <a:pt x="34" y="4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9" name="Freeform 208">
              <a:extLst>
                <a:ext uri="{FF2B5EF4-FFF2-40B4-BE49-F238E27FC236}">
                  <a16:creationId xmlns:a16="http://schemas.microsoft.com/office/drawing/2014/main" id="{079255A0-BEEC-1A44-8023-C222DC9C5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8483" y="13601180"/>
              <a:ext cx="216106" cy="216106"/>
            </a:xfrm>
            <a:custGeom>
              <a:avLst/>
              <a:gdLst>
                <a:gd name="T0" fmla="*/ 39 w 78"/>
                <a:gd name="T1" fmla="*/ 17 h 78"/>
                <a:gd name="T2" fmla="*/ 39 w 78"/>
                <a:gd name="T3" fmla="*/ 17 h 78"/>
                <a:gd name="T4" fmla="*/ 60 w 78"/>
                <a:gd name="T5" fmla="*/ 38 h 78"/>
                <a:gd name="T6" fmla="*/ 39 w 78"/>
                <a:gd name="T7" fmla="*/ 59 h 78"/>
                <a:gd name="T8" fmla="*/ 18 w 78"/>
                <a:gd name="T9" fmla="*/ 38 h 78"/>
                <a:gd name="T10" fmla="*/ 39 w 78"/>
                <a:gd name="T11" fmla="*/ 17 h 78"/>
                <a:gd name="T12" fmla="*/ 39 w 78"/>
                <a:gd name="T13" fmla="*/ 0 h 78"/>
                <a:gd name="T14" fmla="*/ 39 w 78"/>
                <a:gd name="T15" fmla="*/ 0 h 78"/>
                <a:gd name="T16" fmla="*/ 0 w 78"/>
                <a:gd name="T17" fmla="*/ 38 h 78"/>
                <a:gd name="T18" fmla="*/ 39 w 78"/>
                <a:gd name="T19" fmla="*/ 77 h 78"/>
                <a:gd name="T20" fmla="*/ 77 w 78"/>
                <a:gd name="T21" fmla="*/ 38 h 78"/>
                <a:gd name="T22" fmla="*/ 39 w 78"/>
                <a:gd name="T23" fmla="*/ 0 h 78"/>
                <a:gd name="T24" fmla="*/ 39 w 78"/>
                <a:gd name="T25" fmla="*/ 1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78">
                  <a:moveTo>
                    <a:pt x="39" y="17"/>
                  </a:moveTo>
                  <a:lnTo>
                    <a:pt x="39" y="17"/>
                  </a:lnTo>
                  <a:cubicBezTo>
                    <a:pt x="49" y="17"/>
                    <a:pt x="60" y="28"/>
                    <a:pt x="60" y="38"/>
                  </a:cubicBezTo>
                  <a:cubicBezTo>
                    <a:pt x="60" y="49"/>
                    <a:pt x="49" y="59"/>
                    <a:pt x="39" y="59"/>
                  </a:cubicBezTo>
                  <a:cubicBezTo>
                    <a:pt x="28" y="56"/>
                    <a:pt x="18" y="49"/>
                    <a:pt x="18" y="38"/>
                  </a:cubicBezTo>
                  <a:cubicBezTo>
                    <a:pt x="18" y="24"/>
                    <a:pt x="28" y="17"/>
                    <a:pt x="39" y="17"/>
                  </a:cubicBezTo>
                  <a:lnTo>
                    <a:pt x="39" y="0"/>
                  </a:lnTo>
                  <a:lnTo>
                    <a:pt x="39" y="0"/>
                  </a:lnTo>
                  <a:cubicBezTo>
                    <a:pt x="18" y="0"/>
                    <a:pt x="0" y="14"/>
                    <a:pt x="0" y="38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60" y="77"/>
                    <a:pt x="77" y="59"/>
                    <a:pt x="77" y="38"/>
                  </a:cubicBezTo>
                  <a:cubicBezTo>
                    <a:pt x="77" y="17"/>
                    <a:pt x="60" y="0"/>
                    <a:pt x="39" y="0"/>
                  </a:cubicBezTo>
                  <a:lnTo>
                    <a:pt x="39" y="17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446EC4F-504A-AC4E-9E44-56FA4371303E}"/>
              </a:ext>
            </a:extLst>
          </p:cNvPr>
          <p:cNvGrpSpPr/>
          <p:nvPr/>
        </p:nvGrpSpPr>
        <p:grpSpPr>
          <a:xfrm>
            <a:off x="4072097" y="5870330"/>
            <a:ext cx="8006432" cy="3863380"/>
            <a:chOff x="4072097" y="6990720"/>
            <a:chExt cx="8006432" cy="3863380"/>
          </a:xfrm>
        </p:grpSpPr>
        <p:sp>
          <p:nvSpPr>
            <p:cNvPr id="111" name="Rectángulo 8">
              <a:extLst>
                <a:ext uri="{FF2B5EF4-FFF2-40B4-BE49-F238E27FC236}">
                  <a16:creationId xmlns:a16="http://schemas.microsoft.com/office/drawing/2014/main" id="{B1A6BEDB-9C80-9340-B535-9A09DF350BBD}"/>
                </a:ext>
              </a:extLst>
            </p:cNvPr>
            <p:cNvSpPr/>
            <p:nvPr/>
          </p:nvSpPr>
          <p:spPr>
            <a:xfrm>
              <a:off x="4072097" y="7807112"/>
              <a:ext cx="8006432" cy="3046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200" dirty="0">
                  <a:solidFill>
                    <a:schemeClr val="bg1"/>
                  </a:solidFill>
                  <a:latin typeface="Raleway" panose="020B0503030101060003" pitchFamily="34" charset="77"/>
                </a:rPr>
                <a:t>The World Health Organization (WHO) has declared this rapidly spreading coronavirus outbreak a pandemic. The World Health Organization (WHO) has declared this rapidly spreading coronavirus outbreak a pandemic.</a:t>
              </a:r>
            </a:p>
          </p:txBody>
        </p:sp>
        <p:sp>
          <p:nvSpPr>
            <p:cNvPr id="150" name="Rectángulo 8">
              <a:extLst>
                <a:ext uri="{FF2B5EF4-FFF2-40B4-BE49-F238E27FC236}">
                  <a16:creationId xmlns:a16="http://schemas.microsoft.com/office/drawing/2014/main" id="{0AC94C54-B3F7-A24A-A8E8-F7F2895CE96E}"/>
                </a:ext>
              </a:extLst>
            </p:cNvPr>
            <p:cNvSpPr/>
            <p:nvPr/>
          </p:nvSpPr>
          <p:spPr>
            <a:xfrm>
              <a:off x="4075278" y="6990720"/>
              <a:ext cx="602198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200" b="1" dirty="0">
                  <a:solidFill>
                    <a:schemeClr val="bg1"/>
                  </a:solidFill>
                  <a:latin typeface="Raleway" panose="020B0503030101060003" pitchFamily="34" charset="77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414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Freeform 1">
            <a:extLst>
              <a:ext uri="{FF2B5EF4-FFF2-40B4-BE49-F238E27FC236}">
                <a16:creationId xmlns:a16="http://schemas.microsoft.com/office/drawing/2014/main" id="{1F07957E-0A4E-CE4E-9080-EAC430561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137" y="3494314"/>
            <a:ext cx="20768636" cy="8753928"/>
          </a:xfrm>
          <a:custGeom>
            <a:avLst/>
            <a:gdLst>
              <a:gd name="T0" fmla="*/ 4252 w 5106"/>
              <a:gd name="T1" fmla="*/ 1709 h 1710"/>
              <a:gd name="T2" fmla="*/ 4252 w 5106"/>
              <a:gd name="T3" fmla="*/ 1709 h 1710"/>
              <a:gd name="T4" fmla="*/ 853 w 5106"/>
              <a:gd name="T5" fmla="*/ 1709 h 1710"/>
              <a:gd name="T6" fmla="*/ 0 w 5106"/>
              <a:gd name="T7" fmla="*/ 853 h 1710"/>
              <a:gd name="T8" fmla="*/ 0 w 5106"/>
              <a:gd name="T9" fmla="*/ 853 h 1710"/>
              <a:gd name="T10" fmla="*/ 853 w 5106"/>
              <a:gd name="T11" fmla="*/ 0 h 1710"/>
              <a:gd name="T12" fmla="*/ 5087 w 5106"/>
              <a:gd name="T13" fmla="*/ 0 h 1710"/>
              <a:gd name="T14" fmla="*/ 5105 w 5106"/>
              <a:gd name="T15" fmla="*/ 17 h 1710"/>
              <a:gd name="T16" fmla="*/ 5105 w 5106"/>
              <a:gd name="T17" fmla="*/ 853 h 1710"/>
              <a:gd name="T18" fmla="*/ 4252 w 5106"/>
              <a:gd name="T19" fmla="*/ 1709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06" h="1710">
                <a:moveTo>
                  <a:pt x="4252" y="1709"/>
                </a:moveTo>
                <a:lnTo>
                  <a:pt x="4252" y="1709"/>
                </a:lnTo>
                <a:cubicBezTo>
                  <a:pt x="853" y="1709"/>
                  <a:pt x="853" y="1709"/>
                  <a:pt x="853" y="1709"/>
                </a:cubicBezTo>
                <a:cubicBezTo>
                  <a:pt x="381" y="1709"/>
                  <a:pt x="0" y="1325"/>
                  <a:pt x="0" y="853"/>
                </a:cubicBezTo>
                <a:lnTo>
                  <a:pt x="0" y="853"/>
                </a:lnTo>
                <a:cubicBezTo>
                  <a:pt x="0" y="381"/>
                  <a:pt x="381" y="0"/>
                  <a:pt x="853" y="0"/>
                </a:cubicBezTo>
                <a:cubicBezTo>
                  <a:pt x="5087" y="0"/>
                  <a:pt x="5087" y="0"/>
                  <a:pt x="5087" y="0"/>
                </a:cubicBezTo>
                <a:cubicBezTo>
                  <a:pt x="5098" y="0"/>
                  <a:pt x="5105" y="7"/>
                  <a:pt x="5105" y="17"/>
                </a:cubicBezTo>
                <a:cubicBezTo>
                  <a:pt x="5105" y="853"/>
                  <a:pt x="5105" y="853"/>
                  <a:pt x="5105" y="853"/>
                </a:cubicBezTo>
                <a:cubicBezTo>
                  <a:pt x="5105" y="1325"/>
                  <a:pt x="4724" y="1709"/>
                  <a:pt x="4252" y="170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Rectángulo 6">
            <a:extLst>
              <a:ext uri="{FF2B5EF4-FFF2-40B4-BE49-F238E27FC236}">
                <a16:creationId xmlns:a16="http://schemas.microsoft.com/office/drawing/2014/main" id="{8A3DD940-0CB0-E04E-A3E4-B0DF9A79B26D}"/>
              </a:ext>
            </a:extLst>
          </p:cNvPr>
          <p:cNvSpPr/>
          <p:nvPr/>
        </p:nvSpPr>
        <p:spPr>
          <a:xfrm>
            <a:off x="20114915" y="3346657"/>
            <a:ext cx="2121093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3800" dirty="0">
                <a:solidFill>
                  <a:schemeClr val="bg1"/>
                </a:solidFill>
                <a:latin typeface="Raleway Thin" panose="020B0203030101060003" pitchFamily="34" charset="77"/>
              </a:rPr>
              <a:t>02</a:t>
            </a:r>
          </a:p>
        </p:txBody>
      </p:sp>
      <p:sp>
        <p:nvSpPr>
          <p:cNvPr id="127" name="Rectángulo 8">
            <a:extLst>
              <a:ext uri="{FF2B5EF4-FFF2-40B4-BE49-F238E27FC236}">
                <a16:creationId xmlns:a16="http://schemas.microsoft.com/office/drawing/2014/main" id="{11FE5B24-AEA2-FF4C-AD21-1559AE0F1842}"/>
              </a:ext>
            </a:extLst>
          </p:cNvPr>
          <p:cNvSpPr/>
          <p:nvPr/>
        </p:nvSpPr>
        <p:spPr>
          <a:xfrm>
            <a:off x="3709836" y="5544173"/>
            <a:ext cx="6344644" cy="2127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Raleway" panose="020B0503030101060003" pitchFamily="34" charset="77"/>
              </a:rPr>
              <a:t>The World Health Organization (WHO) has declared this rapidly spreading coronavirus outbreak a pandemic.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CBAAD9B-691C-734E-9E69-13A9E5C88A3F}"/>
              </a:ext>
            </a:extLst>
          </p:cNvPr>
          <p:cNvGrpSpPr/>
          <p:nvPr/>
        </p:nvGrpSpPr>
        <p:grpSpPr>
          <a:xfrm>
            <a:off x="9481489" y="5389168"/>
            <a:ext cx="4659056" cy="4722581"/>
            <a:chOff x="8832725" y="18235457"/>
            <a:chExt cx="2641297" cy="2677311"/>
          </a:xfrm>
        </p:grpSpPr>
        <p:sp>
          <p:nvSpPr>
            <p:cNvPr id="89" name="Freeform 240">
              <a:extLst>
                <a:ext uri="{FF2B5EF4-FFF2-40B4-BE49-F238E27FC236}">
                  <a16:creationId xmlns:a16="http://schemas.microsoft.com/office/drawing/2014/main" id="{403425FE-4AEC-7D48-B129-4190FCD17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2725" y="19736190"/>
              <a:ext cx="444222" cy="168083"/>
            </a:xfrm>
            <a:custGeom>
              <a:avLst/>
              <a:gdLst>
                <a:gd name="T0" fmla="*/ 35 w 161"/>
                <a:gd name="T1" fmla="*/ 28 h 60"/>
                <a:gd name="T2" fmla="*/ 35 w 161"/>
                <a:gd name="T3" fmla="*/ 28 h 60"/>
                <a:gd name="T4" fmla="*/ 77 w 161"/>
                <a:gd name="T5" fmla="*/ 17 h 60"/>
                <a:gd name="T6" fmla="*/ 118 w 161"/>
                <a:gd name="T7" fmla="*/ 10 h 60"/>
                <a:gd name="T8" fmla="*/ 160 w 161"/>
                <a:gd name="T9" fmla="*/ 0 h 60"/>
                <a:gd name="T10" fmla="*/ 160 w 161"/>
                <a:gd name="T11" fmla="*/ 3 h 60"/>
                <a:gd name="T12" fmla="*/ 122 w 161"/>
                <a:gd name="T13" fmla="*/ 24 h 60"/>
                <a:gd name="T14" fmla="*/ 83 w 161"/>
                <a:gd name="T15" fmla="*/ 42 h 60"/>
                <a:gd name="T16" fmla="*/ 45 w 161"/>
                <a:gd name="T17" fmla="*/ 56 h 60"/>
                <a:gd name="T18" fmla="*/ 0 w 161"/>
                <a:gd name="T19" fmla="*/ 56 h 60"/>
                <a:gd name="T20" fmla="*/ 0 w 161"/>
                <a:gd name="T21" fmla="*/ 56 h 60"/>
                <a:gd name="T22" fmla="*/ 35 w 161"/>
                <a:gd name="T23" fmla="*/ 2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1" h="60">
                  <a:moveTo>
                    <a:pt x="35" y="28"/>
                  </a:moveTo>
                  <a:lnTo>
                    <a:pt x="35" y="28"/>
                  </a:lnTo>
                  <a:cubicBezTo>
                    <a:pt x="49" y="21"/>
                    <a:pt x="63" y="21"/>
                    <a:pt x="77" y="17"/>
                  </a:cubicBezTo>
                  <a:cubicBezTo>
                    <a:pt x="90" y="14"/>
                    <a:pt x="104" y="10"/>
                    <a:pt x="118" y="10"/>
                  </a:cubicBezTo>
                  <a:cubicBezTo>
                    <a:pt x="132" y="7"/>
                    <a:pt x="146" y="3"/>
                    <a:pt x="160" y="0"/>
                  </a:cubicBezTo>
                  <a:cubicBezTo>
                    <a:pt x="160" y="3"/>
                    <a:pt x="160" y="3"/>
                    <a:pt x="160" y="3"/>
                  </a:cubicBezTo>
                  <a:cubicBezTo>
                    <a:pt x="146" y="10"/>
                    <a:pt x="136" y="17"/>
                    <a:pt x="122" y="24"/>
                  </a:cubicBezTo>
                  <a:cubicBezTo>
                    <a:pt x="108" y="28"/>
                    <a:pt x="97" y="35"/>
                    <a:pt x="83" y="42"/>
                  </a:cubicBezTo>
                  <a:cubicBezTo>
                    <a:pt x="69" y="45"/>
                    <a:pt x="59" y="56"/>
                    <a:pt x="45" y="56"/>
                  </a:cubicBezTo>
                  <a:cubicBezTo>
                    <a:pt x="31" y="59"/>
                    <a:pt x="17" y="59"/>
                    <a:pt x="0" y="56"/>
                  </a:cubicBezTo>
                  <a:lnTo>
                    <a:pt x="0" y="56"/>
                  </a:lnTo>
                  <a:cubicBezTo>
                    <a:pt x="10" y="42"/>
                    <a:pt x="24" y="35"/>
                    <a:pt x="35" y="28"/>
                  </a:cubicBezTo>
                </a:path>
              </a:pathLst>
            </a:custGeom>
            <a:solidFill>
              <a:srgbClr val="F9A3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" name="Freeform 241">
              <a:extLst>
                <a:ext uri="{FF2B5EF4-FFF2-40B4-BE49-F238E27FC236}">
                  <a16:creationId xmlns:a16="http://schemas.microsoft.com/office/drawing/2014/main" id="{6E9D5B05-F863-9F40-AF1A-12E1C0788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4819" y="19592119"/>
              <a:ext cx="372187" cy="84045"/>
            </a:xfrm>
            <a:custGeom>
              <a:avLst/>
              <a:gdLst>
                <a:gd name="T0" fmla="*/ 137 w 138"/>
                <a:gd name="T1" fmla="*/ 28 h 33"/>
                <a:gd name="T2" fmla="*/ 137 w 138"/>
                <a:gd name="T3" fmla="*/ 28 h 33"/>
                <a:gd name="T4" fmla="*/ 102 w 138"/>
                <a:gd name="T5" fmla="*/ 32 h 33"/>
                <a:gd name="T6" fmla="*/ 67 w 138"/>
                <a:gd name="T7" fmla="*/ 32 h 33"/>
                <a:gd name="T8" fmla="*/ 32 w 138"/>
                <a:gd name="T9" fmla="*/ 28 h 33"/>
                <a:gd name="T10" fmla="*/ 0 w 138"/>
                <a:gd name="T11" fmla="*/ 14 h 33"/>
                <a:gd name="T12" fmla="*/ 0 w 138"/>
                <a:gd name="T13" fmla="*/ 11 h 33"/>
                <a:gd name="T14" fmla="*/ 35 w 138"/>
                <a:gd name="T15" fmla="*/ 0 h 33"/>
                <a:gd name="T16" fmla="*/ 70 w 138"/>
                <a:gd name="T17" fmla="*/ 7 h 33"/>
                <a:gd name="T18" fmla="*/ 105 w 138"/>
                <a:gd name="T19" fmla="*/ 14 h 33"/>
                <a:gd name="T20" fmla="*/ 137 w 138"/>
                <a:gd name="T21" fmla="*/ 25 h 33"/>
                <a:gd name="T22" fmla="*/ 137 w 138"/>
                <a:gd name="T23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8" h="33">
                  <a:moveTo>
                    <a:pt x="137" y="28"/>
                  </a:moveTo>
                  <a:lnTo>
                    <a:pt x="137" y="28"/>
                  </a:lnTo>
                  <a:cubicBezTo>
                    <a:pt x="126" y="28"/>
                    <a:pt x="116" y="28"/>
                    <a:pt x="102" y="32"/>
                  </a:cubicBezTo>
                  <a:cubicBezTo>
                    <a:pt x="91" y="32"/>
                    <a:pt x="77" y="32"/>
                    <a:pt x="67" y="32"/>
                  </a:cubicBezTo>
                  <a:cubicBezTo>
                    <a:pt x="56" y="32"/>
                    <a:pt x="42" y="32"/>
                    <a:pt x="32" y="28"/>
                  </a:cubicBezTo>
                  <a:cubicBezTo>
                    <a:pt x="21" y="28"/>
                    <a:pt x="11" y="21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1" y="4"/>
                    <a:pt x="25" y="0"/>
                    <a:pt x="35" y="0"/>
                  </a:cubicBezTo>
                  <a:cubicBezTo>
                    <a:pt x="49" y="0"/>
                    <a:pt x="60" y="4"/>
                    <a:pt x="70" y="7"/>
                  </a:cubicBezTo>
                  <a:cubicBezTo>
                    <a:pt x="81" y="11"/>
                    <a:pt x="91" y="14"/>
                    <a:pt x="105" y="14"/>
                  </a:cubicBezTo>
                  <a:cubicBezTo>
                    <a:pt x="116" y="18"/>
                    <a:pt x="126" y="21"/>
                    <a:pt x="137" y="25"/>
                  </a:cubicBezTo>
                  <a:lnTo>
                    <a:pt x="137" y="28"/>
                  </a:lnTo>
                </a:path>
              </a:pathLst>
            </a:custGeom>
            <a:solidFill>
              <a:srgbClr val="F9A3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" name="Freeform 242">
              <a:extLst>
                <a:ext uri="{FF2B5EF4-FFF2-40B4-BE49-F238E27FC236}">
                  <a16:creationId xmlns:a16="http://schemas.microsoft.com/office/drawing/2014/main" id="{6FA9D5D6-32FF-6B4C-B6BC-A28387FFC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0866" y="19760202"/>
              <a:ext cx="300151" cy="252128"/>
            </a:xfrm>
            <a:custGeom>
              <a:avLst/>
              <a:gdLst>
                <a:gd name="T0" fmla="*/ 46 w 110"/>
                <a:gd name="T1" fmla="*/ 35 h 92"/>
                <a:gd name="T2" fmla="*/ 46 w 110"/>
                <a:gd name="T3" fmla="*/ 35 h 92"/>
                <a:gd name="T4" fmla="*/ 77 w 110"/>
                <a:gd name="T5" fmla="*/ 18 h 92"/>
                <a:gd name="T6" fmla="*/ 109 w 110"/>
                <a:gd name="T7" fmla="*/ 0 h 92"/>
                <a:gd name="T8" fmla="*/ 109 w 110"/>
                <a:gd name="T9" fmla="*/ 0 h 92"/>
                <a:gd name="T10" fmla="*/ 88 w 110"/>
                <a:gd name="T11" fmla="*/ 28 h 92"/>
                <a:gd name="T12" fmla="*/ 63 w 110"/>
                <a:gd name="T13" fmla="*/ 53 h 92"/>
                <a:gd name="T14" fmla="*/ 39 w 110"/>
                <a:gd name="T15" fmla="*/ 81 h 92"/>
                <a:gd name="T16" fmla="*/ 4 w 110"/>
                <a:gd name="T17" fmla="*/ 91 h 92"/>
                <a:gd name="T18" fmla="*/ 0 w 110"/>
                <a:gd name="T19" fmla="*/ 91 h 92"/>
                <a:gd name="T20" fmla="*/ 18 w 110"/>
                <a:gd name="T21" fmla="*/ 56 h 92"/>
                <a:gd name="T22" fmla="*/ 46 w 110"/>
                <a:gd name="T23" fmla="*/ 3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" h="92">
                  <a:moveTo>
                    <a:pt x="46" y="35"/>
                  </a:moveTo>
                  <a:lnTo>
                    <a:pt x="46" y="35"/>
                  </a:lnTo>
                  <a:cubicBezTo>
                    <a:pt x="56" y="28"/>
                    <a:pt x="67" y="25"/>
                    <a:pt x="77" y="18"/>
                  </a:cubicBezTo>
                  <a:cubicBezTo>
                    <a:pt x="88" y="11"/>
                    <a:pt x="98" y="4"/>
                    <a:pt x="109" y="0"/>
                  </a:cubicBezTo>
                  <a:lnTo>
                    <a:pt x="109" y="0"/>
                  </a:lnTo>
                  <a:cubicBezTo>
                    <a:pt x="102" y="11"/>
                    <a:pt x="95" y="18"/>
                    <a:pt x="88" y="28"/>
                  </a:cubicBezTo>
                  <a:cubicBezTo>
                    <a:pt x="77" y="39"/>
                    <a:pt x="70" y="46"/>
                    <a:pt x="63" y="53"/>
                  </a:cubicBezTo>
                  <a:cubicBezTo>
                    <a:pt x="56" y="63"/>
                    <a:pt x="49" y="74"/>
                    <a:pt x="39" y="81"/>
                  </a:cubicBezTo>
                  <a:cubicBezTo>
                    <a:pt x="28" y="84"/>
                    <a:pt x="18" y="91"/>
                    <a:pt x="4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4" y="77"/>
                    <a:pt x="11" y="67"/>
                    <a:pt x="18" y="56"/>
                  </a:cubicBezTo>
                  <a:cubicBezTo>
                    <a:pt x="25" y="46"/>
                    <a:pt x="39" y="42"/>
                    <a:pt x="46" y="35"/>
                  </a:cubicBezTo>
                </a:path>
              </a:pathLst>
            </a:custGeom>
            <a:solidFill>
              <a:srgbClr val="F9A3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" name="Freeform 243">
              <a:extLst>
                <a:ext uri="{FF2B5EF4-FFF2-40B4-BE49-F238E27FC236}">
                  <a16:creationId xmlns:a16="http://schemas.microsoft.com/office/drawing/2014/main" id="{F9648839-F30B-0043-9D0B-3BCA14A51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9218" y="19916282"/>
              <a:ext cx="1140557" cy="996486"/>
            </a:xfrm>
            <a:custGeom>
              <a:avLst/>
              <a:gdLst>
                <a:gd name="T0" fmla="*/ 0 w 420"/>
                <a:gd name="T1" fmla="*/ 300 h 364"/>
                <a:gd name="T2" fmla="*/ 0 w 420"/>
                <a:gd name="T3" fmla="*/ 300 h 364"/>
                <a:gd name="T4" fmla="*/ 25 w 420"/>
                <a:gd name="T5" fmla="*/ 0 h 364"/>
                <a:gd name="T6" fmla="*/ 339 w 420"/>
                <a:gd name="T7" fmla="*/ 21 h 364"/>
                <a:gd name="T8" fmla="*/ 419 w 420"/>
                <a:gd name="T9" fmla="*/ 279 h 364"/>
                <a:gd name="T10" fmla="*/ 210 w 420"/>
                <a:gd name="T11" fmla="*/ 363 h 364"/>
                <a:gd name="T12" fmla="*/ 0 w 420"/>
                <a:gd name="T13" fmla="*/ 30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0" h="364">
                  <a:moveTo>
                    <a:pt x="0" y="300"/>
                  </a:moveTo>
                  <a:lnTo>
                    <a:pt x="0" y="300"/>
                  </a:lnTo>
                  <a:cubicBezTo>
                    <a:pt x="87" y="157"/>
                    <a:pt x="25" y="0"/>
                    <a:pt x="25" y="0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39" y="21"/>
                    <a:pt x="349" y="188"/>
                    <a:pt x="419" y="279"/>
                  </a:cubicBezTo>
                  <a:cubicBezTo>
                    <a:pt x="395" y="321"/>
                    <a:pt x="311" y="363"/>
                    <a:pt x="210" y="363"/>
                  </a:cubicBezTo>
                  <a:cubicBezTo>
                    <a:pt x="108" y="363"/>
                    <a:pt x="25" y="342"/>
                    <a:pt x="0" y="300"/>
                  </a:cubicBezTo>
                </a:path>
              </a:pathLst>
            </a:custGeom>
            <a:solidFill>
              <a:srgbClr val="EDC4A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2" name="Freeform 244">
              <a:extLst>
                <a:ext uri="{FF2B5EF4-FFF2-40B4-BE49-F238E27FC236}">
                  <a16:creationId xmlns:a16="http://schemas.microsoft.com/office/drawing/2014/main" id="{ABDF5192-7C2A-9C47-B7FC-880D2D83D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1018" y="18271470"/>
              <a:ext cx="1668816" cy="1872920"/>
            </a:xfrm>
            <a:custGeom>
              <a:avLst/>
              <a:gdLst>
                <a:gd name="T0" fmla="*/ 0 w 612"/>
                <a:gd name="T1" fmla="*/ 402 h 686"/>
                <a:gd name="T2" fmla="*/ 0 w 612"/>
                <a:gd name="T3" fmla="*/ 402 h 686"/>
                <a:gd name="T4" fmla="*/ 52 w 612"/>
                <a:gd name="T5" fmla="*/ 322 h 686"/>
                <a:gd name="T6" fmla="*/ 140 w 612"/>
                <a:gd name="T7" fmla="*/ 84 h 686"/>
                <a:gd name="T8" fmla="*/ 552 w 612"/>
                <a:gd name="T9" fmla="*/ 388 h 686"/>
                <a:gd name="T10" fmla="*/ 510 w 612"/>
                <a:gd name="T11" fmla="*/ 647 h 686"/>
                <a:gd name="T12" fmla="*/ 286 w 612"/>
                <a:gd name="T13" fmla="*/ 674 h 686"/>
                <a:gd name="T14" fmla="*/ 66 w 612"/>
                <a:gd name="T15" fmla="*/ 650 h 686"/>
                <a:gd name="T16" fmla="*/ 49 w 612"/>
                <a:gd name="T17" fmla="*/ 570 h 686"/>
                <a:gd name="T18" fmla="*/ 38 w 612"/>
                <a:gd name="T19" fmla="*/ 549 h 686"/>
                <a:gd name="T20" fmla="*/ 59 w 612"/>
                <a:gd name="T21" fmla="*/ 545 h 686"/>
                <a:gd name="T22" fmla="*/ 87 w 612"/>
                <a:gd name="T23" fmla="*/ 542 h 686"/>
                <a:gd name="T24" fmla="*/ 105 w 612"/>
                <a:gd name="T25" fmla="*/ 531 h 686"/>
                <a:gd name="T26" fmla="*/ 87 w 612"/>
                <a:gd name="T27" fmla="*/ 517 h 686"/>
                <a:gd name="T28" fmla="*/ 52 w 612"/>
                <a:gd name="T29" fmla="*/ 510 h 686"/>
                <a:gd name="T30" fmla="*/ 31 w 612"/>
                <a:gd name="T31" fmla="*/ 500 h 686"/>
                <a:gd name="T32" fmla="*/ 38 w 612"/>
                <a:gd name="T33" fmla="*/ 479 h 686"/>
                <a:gd name="T34" fmla="*/ 35 w 612"/>
                <a:gd name="T35" fmla="*/ 426 h 686"/>
                <a:gd name="T36" fmla="*/ 0 w 612"/>
                <a:gd name="T37" fmla="*/ 402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2" h="686">
                  <a:moveTo>
                    <a:pt x="0" y="402"/>
                  </a:moveTo>
                  <a:lnTo>
                    <a:pt x="0" y="402"/>
                  </a:lnTo>
                  <a:cubicBezTo>
                    <a:pt x="0" y="388"/>
                    <a:pt x="42" y="339"/>
                    <a:pt x="52" y="322"/>
                  </a:cubicBezTo>
                  <a:cubicBezTo>
                    <a:pt x="59" y="217"/>
                    <a:pt x="70" y="129"/>
                    <a:pt x="140" y="84"/>
                  </a:cubicBezTo>
                  <a:cubicBezTo>
                    <a:pt x="265" y="0"/>
                    <a:pt x="493" y="227"/>
                    <a:pt x="552" y="388"/>
                  </a:cubicBezTo>
                  <a:cubicBezTo>
                    <a:pt x="611" y="549"/>
                    <a:pt x="510" y="647"/>
                    <a:pt x="510" y="647"/>
                  </a:cubicBezTo>
                  <a:cubicBezTo>
                    <a:pt x="510" y="647"/>
                    <a:pt x="430" y="671"/>
                    <a:pt x="286" y="674"/>
                  </a:cubicBezTo>
                  <a:cubicBezTo>
                    <a:pt x="192" y="678"/>
                    <a:pt x="98" y="685"/>
                    <a:pt x="66" y="650"/>
                  </a:cubicBezTo>
                  <a:cubicBezTo>
                    <a:pt x="49" y="629"/>
                    <a:pt x="70" y="598"/>
                    <a:pt x="49" y="570"/>
                  </a:cubicBezTo>
                  <a:cubicBezTo>
                    <a:pt x="42" y="563"/>
                    <a:pt x="35" y="556"/>
                    <a:pt x="38" y="549"/>
                  </a:cubicBezTo>
                  <a:cubicBezTo>
                    <a:pt x="42" y="545"/>
                    <a:pt x="52" y="545"/>
                    <a:pt x="59" y="545"/>
                  </a:cubicBezTo>
                  <a:cubicBezTo>
                    <a:pt x="66" y="545"/>
                    <a:pt x="80" y="545"/>
                    <a:pt x="87" y="542"/>
                  </a:cubicBezTo>
                  <a:cubicBezTo>
                    <a:pt x="98" y="542"/>
                    <a:pt x="105" y="535"/>
                    <a:pt x="105" y="531"/>
                  </a:cubicBezTo>
                  <a:cubicBezTo>
                    <a:pt x="105" y="524"/>
                    <a:pt x="98" y="521"/>
                    <a:pt x="87" y="517"/>
                  </a:cubicBezTo>
                  <a:cubicBezTo>
                    <a:pt x="77" y="514"/>
                    <a:pt x="63" y="510"/>
                    <a:pt x="52" y="510"/>
                  </a:cubicBezTo>
                  <a:cubicBezTo>
                    <a:pt x="42" y="510"/>
                    <a:pt x="31" y="507"/>
                    <a:pt x="31" y="500"/>
                  </a:cubicBezTo>
                  <a:cubicBezTo>
                    <a:pt x="31" y="489"/>
                    <a:pt x="35" y="489"/>
                    <a:pt x="38" y="479"/>
                  </a:cubicBezTo>
                  <a:cubicBezTo>
                    <a:pt x="38" y="461"/>
                    <a:pt x="38" y="447"/>
                    <a:pt x="35" y="426"/>
                  </a:cubicBezTo>
                  <a:cubicBezTo>
                    <a:pt x="24" y="423"/>
                    <a:pt x="0" y="412"/>
                    <a:pt x="0" y="402"/>
                  </a:cubicBezTo>
                </a:path>
              </a:pathLst>
            </a:custGeom>
            <a:solidFill>
              <a:srgbClr val="EDC4A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3" name="Freeform 245">
              <a:extLst>
                <a:ext uri="{FF2B5EF4-FFF2-40B4-BE49-F238E27FC236}">
                  <a16:creationId xmlns:a16="http://schemas.microsoft.com/office/drawing/2014/main" id="{BE1139E8-70C7-E844-B4E8-A64B66A71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5147" y="19015836"/>
              <a:ext cx="312153" cy="168083"/>
            </a:xfrm>
            <a:custGeom>
              <a:avLst/>
              <a:gdLst>
                <a:gd name="T0" fmla="*/ 104 w 113"/>
                <a:gd name="T1" fmla="*/ 59 h 60"/>
                <a:gd name="T2" fmla="*/ 104 w 113"/>
                <a:gd name="T3" fmla="*/ 59 h 60"/>
                <a:gd name="T4" fmla="*/ 108 w 113"/>
                <a:gd name="T5" fmla="*/ 59 h 60"/>
                <a:gd name="T6" fmla="*/ 108 w 113"/>
                <a:gd name="T7" fmla="*/ 49 h 60"/>
                <a:gd name="T8" fmla="*/ 3 w 113"/>
                <a:gd name="T9" fmla="*/ 45 h 60"/>
                <a:gd name="T10" fmla="*/ 3 w 113"/>
                <a:gd name="T11" fmla="*/ 55 h 60"/>
                <a:gd name="T12" fmla="*/ 14 w 113"/>
                <a:gd name="T13" fmla="*/ 55 h 60"/>
                <a:gd name="T14" fmla="*/ 14 w 113"/>
                <a:gd name="T15" fmla="*/ 55 h 60"/>
                <a:gd name="T16" fmla="*/ 98 w 113"/>
                <a:gd name="T17" fmla="*/ 59 h 60"/>
                <a:gd name="T18" fmla="*/ 104 w 113"/>
                <a:gd name="T1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60">
                  <a:moveTo>
                    <a:pt x="104" y="59"/>
                  </a:moveTo>
                  <a:lnTo>
                    <a:pt x="104" y="59"/>
                  </a:lnTo>
                  <a:lnTo>
                    <a:pt x="108" y="59"/>
                  </a:lnTo>
                  <a:cubicBezTo>
                    <a:pt x="112" y="55"/>
                    <a:pt x="112" y="49"/>
                    <a:pt x="108" y="49"/>
                  </a:cubicBezTo>
                  <a:cubicBezTo>
                    <a:pt x="52" y="0"/>
                    <a:pt x="3" y="45"/>
                    <a:pt x="3" y="45"/>
                  </a:cubicBezTo>
                  <a:cubicBezTo>
                    <a:pt x="0" y="49"/>
                    <a:pt x="0" y="52"/>
                    <a:pt x="3" y="55"/>
                  </a:cubicBezTo>
                  <a:cubicBezTo>
                    <a:pt x="7" y="59"/>
                    <a:pt x="10" y="59"/>
                    <a:pt x="14" y="55"/>
                  </a:cubicBezTo>
                  <a:lnTo>
                    <a:pt x="14" y="55"/>
                  </a:lnTo>
                  <a:cubicBezTo>
                    <a:pt x="17" y="55"/>
                    <a:pt x="52" y="21"/>
                    <a:pt x="98" y="59"/>
                  </a:cubicBezTo>
                  <a:cubicBezTo>
                    <a:pt x="101" y="59"/>
                    <a:pt x="101" y="59"/>
                    <a:pt x="104" y="59"/>
                  </a:cubicBezTo>
                </a:path>
              </a:pathLst>
            </a:custGeom>
            <a:solidFill>
              <a:srgbClr val="7F66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4" name="Freeform 246">
              <a:extLst>
                <a:ext uri="{FF2B5EF4-FFF2-40B4-BE49-F238E27FC236}">
                  <a16:creationId xmlns:a16="http://schemas.microsoft.com/office/drawing/2014/main" id="{F6976776-93B3-6E4A-94B4-D3B1DC8EC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9185" y="19123893"/>
              <a:ext cx="96047" cy="108049"/>
            </a:xfrm>
            <a:custGeom>
              <a:avLst/>
              <a:gdLst>
                <a:gd name="T0" fmla="*/ 0 w 36"/>
                <a:gd name="T1" fmla="*/ 21 h 39"/>
                <a:gd name="T2" fmla="*/ 0 w 36"/>
                <a:gd name="T3" fmla="*/ 21 h 39"/>
                <a:gd name="T4" fmla="*/ 18 w 36"/>
                <a:gd name="T5" fmla="*/ 38 h 39"/>
                <a:gd name="T6" fmla="*/ 35 w 36"/>
                <a:gd name="T7" fmla="*/ 21 h 39"/>
                <a:gd name="T8" fmla="*/ 18 w 36"/>
                <a:gd name="T9" fmla="*/ 0 h 39"/>
                <a:gd name="T10" fmla="*/ 0 w 36"/>
                <a:gd name="T11" fmla="*/ 2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9">
                  <a:moveTo>
                    <a:pt x="0" y="21"/>
                  </a:moveTo>
                  <a:lnTo>
                    <a:pt x="0" y="21"/>
                  </a:lnTo>
                  <a:cubicBezTo>
                    <a:pt x="0" y="31"/>
                    <a:pt x="11" y="38"/>
                    <a:pt x="18" y="38"/>
                  </a:cubicBezTo>
                  <a:cubicBezTo>
                    <a:pt x="28" y="38"/>
                    <a:pt x="35" y="31"/>
                    <a:pt x="35" y="21"/>
                  </a:cubicBezTo>
                  <a:cubicBezTo>
                    <a:pt x="35" y="11"/>
                    <a:pt x="28" y="0"/>
                    <a:pt x="18" y="0"/>
                  </a:cubicBezTo>
                  <a:cubicBezTo>
                    <a:pt x="11" y="0"/>
                    <a:pt x="0" y="11"/>
                    <a:pt x="0" y="21"/>
                  </a:cubicBezTo>
                </a:path>
              </a:pathLst>
            </a:custGeom>
            <a:solidFill>
              <a:srgbClr val="7F66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5" name="Freeform 247">
              <a:extLst>
                <a:ext uri="{FF2B5EF4-FFF2-40B4-BE49-F238E27FC236}">
                  <a16:creationId xmlns:a16="http://schemas.microsoft.com/office/drawing/2014/main" id="{7660EF5D-0189-2D4B-BB9F-0F97D58CA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5114" y="18235457"/>
              <a:ext cx="1848908" cy="1872920"/>
            </a:xfrm>
            <a:custGeom>
              <a:avLst/>
              <a:gdLst>
                <a:gd name="T0" fmla="*/ 3 w 679"/>
                <a:gd name="T1" fmla="*/ 164 h 686"/>
                <a:gd name="T2" fmla="*/ 3 w 679"/>
                <a:gd name="T3" fmla="*/ 164 h 686"/>
                <a:gd name="T4" fmla="*/ 153 w 679"/>
                <a:gd name="T5" fmla="*/ 7 h 686"/>
                <a:gd name="T6" fmla="*/ 671 w 679"/>
                <a:gd name="T7" fmla="*/ 339 h 686"/>
                <a:gd name="T8" fmla="*/ 391 w 679"/>
                <a:gd name="T9" fmla="*/ 685 h 686"/>
                <a:gd name="T10" fmla="*/ 398 w 679"/>
                <a:gd name="T11" fmla="*/ 584 h 686"/>
                <a:gd name="T12" fmla="*/ 363 w 679"/>
                <a:gd name="T13" fmla="*/ 419 h 686"/>
                <a:gd name="T14" fmla="*/ 251 w 679"/>
                <a:gd name="T15" fmla="*/ 465 h 686"/>
                <a:gd name="T16" fmla="*/ 3 w 679"/>
                <a:gd name="T17" fmla="*/ 164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9" h="686">
                  <a:moveTo>
                    <a:pt x="3" y="164"/>
                  </a:moveTo>
                  <a:lnTo>
                    <a:pt x="3" y="164"/>
                  </a:lnTo>
                  <a:cubicBezTo>
                    <a:pt x="3" y="164"/>
                    <a:pt x="0" y="11"/>
                    <a:pt x="153" y="7"/>
                  </a:cubicBezTo>
                  <a:cubicBezTo>
                    <a:pt x="339" y="0"/>
                    <a:pt x="667" y="14"/>
                    <a:pt x="671" y="339"/>
                  </a:cubicBezTo>
                  <a:cubicBezTo>
                    <a:pt x="678" y="629"/>
                    <a:pt x="391" y="685"/>
                    <a:pt x="391" y="685"/>
                  </a:cubicBezTo>
                  <a:cubicBezTo>
                    <a:pt x="391" y="685"/>
                    <a:pt x="353" y="654"/>
                    <a:pt x="398" y="584"/>
                  </a:cubicBezTo>
                  <a:cubicBezTo>
                    <a:pt x="440" y="510"/>
                    <a:pt x="426" y="430"/>
                    <a:pt x="363" y="419"/>
                  </a:cubicBezTo>
                  <a:cubicBezTo>
                    <a:pt x="300" y="409"/>
                    <a:pt x="293" y="493"/>
                    <a:pt x="251" y="465"/>
                  </a:cubicBezTo>
                  <a:cubicBezTo>
                    <a:pt x="213" y="437"/>
                    <a:pt x="433" y="87"/>
                    <a:pt x="3" y="164"/>
                  </a:cubicBezTo>
                </a:path>
              </a:pathLst>
            </a:custGeom>
            <a:solidFill>
              <a:srgbClr val="7F66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06" name="Rectángulo 8">
            <a:extLst>
              <a:ext uri="{FF2B5EF4-FFF2-40B4-BE49-F238E27FC236}">
                <a16:creationId xmlns:a16="http://schemas.microsoft.com/office/drawing/2014/main" id="{2A9BC483-5EBB-1F4C-8144-087E115C5245}"/>
              </a:ext>
            </a:extLst>
          </p:cNvPr>
          <p:cNvSpPr/>
          <p:nvPr/>
        </p:nvSpPr>
        <p:spPr>
          <a:xfrm>
            <a:off x="3709836" y="8679259"/>
            <a:ext cx="6344644" cy="2127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Raleway" panose="020B0503030101060003" pitchFamily="34" charset="77"/>
              </a:rPr>
              <a:t>The World Health Organization (WHO) has declared this rapidly spreading coronavirus outbreak a pandemic.</a:t>
            </a:r>
          </a:p>
        </p:txBody>
      </p:sp>
      <p:sp>
        <p:nvSpPr>
          <p:cNvPr id="107" name="Rectángulo 8">
            <a:extLst>
              <a:ext uri="{FF2B5EF4-FFF2-40B4-BE49-F238E27FC236}">
                <a16:creationId xmlns:a16="http://schemas.microsoft.com/office/drawing/2014/main" id="{128CB173-B47B-BA43-BB01-72F70E005BE4}"/>
              </a:ext>
            </a:extLst>
          </p:cNvPr>
          <p:cNvSpPr/>
          <p:nvPr/>
        </p:nvSpPr>
        <p:spPr>
          <a:xfrm>
            <a:off x="14878581" y="5544173"/>
            <a:ext cx="602198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Raleway" panose="020B0503030101060003" pitchFamily="34" charset="77"/>
              </a:rPr>
              <a:t>The World Health Organization (WHO) has declared this rapidly spreading coronavirus outbreak a pandemic.</a:t>
            </a:r>
          </a:p>
        </p:txBody>
      </p:sp>
      <p:sp>
        <p:nvSpPr>
          <p:cNvPr id="108" name="Rectángulo 8">
            <a:extLst>
              <a:ext uri="{FF2B5EF4-FFF2-40B4-BE49-F238E27FC236}">
                <a16:creationId xmlns:a16="http://schemas.microsoft.com/office/drawing/2014/main" id="{FEFF6348-F9C4-754F-ADA4-1817384C509F}"/>
              </a:ext>
            </a:extLst>
          </p:cNvPr>
          <p:cNvSpPr/>
          <p:nvPr/>
        </p:nvSpPr>
        <p:spPr>
          <a:xfrm>
            <a:off x="14878581" y="8679259"/>
            <a:ext cx="602198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Raleway" panose="020B0503030101060003" pitchFamily="34" charset="77"/>
              </a:rPr>
              <a:t>The World Health Organization (WHO) has declared this rapidly spreading coronavirus outbreak a pandemic.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6C205D4-7364-7E41-8634-CD1AE9891E4A}"/>
              </a:ext>
            </a:extLst>
          </p:cNvPr>
          <p:cNvGrpSpPr/>
          <p:nvPr/>
        </p:nvGrpSpPr>
        <p:grpSpPr>
          <a:xfrm>
            <a:off x="2774288" y="5389168"/>
            <a:ext cx="918827" cy="932135"/>
            <a:chOff x="12603527" y="4344628"/>
            <a:chExt cx="2461213" cy="2593274"/>
          </a:xfrm>
        </p:grpSpPr>
        <p:sp>
          <p:nvSpPr>
            <p:cNvPr id="113" name="Freeform 160">
              <a:extLst>
                <a:ext uri="{FF2B5EF4-FFF2-40B4-BE49-F238E27FC236}">
                  <a16:creationId xmlns:a16="http://schemas.microsoft.com/office/drawing/2014/main" id="{599D24E8-2EAE-9F46-8752-1B474FD57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1610" y="5149027"/>
              <a:ext cx="672330" cy="432212"/>
            </a:xfrm>
            <a:custGeom>
              <a:avLst/>
              <a:gdLst>
                <a:gd name="T0" fmla="*/ 244 w 245"/>
                <a:gd name="T1" fmla="*/ 87 h 158"/>
                <a:gd name="T2" fmla="*/ 206 w 245"/>
                <a:gd name="T3" fmla="*/ 157 h 158"/>
                <a:gd name="T4" fmla="*/ 0 w 245"/>
                <a:gd name="T5" fmla="*/ 41 h 158"/>
                <a:gd name="T6" fmla="*/ 21 w 245"/>
                <a:gd name="T7" fmla="*/ 0 h 158"/>
                <a:gd name="T8" fmla="*/ 244 w 245"/>
                <a:gd name="T9" fmla="*/ 8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58">
                  <a:moveTo>
                    <a:pt x="244" y="87"/>
                  </a:moveTo>
                  <a:lnTo>
                    <a:pt x="206" y="157"/>
                  </a:lnTo>
                  <a:lnTo>
                    <a:pt x="0" y="41"/>
                  </a:lnTo>
                  <a:lnTo>
                    <a:pt x="21" y="0"/>
                  </a:lnTo>
                  <a:lnTo>
                    <a:pt x="244" y="8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4" name="Freeform 161">
              <a:extLst>
                <a:ext uri="{FF2B5EF4-FFF2-40B4-BE49-F238E27FC236}">
                  <a16:creationId xmlns:a16="http://schemas.microsoft.com/office/drawing/2014/main" id="{18A8AE3B-D6DF-0448-A321-8A03F284A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1610" y="5737312"/>
              <a:ext cx="660328" cy="408201"/>
            </a:xfrm>
            <a:custGeom>
              <a:avLst/>
              <a:gdLst>
                <a:gd name="T0" fmla="*/ 210 w 242"/>
                <a:gd name="T1" fmla="*/ 0 h 151"/>
                <a:gd name="T2" fmla="*/ 241 w 242"/>
                <a:gd name="T3" fmla="*/ 73 h 151"/>
                <a:gd name="T4" fmla="*/ 14 w 242"/>
                <a:gd name="T5" fmla="*/ 150 h 151"/>
                <a:gd name="T6" fmla="*/ 0 w 242"/>
                <a:gd name="T7" fmla="*/ 108 h 151"/>
                <a:gd name="T8" fmla="*/ 210 w 242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51">
                  <a:moveTo>
                    <a:pt x="210" y="0"/>
                  </a:moveTo>
                  <a:lnTo>
                    <a:pt x="241" y="73"/>
                  </a:lnTo>
                  <a:lnTo>
                    <a:pt x="14" y="150"/>
                  </a:lnTo>
                  <a:lnTo>
                    <a:pt x="0" y="108"/>
                  </a:lnTo>
                  <a:lnTo>
                    <a:pt x="21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5" name="Freeform 162">
              <a:extLst>
                <a:ext uri="{FF2B5EF4-FFF2-40B4-BE49-F238E27FC236}">
                  <a16:creationId xmlns:a16="http://schemas.microsoft.com/office/drawing/2014/main" id="{CC2570AB-9A47-C84D-B107-B3F6E98FB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8129" y="6121501"/>
              <a:ext cx="288142" cy="672330"/>
            </a:xfrm>
            <a:custGeom>
              <a:avLst/>
              <a:gdLst>
                <a:gd name="T0" fmla="*/ 0 w 105"/>
                <a:gd name="T1" fmla="*/ 14 h 246"/>
                <a:gd name="T2" fmla="*/ 80 w 105"/>
                <a:gd name="T3" fmla="*/ 0 h 246"/>
                <a:gd name="T4" fmla="*/ 104 w 105"/>
                <a:gd name="T5" fmla="*/ 238 h 246"/>
                <a:gd name="T6" fmla="*/ 59 w 105"/>
                <a:gd name="T7" fmla="*/ 245 h 246"/>
                <a:gd name="T8" fmla="*/ 0 w 105"/>
                <a:gd name="T9" fmla="*/ 1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246">
                  <a:moveTo>
                    <a:pt x="0" y="14"/>
                  </a:moveTo>
                  <a:lnTo>
                    <a:pt x="80" y="0"/>
                  </a:lnTo>
                  <a:lnTo>
                    <a:pt x="104" y="238"/>
                  </a:lnTo>
                  <a:lnTo>
                    <a:pt x="59" y="245"/>
                  </a:lnTo>
                  <a:lnTo>
                    <a:pt x="0" y="1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6" name="Freeform 163">
              <a:extLst>
                <a:ext uri="{FF2B5EF4-FFF2-40B4-BE49-F238E27FC236}">
                  <a16:creationId xmlns:a16="http://schemas.microsoft.com/office/drawing/2014/main" id="{015C8CC2-F599-5348-B67C-E501FFAC7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8306" y="5893393"/>
              <a:ext cx="636316" cy="504248"/>
            </a:xfrm>
            <a:custGeom>
              <a:avLst/>
              <a:gdLst>
                <a:gd name="T0" fmla="*/ 0 w 235"/>
                <a:gd name="T1" fmla="*/ 67 h 186"/>
                <a:gd name="T2" fmla="*/ 45 w 235"/>
                <a:gd name="T3" fmla="*/ 0 h 186"/>
                <a:gd name="T4" fmla="*/ 234 w 235"/>
                <a:gd name="T5" fmla="*/ 147 h 186"/>
                <a:gd name="T6" fmla="*/ 210 w 235"/>
                <a:gd name="T7" fmla="*/ 185 h 186"/>
                <a:gd name="T8" fmla="*/ 0 w 235"/>
                <a:gd name="T9" fmla="*/ 6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86">
                  <a:moveTo>
                    <a:pt x="0" y="67"/>
                  </a:moveTo>
                  <a:lnTo>
                    <a:pt x="45" y="0"/>
                  </a:lnTo>
                  <a:lnTo>
                    <a:pt x="234" y="147"/>
                  </a:lnTo>
                  <a:lnTo>
                    <a:pt x="210" y="185"/>
                  </a:lnTo>
                  <a:lnTo>
                    <a:pt x="0" y="6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" name="Freeform 164">
              <a:extLst>
                <a:ext uri="{FF2B5EF4-FFF2-40B4-BE49-F238E27FC236}">
                  <a16:creationId xmlns:a16="http://schemas.microsoft.com/office/drawing/2014/main" id="{777B34DB-B280-614E-AE71-C3FF16E74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0341" y="5016958"/>
              <a:ext cx="636316" cy="492246"/>
            </a:xfrm>
            <a:custGeom>
              <a:avLst/>
              <a:gdLst>
                <a:gd name="T0" fmla="*/ 42 w 232"/>
                <a:gd name="T1" fmla="*/ 181 h 182"/>
                <a:gd name="T2" fmla="*/ 0 w 232"/>
                <a:gd name="T3" fmla="*/ 111 h 182"/>
                <a:gd name="T4" fmla="*/ 207 w 232"/>
                <a:gd name="T5" fmla="*/ 0 h 182"/>
                <a:gd name="T6" fmla="*/ 231 w 232"/>
                <a:gd name="T7" fmla="*/ 38 h 182"/>
                <a:gd name="T8" fmla="*/ 42 w 232"/>
                <a:gd name="T9" fmla="*/ 18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182">
                  <a:moveTo>
                    <a:pt x="42" y="181"/>
                  </a:moveTo>
                  <a:lnTo>
                    <a:pt x="0" y="111"/>
                  </a:lnTo>
                  <a:lnTo>
                    <a:pt x="207" y="0"/>
                  </a:lnTo>
                  <a:lnTo>
                    <a:pt x="231" y="38"/>
                  </a:lnTo>
                  <a:lnTo>
                    <a:pt x="42" y="18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8" name="Freeform 165">
              <a:extLst>
                <a:ext uri="{FF2B5EF4-FFF2-40B4-BE49-F238E27FC236}">
                  <a16:creationId xmlns:a16="http://schemas.microsoft.com/office/drawing/2014/main" id="{59C18CC3-0F32-0A41-8486-A43F601A3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6093" y="4536722"/>
              <a:ext cx="228116" cy="660328"/>
            </a:xfrm>
            <a:custGeom>
              <a:avLst/>
              <a:gdLst>
                <a:gd name="T0" fmla="*/ 81 w 82"/>
                <a:gd name="T1" fmla="*/ 238 h 243"/>
                <a:gd name="T2" fmla="*/ 0 w 82"/>
                <a:gd name="T3" fmla="*/ 242 h 243"/>
                <a:gd name="T4" fmla="*/ 0 w 82"/>
                <a:gd name="T5" fmla="*/ 0 h 243"/>
                <a:gd name="T6" fmla="*/ 46 w 82"/>
                <a:gd name="T7" fmla="*/ 0 h 243"/>
                <a:gd name="T8" fmla="*/ 81 w 82"/>
                <a:gd name="T9" fmla="*/ 238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243">
                  <a:moveTo>
                    <a:pt x="81" y="238"/>
                  </a:moveTo>
                  <a:lnTo>
                    <a:pt x="0" y="242"/>
                  </a:lnTo>
                  <a:lnTo>
                    <a:pt x="0" y="0"/>
                  </a:lnTo>
                  <a:lnTo>
                    <a:pt x="46" y="0"/>
                  </a:lnTo>
                  <a:lnTo>
                    <a:pt x="81" y="2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9" name="Freeform 166">
              <a:extLst>
                <a:ext uri="{FF2B5EF4-FFF2-40B4-BE49-F238E27FC236}">
                  <a16:creationId xmlns:a16="http://schemas.microsoft.com/office/drawing/2014/main" id="{67C66799-F3F9-2943-A601-14203F625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891" y="4848876"/>
              <a:ext cx="348167" cy="516257"/>
            </a:xfrm>
            <a:custGeom>
              <a:avLst/>
              <a:gdLst>
                <a:gd name="T0" fmla="*/ 126 w 127"/>
                <a:gd name="T1" fmla="*/ 167 h 190"/>
                <a:gd name="T2" fmla="*/ 81 w 127"/>
                <a:gd name="T3" fmla="*/ 189 h 190"/>
                <a:gd name="T4" fmla="*/ 0 w 127"/>
                <a:gd name="T5" fmla="*/ 14 h 190"/>
                <a:gd name="T6" fmla="*/ 28 w 127"/>
                <a:gd name="T7" fmla="*/ 0 h 190"/>
                <a:gd name="T8" fmla="*/ 126 w 127"/>
                <a:gd name="T9" fmla="*/ 16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90">
                  <a:moveTo>
                    <a:pt x="126" y="167"/>
                  </a:moveTo>
                  <a:lnTo>
                    <a:pt x="81" y="189"/>
                  </a:lnTo>
                  <a:lnTo>
                    <a:pt x="0" y="14"/>
                  </a:lnTo>
                  <a:lnTo>
                    <a:pt x="28" y="0"/>
                  </a:lnTo>
                  <a:lnTo>
                    <a:pt x="126" y="16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" name="Freeform 167">
              <a:extLst>
                <a:ext uri="{FF2B5EF4-FFF2-40B4-BE49-F238E27FC236}">
                  <a16:creationId xmlns:a16="http://schemas.microsoft.com/office/drawing/2014/main" id="{5BC4BD3C-48B9-7A4A-85C3-1786D4EEE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5857" y="6061475"/>
              <a:ext cx="360177" cy="504248"/>
            </a:xfrm>
            <a:custGeom>
              <a:avLst/>
              <a:gdLst>
                <a:gd name="T0" fmla="*/ 88 w 134"/>
                <a:gd name="T1" fmla="*/ 0 h 186"/>
                <a:gd name="T2" fmla="*/ 133 w 134"/>
                <a:gd name="T3" fmla="*/ 28 h 186"/>
                <a:gd name="T4" fmla="*/ 25 w 134"/>
                <a:gd name="T5" fmla="*/ 185 h 186"/>
                <a:gd name="T6" fmla="*/ 0 w 134"/>
                <a:gd name="T7" fmla="*/ 168 h 186"/>
                <a:gd name="T8" fmla="*/ 88 w 134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86">
                  <a:moveTo>
                    <a:pt x="88" y="0"/>
                  </a:moveTo>
                  <a:lnTo>
                    <a:pt x="133" y="28"/>
                  </a:lnTo>
                  <a:lnTo>
                    <a:pt x="25" y="185"/>
                  </a:lnTo>
                  <a:lnTo>
                    <a:pt x="0" y="168"/>
                  </a:lnTo>
                  <a:lnTo>
                    <a:pt x="8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Freeform 168">
              <a:extLst>
                <a:ext uri="{FF2B5EF4-FFF2-40B4-BE49-F238E27FC236}">
                  <a16:creationId xmlns:a16="http://schemas.microsoft.com/office/drawing/2014/main" id="{13316819-6AAE-F04E-8285-351A3F993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2376" y="5677286"/>
              <a:ext cx="540269" cy="168083"/>
            </a:xfrm>
            <a:custGeom>
              <a:avLst/>
              <a:gdLst>
                <a:gd name="T0" fmla="*/ 0 w 197"/>
                <a:gd name="T1" fmla="*/ 52 h 60"/>
                <a:gd name="T2" fmla="*/ 4 w 197"/>
                <a:gd name="T3" fmla="*/ 0 h 60"/>
                <a:gd name="T4" fmla="*/ 196 w 197"/>
                <a:gd name="T5" fmla="*/ 28 h 60"/>
                <a:gd name="T6" fmla="*/ 193 w 197"/>
                <a:gd name="T7" fmla="*/ 59 h 60"/>
                <a:gd name="T8" fmla="*/ 0 w 197"/>
                <a:gd name="T9" fmla="*/ 5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60">
                  <a:moveTo>
                    <a:pt x="0" y="52"/>
                  </a:moveTo>
                  <a:lnTo>
                    <a:pt x="4" y="0"/>
                  </a:lnTo>
                  <a:lnTo>
                    <a:pt x="196" y="28"/>
                  </a:lnTo>
                  <a:lnTo>
                    <a:pt x="193" y="59"/>
                  </a:lnTo>
                  <a:lnTo>
                    <a:pt x="0" y="5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Freeform 169">
              <a:extLst>
                <a:ext uri="{FF2B5EF4-FFF2-40B4-BE49-F238E27FC236}">
                  <a16:creationId xmlns:a16="http://schemas.microsoft.com/office/drawing/2014/main" id="{EFDF40D3-941F-154D-AE4B-53BFF475E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7539" y="5052980"/>
              <a:ext cx="300151" cy="288142"/>
            </a:xfrm>
            <a:custGeom>
              <a:avLst/>
              <a:gdLst>
                <a:gd name="T0" fmla="*/ 109 w 110"/>
                <a:gd name="T1" fmla="*/ 53 h 106"/>
                <a:gd name="T2" fmla="*/ 109 w 110"/>
                <a:gd name="T3" fmla="*/ 53 h 106"/>
                <a:gd name="T4" fmla="*/ 56 w 110"/>
                <a:gd name="T5" fmla="*/ 105 h 106"/>
                <a:gd name="T6" fmla="*/ 0 w 110"/>
                <a:gd name="T7" fmla="*/ 53 h 106"/>
                <a:gd name="T8" fmla="*/ 56 w 110"/>
                <a:gd name="T9" fmla="*/ 0 h 106"/>
                <a:gd name="T10" fmla="*/ 109 w 110"/>
                <a:gd name="T11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106">
                  <a:moveTo>
                    <a:pt x="109" y="53"/>
                  </a:moveTo>
                  <a:lnTo>
                    <a:pt x="109" y="53"/>
                  </a:lnTo>
                  <a:cubicBezTo>
                    <a:pt x="109" y="80"/>
                    <a:pt x="84" y="105"/>
                    <a:pt x="56" y="105"/>
                  </a:cubicBezTo>
                  <a:cubicBezTo>
                    <a:pt x="25" y="105"/>
                    <a:pt x="0" y="80"/>
                    <a:pt x="0" y="53"/>
                  </a:cubicBezTo>
                  <a:cubicBezTo>
                    <a:pt x="0" y="21"/>
                    <a:pt x="25" y="0"/>
                    <a:pt x="56" y="0"/>
                  </a:cubicBezTo>
                  <a:cubicBezTo>
                    <a:pt x="84" y="0"/>
                    <a:pt x="109" y="21"/>
                    <a:pt x="109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Freeform 170">
              <a:extLst>
                <a:ext uri="{FF2B5EF4-FFF2-40B4-BE49-F238E27FC236}">
                  <a16:creationId xmlns:a16="http://schemas.microsoft.com/office/drawing/2014/main" id="{38967A89-16A4-6B41-B81E-C84F758CC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0046" y="4344628"/>
              <a:ext cx="288142" cy="288142"/>
            </a:xfrm>
            <a:custGeom>
              <a:avLst/>
              <a:gdLst>
                <a:gd name="T0" fmla="*/ 105 w 106"/>
                <a:gd name="T1" fmla="*/ 52 h 105"/>
                <a:gd name="T2" fmla="*/ 105 w 106"/>
                <a:gd name="T3" fmla="*/ 52 h 105"/>
                <a:gd name="T4" fmla="*/ 53 w 106"/>
                <a:gd name="T5" fmla="*/ 104 h 105"/>
                <a:gd name="T6" fmla="*/ 0 w 106"/>
                <a:gd name="T7" fmla="*/ 52 h 105"/>
                <a:gd name="T8" fmla="*/ 53 w 106"/>
                <a:gd name="T9" fmla="*/ 0 h 105"/>
                <a:gd name="T10" fmla="*/ 105 w 106"/>
                <a:gd name="T11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05">
                  <a:moveTo>
                    <a:pt x="105" y="52"/>
                  </a:moveTo>
                  <a:lnTo>
                    <a:pt x="105" y="52"/>
                  </a:lnTo>
                  <a:cubicBezTo>
                    <a:pt x="105" y="80"/>
                    <a:pt x="84" y="104"/>
                    <a:pt x="53" y="104"/>
                  </a:cubicBezTo>
                  <a:cubicBezTo>
                    <a:pt x="25" y="104"/>
                    <a:pt x="0" y="80"/>
                    <a:pt x="0" y="52"/>
                  </a:cubicBezTo>
                  <a:cubicBezTo>
                    <a:pt x="0" y="24"/>
                    <a:pt x="25" y="0"/>
                    <a:pt x="53" y="0"/>
                  </a:cubicBezTo>
                  <a:cubicBezTo>
                    <a:pt x="84" y="0"/>
                    <a:pt x="105" y="24"/>
                    <a:pt x="105" y="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Freeform 171">
              <a:extLst>
                <a:ext uri="{FF2B5EF4-FFF2-40B4-BE49-F238E27FC236}">
                  <a16:creationId xmlns:a16="http://schemas.microsoft.com/office/drawing/2014/main" id="{E578719F-6C9B-8C49-8AE8-240B8A48B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6598" y="4896899"/>
              <a:ext cx="288142" cy="288142"/>
            </a:xfrm>
            <a:custGeom>
              <a:avLst/>
              <a:gdLst>
                <a:gd name="T0" fmla="*/ 105 w 106"/>
                <a:gd name="T1" fmla="*/ 53 h 106"/>
                <a:gd name="T2" fmla="*/ 105 w 106"/>
                <a:gd name="T3" fmla="*/ 53 h 106"/>
                <a:gd name="T4" fmla="*/ 53 w 106"/>
                <a:gd name="T5" fmla="*/ 105 h 106"/>
                <a:gd name="T6" fmla="*/ 0 w 106"/>
                <a:gd name="T7" fmla="*/ 53 h 106"/>
                <a:gd name="T8" fmla="*/ 53 w 106"/>
                <a:gd name="T9" fmla="*/ 0 h 106"/>
                <a:gd name="T10" fmla="*/ 105 w 106"/>
                <a:gd name="T11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06">
                  <a:moveTo>
                    <a:pt x="105" y="53"/>
                  </a:moveTo>
                  <a:lnTo>
                    <a:pt x="105" y="53"/>
                  </a:lnTo>
                  <a:cubicBezTo>
                    <a:pt x="105" y="81"/>
                    <a:pt x="84" y="105"/>
                    <a:pt x="53" y="105"/>
                  </a:cubicBezTo>
                  <a:cubicBezTo>
                    <a:pt x="25" y="105"/>
                    <a:pt x="0" y="81"/>
                    <a:pt x="0" y="53"/>
                  </a:cubicBezTo>
                  <a:cubicBezTo>
                    <a:pt x="0" y="21"/>
                    <a:pt x="25" y="0"/>
                    <a:pt x="53" y="0"/>
                  </a:cubicBezTo>
                  <a:cubicBezTo>
                    <a:pt x="84" y="0"/>
                    <a:pt x="105" y="21"/>
                    <a:pt x="105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Freeform 172">
              <a:extLst>
                <a:ext uri="{FF2B5EF4-FFF2-40B4-BE49-F238E27FC236}">
                  <a16:creationId xmlns:a16="http://schemas.microsoft.com/office/drawing/2014/main" id="{E9B11857-72EE-8144-A98E-31570D2F5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4563" y="6217548"/>
              <a:ext cx="288142" cy="288142"/>
            </a:xfrm>
            <a:custGeom>
              <a:avLst/>
              <a:gdLst>
                <a:gd name="T0" fmla="*/ 104 w 105"/>
                <a:gd name="T1" fmla="*/ 52 h 106"/>
                <a:gd name="T2" fmla="*/ 104 w 105"/>
                <a:gd name="T3" fmla="*/ 52 h 106"/>
                <a:gd name="T4" fmla="*/ 52 w 105"/>
                <a:gd name="T5" fmla="*/ 105 h 106"/>
                <a:gd name="T6" fmla="*/ 0 w 105"/>
                <a:gd name="T7" fmla="*/ 52 h 106"/>
                <a:gd name="T8" fmla="*/ 52 w 105"/>
                <a:gd name="T9" fmla="*/ 0 h 106"/>
                <a:gd name="T10" fmla="*/ 104 w 105"/>
                <a:gd name="T11" fmla="*/ 5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106">
                  <a:moveTo>
                    <a:pt x="104" y="52"/>
                  </a:moveTo>
                  <a:lnTo>
                    <a:pt x="104" y="52"/>
                  </a:lnTo>
                  <a:cubicBezTo>
                    <a:pt x="104" y="84"/>
                    <a:pt x="80" y="105"/>
                    <a:pt x="52" y="105"/>
                  </a:cubicBezTo>
                  <a:cubicBezTo>
                    <a:pt x="21" y="105"/>
                    <a:pt x="0" y="84"/>
                    <a:pt x="0" y="52"/>
                  </a:cubicBezTo>
                  <a:cubicBezTo>
                    <a:pt x="0" y="24"/>
                    <a:pt x="21" y="0"/>
                    <a:pt x="52" y="0"/>
                  </a:cubicBezTo>
                  <a:cubicBezTo>
                    <a:pt x="80" y="0"/>
                    <a:pt x="104" y="24"/>
                    <a:pt x="104" y="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1" name="Freeform 173">
              <a:extLst>
                <a:ext uri="{FF2B5EF4-FFF2-40B4-BE49-F238E27FC236}">
                  <a16:creationId xmlns:a16="http://schemas.microsoft.com/office/drawing/2014/main" id="{CE02C6D2-1A57-6C4A-B1A4-684EC7E75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1820" y="5016958"/>
              <a:ext cx="1308639" cy="1392684"/>
            </a:xfrm>
            <a:custGeom>
              <a:avLst/>
              <a:gdLst>
                <a:gd name="T0" fmla="*/ 479 w 480"/>
                <a:gd name="T1" fmla="*/ 255 h 511"/>
                <a:gd name="T2" fmla="*/ 479 w 480"/>
                <a:gd name="T3" fmla="*/ 255 h 511"/>
                <a:gd name="T4" fmla="*/ 238 w 480"/>
                <a:gd name="T5" fmla="*/ 510 h 511"/>
                <a:gd name="T6" fmla="*/ 0 w 480"/>
                <a:gd name="T7" fmla="*/ 255 h 511"/>
                <a:gd name="T8" fmla="*/ 238 w 480"/>
                <a:gd name="T9" fmla="*/ 0 h 511"/>
                <a:gd name="T10" fmla="*/ 479 w 480"/>
                <a:gd name="T11" fmla="*/ 255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0" h="511">
                  <a:moveTo>
                    <a:pt x="479" y="255"/>
                  </a:moveTo>
                  <a:lnTo>
                    <a:pt x="479" y="255"/>
                  </a:lnTo>
                  <a:cubicBezTo>
                    <a:pt x="479" y="395"/>
                    <a:pt x="370" y="510"/>
                    <a:pt x="238" y="510"/>
                  </a:cubicBezTo>
                  <a:cubicBezTo>
                    <a:pt x="108" y="510"/>
                    <a:pt x="0" y="395"/>
                    <a:pt x="0" y="255"/>
                  </a:cubicBezTo>
                  <a:cubicBezTo>
                    <a:pt x="0" y="111"/>
                    <a:pt x="108" y="0"/>
                    <a:pt x="238" y="0"/>
                  </a:cubicBezTo>
                  <a:cubicBezTo>
                    <a:pt x="370" y="0"/>
                    <a:pt x="479" y="111"/>
                    <a:pt x="479" y="25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2" name="Freeform 174">
              <a:extLst>
                <a:ext uri="{FF2B5EF4-FFF2-40B4-BE49-F238E27FC236}">
                  <a16:creationId xmlns:a16="http://schemas.microsoft.com/office/drawing/2014/main" id="{3017B4A4-8194-BE4D-9BDA-441B215E3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4176" y="6649760"/>
              <a:ext cx="288142" cy="288142"/>
            </a:xfrm>
            <a:custGeom>
              <a:avLst/>
              <a:gdLst>
                <a:gd name="T0" fmla="*/ 104 w 105"/>
                <a:gd name="T1" fmla="*/ 53 h 106"/>
                <a:gd name="T2" fmla="*/ 104 w 105"/>
                <a:gd name="T3" fmla="*/ 53 h 106"/>
                <a:gd name="T4" fmla="*/ 52 w 105"/>
                <a:gd name="T5" fmla="*/ 105 h 106"/>
                <a:gd name="T6" fmla="*/ 0 w 105"/>
                <a:gd name="T7" fmla="*/ 53 h 106"/>
                <a:gd name="T8" fmla="*/ 52 w 105"/>
                <a:gd name="T9" fmla="*/ 0 h 106"/>
                <a:gd name="T10" fmla="*/ 104 w 105"/>
                <a:gd name="T11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106">
                  <a:moveTo>
                    <a:pt x="104" y="53"/>
                  </a:moveTo>
                  <a:lnTo>
                    <a:pt x="104" y="53"/>
                  </a:lnTo>
                  <a:cubicBezTo>
                    <a:pt x="104" y="81"/>
                    <a:pt x="80" y="105"/>
                    <a:pt x="52" y="105"/>
                  </a:cubicBezTo>
                  <a:cubicBezTo>
                    <a:pt x="24" y="105"/>
                    <a:pt x="0" y="81"/>
                    <a:pt x="0" y="53"/>
                  </a:cubicBezTo>
                  <a:cubicBezTo>
                    <a:pt x="0" y="25"/>
                    <a:pt x="24" y="0"/>
                    <a:pt x="52" y="0"/>
                  </a:cubicBezTo>
                  <a:cubicBezTo>
                    <a:pt x="80" y="0"/>
                    <a:pt x="104" y="25"/>
                    <a:pt x="104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" name="Freeform 175">
              <a:extLst>
                <a:ext uri="{FF2B5EF4-FFF2-40B4-BE49-F238E27FC236}">
                  <a16:creationId xmlns:a16="http://schemas.microsoft.com/office/drawing/2014/main" id="{FFC4D8F5-7C7D-F544-84FB-646FD9C28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3527" y="5965428"/>
              <a:ext cx="288142" cy="288142"/>
            </a:xfrm>
            <a:custGeom>
              <a:avLst/>
              <a:gdLst>
                <a:gd name="T0" fmla="*/ 105 w 106"/>
                <a:gd name="T1" fmla="*/ 52 h 105"/>
                <a:gd name="T2" fmla="*/ 105 w 106"/>
                <a:gd name="T3" fmla="*/ 52 h 105"/>
                <a:gd name="T4" fmla="*/ 53 w 106"/>
                <a:gd name="T5" fmla="*/ 104 h 105"/>
                <a:gd name="T6" fmla="*/ 0 w 106"/>
                <a:gd name="T7" fmla="*/ 52 h 105"/>
                <a:gd name="T8" fmla="*/ 53 w 106"/>
                <a:gd name="T9" fmla="*/ 0 h 105"/>
                <a:gd name="T10" fmla="*/ 105 w 106"/>
                <a:gd name="T11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05">
                  <a:moveTo>
                    <a:pt x="105" y="52"/>
                  </a:moveTo>
                  <a:lnTo>
                    <a:pt x="105" y="52"/>
                  </a:lnTo>
                  <a:cubicBezTo>
                    <a:pt x="105" y="80"/>
                    <a:pt x="81" y="104"/>
                    <a:pt x="53" y="104"/>
                  </a:cubicBezTo>
                  <a:cubicBezTo>
                    <a:pt x="25" y="104"/>
                    <a:pt x="0" y="80"/>
                    <a:pt x="0" y="52"/>
                  </a:cubicBezTo>
                  <a:cubicBezTo>
                    <a:pt x="0" y="24"/>
                    <a:pt x="25" y="0"/>
                    <a:pt x="53" y="0"/>
                  </a:cubicBezTo>
                  <a:cubicBezTo>
                    <a:pt x="81" y="0"/>
                    <a:pt x="105" y="24"/>
                    <a:pt x="105" y="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" name="Freeform 176">
              <a:extLst>
                <a:ext uri="{FF2B5EF4-FFF2-40B4-BE49-F238E27FC236}">
                  <a16:creationId xmlns:a16="http://schemas.microsoft.com/office/drawing/2014/main" id="{F72CB318-72D6-D140-B8C7-F16C29CDB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7834" y="4740826"/>
              <a:ext cx="252128" cy="240118"/>
            </a:xfrm>
            <a:custGeom>
              <a:avLst/>
              <a:gdLst>
                <a:gd name="T0" fmla="*/ 80 w 92"/>
                <a:gd name="T1" fmla="*/ 25 h 89"/>
                <a:gd name="T2" fmla="*/ 80 w 92"/>
                <a:gd name="T3" fmla="*/ 25 h 89"/>
                <a:gd name="T4" fmla="*/ 63 w 92"/>
                <a:gd name="T5" fmla="*/ 77 h 89"/>
                <a:gd name="T6" fmla="*/ 10 w 92"/>
                <a:gd name="T7" fmla="*/ 63 h 89"/>
                <a:gd name="T8" fmla="*/ 24 w 92"/>
                <a:gd name="T9" fmla="*/ 11 h 89"/>
                <a:gd name="T10" fmla="*/ 80 w 92"/>
                <a:gd name="T11" fmla="*/ 2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89">
                  <a:moveTo>
                    <a:pt x="80" y="25"/>
                  </a:moveTo>
                  <a:lnTo>
                    <a:pt x="80" y="25"/>
                  </a:lnTo>
                  <a:cubicBezTo>
                    <a:pt x="91" y="42"/>
                    <a:pt x="84" y="67"/>
                    <a:pt x="63" y="77"/>
                  </a:cubicBezTo>
                  <a:cubicBezTo>
                    <a:pt x="45" y="88"/>
                    <a:pt x="21" y="81"/>
                    <a:pt x="10" y="63"/>
                  </a:cubicBezTo>
                  <a:cubicBezTo>
                    <a:pt x="0" y="42"/>
                    <a:pt x="7" y="18"/>
                    <a:pt x="24" y="11"/>
                  </a:cubicBezTo>
                  <a:cubicBezTo>
                    <a:pt x="45" y="0"/>
                    <a:pt x="70" y="4"/>
                    <a:pt x="80" y="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5" name="Freeform 177">
              <a:extLst>
                <a:ext uri="{FF2B5EF4-FFF2-40B4-BE49-F238E27FC236}">
                  <a16:creationId xmlns:a16="http://schemas.microsoft.com/office/drawing/2014/main" id="{7F02B9AE-7EA1-8B48-97A6-8E4D6BAF3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0577" y="5665277"/>
              <a:ext cx="240118" cy="252128"/>
            </a:xfrm>
            <a:custGeom>
              <a:avLst/>
              <a:gdLst>
                <a:gd name="T0" fmla="*/ 77 w 88"/>
                <a:gd name="T1" fmla="*/ 25 h 92"/>
                <a:gd name="T2" fmla="*/ 77 w 88"/>
                <a:gd name="T3" fmla="*/ 25 h 92"/>
                <a:gd name="T4" fmla="*/ 63 w 88"/>
                <a:gd name="T5" fmla="*/ 81 h 92"/>
                <a:gd name="T6" fmla="*/ 10 w 88"/>
                <a:gd name="T7" fmla="*/ 63 h 92"/>
                <a:gd name="T8" fmla="*/ 24 w 88"/>
                <a:gd name="T9" fmla="*/ 11 h 92"/>
                <a:gd name="T10" fmla="*/ 77 w 88"/>
                <a:gd name="T11" fmla="*/ 2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92">
                  <a:moveTo>
                    <a:pt x="77" y="25"/>
                  </a:moveTo>
                  <a:lnTo>
                    <a:pt x="77" y="25"/>
                  </a:lnTo>
                  <a:cubicBezTo>
                    <a:pt x="87" y="46"/>
                    <a:pt x="80" y="70"/>
                    <a:pt x="63" y="81"/>
                  </a:cubicBezTo>
                  <a:cubicBezTo>
                    <a:pt x="45" y="91"/>
                    <a:pt x="21" y="84"/>
                    <a:pt x="10" y="63"/>
                  </a:cubicBezTo>
                  <a:cubicBezTo>
                    <a:pt x="0" y="46"/>
                    <a:pt x="7" y="21"/>
                    <a:pt x="24" y="11"/>
                  </a:cubicBezTo>
                  <a:cubicBezTo>
                    <a:pt x="45" y="0"/>
                    <a:pt x="66" y="7"/>
                    <a:pt x="77" y="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6" name="Freeform 178">
              <a:extLst>
                <a:ext uri="{FF2B5EF4-FFF2-40B4-BE49-F238E27FC236}">
                  <a16:creationId xmlns:a16="http://schemas.microsoft.com/office/drawing/2014/main" id="{7C6E726D-84CD-B349-A0F9-8A41E4083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5798" y="6457666"/>
              <a:ext cx="240118" cy="240118"/>
            </a:xfrm>
            <a:custGeom>
              <a:avLst/>
              <a:gdLst>
                <a:gd name="T0" fmla="*/ 77 w 88"/>
                <a:gd name="T1" fmla="*/ 25 h 89"/>
                <a:gd name="T2" fmla="*/ 77 w 88"/>
                <a:gd name="T3" fmla="*/ 25 h 89"/>
                <a:gd name="T4" fmla="*/ 63 w 88"/>
                <a:gd name="T5" fmla="*/ 77 h 89"/>
                <a:gd name="T6" fmla="*/ 10 w 88"/>
                <a:gd name="T7" fmla="*/ 63 h 89"/>
                <a:gd name="T8" fmla="*/ 24 w 88"/>
                <a:gd name="T9" fmla="*/ 11 h 89"/>
                <a:gd name="T10" fmla="*/ 77 w 88"/>
                <a:gd name="T11" fmla="*/ 2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89">
                  <a:moveTo>
                    <a:pt x="77" y="25"/>
                  </a:moveTo>
                  <a:lnTo>
                    <a:pt x="77" y="25"/>
                  </a:lnTo>
                  <a:cubicBezTo>
                    <a:pt x="87" y="46"/>
                    <a:pt x="80" y="67"/>
                    <a:pt x="63" y="77"/>
                  </a:cubicBezTo>
                  <a:cubicBezTo>
                    <a:pt x="45" y="88"/>
                    <a:pt x="21" y="81"/>
                    <a:pt x="10" y="63"/>
                  </a:cubicBezTo>
                  <a:cubicBezTo>
                    <a:pt x="0" y="46"/>
                    <a:pt x="7" y="21"/>
                    <a:pt x="24" y="11"/>
                  </a:cubicBezTo>
                  <a:cubicBezTo>
                    <a:pt x="45" y="0"/>
                    <a:pt x="66" y="7"/>
                    <a:pt x="77" y="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7" name="Freeform 179">
              <a:extLst>
                <a:ext uri="{FF2B5EF4-FFF2-40B4-BE49-F238E27FC236}">
                  <a16:creationId xmlns:a16="http://schemas.microsoft.com/office/drawing/2014/main" id="{2517EFA6-5D4D-B643-988E-0F548AD86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9987" y="5293098"/>
              <a:ext cx="312153" cy="264130"/>
            </a:xfrm>
            <a:custGeom>
              <a:avLst/>
              <a:gdLst>
                <a:gd name="T0" fmla="*/ 77 w 116"/>
                <a:gd name="T1" fmla="*/ 80 h 99"/>
                <a:gd name="T2" fmla="*/ 77 w 116"/>
                <a:gd name="T3" fmla="*/ 80 h 99"/>
                <a:gd name="T4" fmla="*/ 10 w 116"/>
                <a:gd name="T5" fmla="*/ 80 h 99"/>
                <a:gd name="T6" fmla="*/ 35 w 116"/>
                <a:gd name="T7" fmla="*/ 17 h 99"/>
                <a:gd name="T8" fmla="*/ 105 w 116"/>
                <a:gd name="T9" fmla="*/ 17 h 99"/>
                <a:gd name="T10" fmla="*/ 77 w 116"/>
                <a:gd name="T11" fmla="*/ 8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99">
                  <a:moveTo>
                    <a:pt x="77" y="80"/>
                  </a:moveTo>
                  <a:lnTo>
                    <a:pt x="77" y="80"/>
                  </a:lnTo>
                  <a:cubicBezTo>
                    <a:pt x="52" y="98"/>
                    <a:pt x="21" y="98"/>
                    <a:pt x="10" y="80"/>
                  </a:cubicBezTo>
                  <a:cubicBezTo>
                    <a:pt x="0" y="63"/>
                    <a:pt x="10" y="35"/>
                    <a:pt x="35" y="17"/>
                  </a:cubicBezTo>
                  <a:cubicBezTo>
                    <a:pt x="63" y="0"/>
                    <a:pt x="91" y="0"/>
                    <a:pt x="105" y="17"/>
                  </a:cubicBezTo>
                  <a:cubicBezTo>
                    <a:pt x="115" y="35"/>
                    <a:pt x="105" y="63"/>
                    <a:pt x="77" y="8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8" name="Freeform 180">
              <a:extLst>
                <a:ext uri="{FF2B5EF4-FFF2-40B4-BE49-F238E27FC236}">
                  <a16:creationId xmlns:a16="http://schemas.microsoft.com/office/drawing/2014/main" id="{7F0CB689-AA8B-974C-A115-5EE91AB49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6185" y="5557227"/>
              <a:ext cx="348167" cy="264130"/>
            </a:xfrm>
            <a:custGeom>
              <a:avLst/>
              <a:gdLst>
                <a:gd name="T0" fmla="*/ 118 w 130"/>
                <a:gd name="T1" fmla="*/ 70 h 99"/>
                <a:gd name="T2" fmla="*/ 118 w 130"/>
                <a:gd name="T3" fmla="*/ 70 h 99"/>
                <a:gd name="T4" fmla="*/ 48 w 130"/>
                <a:gd name="T5" fmla="*/ 88 h 99"/>
                <a:gd name="T6" fmla="*/ 7 w 130"/>
                <a:gd name="T7" fmla="*/ 28 h 99"/>
                <a:gd name="T8" fmla="*/ 76 w 130"/>
                <a:gd name="T9" fmla="*/ 11 h 99"/>
                <a:gd name="T10" fmla="*/ 118 w 130"/>
                <a:gd name="T11" fmla="*/ 7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99">
                  <a:moveTo>
                    <a:pt x="118" y="70"/>
                  </a:moveTo>
                  <a:lnTo>
                    <a:pt x="118" y="70"/>
                  </a:lnTo>
                  <a:cubicBezTo>
                    <a:pt x="111" y="91"/>
                    <a:pt x="80" y="98"/>
                    <a:pt x="48" y="88"/>
                  </a:cubicBezTo>
                  <a:cubicBezTo>
                    <a:pt x="17" y="74"/>
                    <a:pt x="0" y="49"/>
                    <a:pt x="7" y="28"/>
                  </a:cubicBezTo>
                  <a:cubicBezTo>
                    <a:pt x="17" y="7"/>
                    <a:pt x="45" y="0"/>
                    <a:pt x="76" y="11"/>
                  </a:cubicBezTo>
                  <a:cubicBezTo>
                    <a:pt x="108" y="21"/>
                    <a:pt x="129" y="49"/>
                    <a:pt x="118" y="7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9" name="Freeform 181">
              <a:extLst>
                <a:ext uri="{FF2B5EF4-FFF2-40B4-BE49-F238E27FC236}">
                  <a16:creationId xmlns:a16="http://schemas.microsoft.com/office/drawing/2014/main" id="{C3866EE7-4EA3-7A4E-8D9E-5A56601F8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9987" y="5821357"/>
              <a:ext cx="348175" cy="300144"/>
            </a:xfrm>
            <a:custGeom>
              <a:avLst/>
              <a:gdLst>
                <a:gd name="T0" fmla="*/ 7 w 127"/>
                <a:gd name="T1" fmla="*/ 35 h 110"/>
                <a:gd name="T2" fmla="*/ 7 w 127"/>
                <a:gd name="T3" fmla="*/ 35 h 110"/>
                <a:gd name="T4" fmla="*/ 49 w 127"/>
                <a:gd name="T5" fmla="*/ 98 h 110"/>
                <a:gd name="T6" fmla="*/ 119 w 127"/>
                <a:gd name="T7" fmla="*/ 77 h 110"/>
                <a:gd name="T8" fmla="*/ 81 w 127"/>
                <a:gd name="T9" fmla="*/ 11 h 110"/>
                <a:gd name="T10" fmla="*/ 7 w 127"/>
                <a:gd name="T11" fmla="*/ 3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110">
                  <a:moveTo>
                    <a:pt x="7" y="35"/>
                  </a:moveTo>
                  <a:lnTo>
                    <a:pt x="7" y="35"/>
                  </a:lnTo>
                  <a:cubicBezTo>
                    <a:pt x="0" y="60"/>
                    <a:pt x="18" y="88"/>
                    <a:pt x="49" y="98"/>
                  </a:cubicBezTo>
                  <a:cubicBezTo>
                    <a:pt x="77" y="109"/>
                    <a:pt x="109" y="102"/>
                    <a:pt x="119" y="77"/>
                  </a:cubicBezTo>
                  <a:cubicBezTo>
                    <a:pt x="126" y="53"/>
                    <a:pt x="109" y="25"/>
                    <a:pt x="81" y="11"/>
                  </a:cubicBezTo>
                  <a:cubicBezTo>
                    <a:pt x="49" y="0"/>
                    <a:pt x="18" y="11"/>
                    <a:pt x="7" y="3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8FEB761-95F8-2846-B826-0E622E2B34F4}"/>
              </a:ext>
            </a:extLst>
          </p:cNvPr>
          <p:cNvGrpSpPr/>
          <p:nvPr/>
        </p:nvGrpSpPr>
        <p:grpSpPr>
          <a:xfrm>
            <a:off x="2774288" y="8654882"/>
            <a:ext cx="918827" cy="932135"/>
            <a:chOff x="12603527" y="4344628"/>
            <a:chExt cx="2461213" cy="2593274"/>
          </a:xfrm>
        </p:grpSpPr>
        <p:sp>
          <p:nvSpPr>
            <p:cNvPr id="185" name="Freeform 160">
              <a:extLst>
                <a:ext uri="{FF2B5EF4-FFF2-40B4-BE49-F238E27FC236}">
                  <a16:creationId xmlns:a16="http://schemas.microsoft.com/office/drawing/2014/main" id="{387FBDCD-5B75-074F-ACBB-6D3AA0610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1610" y="5149027"/>
              <a:ext cx="672330" cy="432212"/>
            </a:xfrm>
            <a:custGeom>
              <a:avLst/>
              <a:gdLst>
                <a:gd name="T0" fmla="*/ 244 w 245"/>
                <a:gd name="T1" fmla="*/ 87 h 158"/>
                <a:gd name="T2" fmla="*/ 206 w 245"/>
                <a:gd name="T3" fmla="*/ 157 h 158"/>
                <a:gd name="T4" fmla="*/ 0 w 245"/>
                <a:gd name="T5" fmla="*/ 41 h 158"/>
                <a:gd name="T6" fmla="*/ 21 w 245"/>
                <a:gd name="T7" fmla="*/ 0 h 158"/>
                <a:gd name="T8" fmla="*/ 244 w 245"/>
                <a:gd name="T9" fmla="*/ 8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58">
                  <a:moveTo>
                    <a:pt x="244" y="87"/>
                  </a:moveTo>
                  <a:lnTo>
                    <a:pt x="206" y="157"/>
                  </a:lnTo>
                  <a:lnTo>
                    <a:pt x="0" y="41"/>
                  </a:lnTo>
                  <a:lnTo>
                    <a:pt x="21" y="0"/>
                  </a:lnTo>
                  <a:lnTo>
                    <a:pt x="244" y="8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6" name="Freeform 161">
              <a:extLst>
                <a:ext uri="{FF2B5EF4-FFF2-40B4-BE49-F238E27FC236}">
                  <a16:creationId xmlns:a16="http://schemas.microsoft.com/office/drawing/2014/main" id="{8E9A4396-F2BC-4E4C-9DF3-AEB186FE2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1610" y="5737312"/>
              <a:ext cx="660328" cy="408201"/>
            </a:xfrm>
            <a:custGeom>
              <a:avLst/>
              <a:gdLst>
                <a:gd name="T0" fmla="*/ 210 w 242"/>
                <a:gd name="T1" fmla="*/ 0 h 151"/>
                <a:gd name="T2" fmla="*/ 241 w 242"/>
                <a:gd name="T3" fmla="*/ 73 h 151"/>
                <a:gd name="T4" fmla="*/ 14 w 242"/>
                <a:gd name="T5" fmla="*/ 150 h 151"/>
                <a:gd name="T6" fmla="*/ 0 w 242"/>
                <a:gd name="T7" fmla="*/ 108 h 151"/>
                <a:gd name="T8" fmla="*/ 210 w 242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51">
                  <a:moveTo>
                    <a:pt x="210" y="0"/>
                  </a:moveTo>
                  <a:lnTo>
                    <a:pt x="241" y="73"/>
                  </a:lnTo>
                  <a:lnTo>
                    <a:pt x="14" y="150"/>
                  </a:lnTo>
                  <a:lnTo>
                    <a:pt x="0" y="108"/>
                  </a:lnTo>
                  <a:lnTo>
                    <a:pt x="21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7" name="Freeform 162">
              <a:extLst>
                <a:ext uri="{FF2B5EF4-FFF2-40B4-BE49-F238E27FC236}">
                  <a16:creationId xmlns:a16="http://schemas.microsoft.com/office/drawing/2014/main" id="{D30081FA-BA48-7944-AE73-22FEE70BD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8129" y="6121501"/>
              <a:ext cx="288142" cy="672330"/>
            </a:xfrm>
            <a:custGeom>
              <a:avLst/>
              <a:gdLst>
                <a:gd name="T0" fmla="*/ 0 w 105"/>
                <a:gd name="T1" fmla="*/ 14 h 246"/>
                <a:gd name="T2" fmla="*/ 80 w 105"/>
                <a:gd name="T3" fmla="*/ 0 h 246"/>
                <a:gd name="T4" fmla="*/ 104 w 105"/>
                <a:gd name="T5" fmla="*/ 238 h 246"/>
                <a:gd name="T6" fmla="*/ 59 w 105"/>
                <a:gd name="T7" fmla="*/ 245 h 246"/>
                <a:gd name="T8" fmla="*/ 0 w 105"/>
                <a:gd name="T9" fmla="*/ 1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246">
                  <a:moveTo>
                    <a:pt x="0" y="14"/>
                  </a:moveTo>
                  <a:lnTo>
                    <a:pt x="80" y="0"/>
                  </a:lnTo>
                  <a:lnTo>
                    <a:pt x="104" y="238"/>
                  </a:lnTo>
                  <a:lnTo>
                    <a:pt x="59" y="245"/>
                  </a:lnTo>
                  <a:lnTo>
                    <a:pt x="0" y="1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8" name="Freeform 163">
              <a:extLst>
                <a:ext uri="{FF2B5EF4-FFF2-40B4-BE49-F238E27FC236}">
                  <a16:creationId xmlns:a16="http://schemas.microsoft.com/office/drawing/2014/main" id="{91ECFB70-53F4-E841-8F23-5A7DC3979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8306" y="5893393"/>
              <a:ext cx="636316" cy="504248"/>
            </a:xfrm>
            <a:custGeom>
              <a:avLst/>
              <a:gdLst>
                <a:gd name="T0" fmla="*/ 0 w 235"/>
                <a:gd name="T1" fmla="*/ 67 h 186"/>
                <a:gd name="T2" fmla="*/ 45 w 235"/>
                <a:gd name="T3" fmla="*/ 0 h 186"/>
                <a:gd name="T4" fmla="*/ 234 w 235"/>
                <a:gd name="T5" fmla="*/ 147 h 186"/>
                <a:gd name="T6" fmla="*/ 210 w 235"/>
                <a:gd name="T7" fmla="*/ 185 h 186"/>
                <a:gd name="T8" fmla="*/ 0 w 235"/>
                <a:gd name="T9" fmla="*/ 6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86">
                  <a:moveTo>
                    <a:pt x="0" y="67"/>
                  </a:moveTo>
                  <a:lnTo>
                    <a:pt x="45" y="0"/>
                  </a:lnTo>
                  <a:lnTo>
                    <a:pt x="234" y="147"/>
                  </a:lnTo>
                  <a:lnTo>
                    <a:pt x="210" y="185"/>
                  </a:lnTo>
                  <a:lnTo>
                    <a:pt x="0" y="6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9" name="Freeform 164">
              <a:extLst>
                <a:ext uri="{FF2B5EF4-FFF2-40B4-BE49-F238E27FC236}">
                  <a16:creationId xmlns:a16="http://schemas.microsoft.com/office/drawing/2014/main" id="{1D0D98A9-8F3E-174E-A78B-5FA8A3E44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0341" y="5016958"/>
              <a:ext cx="636316" cy="492246"/>
            </a:xfrm>
            <a:custGeom>
              <a:avLst/>
              <a:gdLst>
                <a:gd name="T0" fmla="*/ 42 w 232"/>
                <a:gd name="T1" fmla="*/ 181 h 182"/>
                <a:gd name="T2" fmla="*/ 0 w 232"/>
                <a:gd name="T3" fmla="*/ 111 h 182"/>
                <a:gd name="T4" fmla="*/ 207 w 232"/>
                <a:gd name="T5" fmla="*/ 0 h 182"/>
                <a:gd name="T6" fmla="*/ 231 w 232"/>
                <a:gd name="T7" fmla="*/ 38 h 182"/>
                <a:gd name="T8" fmla="*/ 42 w 232"/>
                <a:gd name="T9" fmla="*/ 18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182">
                  <a:moveTo>
                    <a:pt x="42" y="181"/>
                  </a:moveTo>
                  <a:lnTo>
                    <a:pt x="0" y="111"/>
                  </a:lnTo>
                  <a:lnTo>
                    <a:pt x="207" y="0"/>
                  </a:lnTo>
                  <a:lnTo>
                    <a:pt x="231" y="38"/>
                  </a:lnTo>
                  <a:lnTo>
                    <a:pt x="42" y="18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0" name="Freeform 165">
              <a:extLst>
                <a:ext uri="{FF2B5EF4-FFF2-40B4-BE49-F238E27FC236}">
                  <a16:creationId xmlns:a16="http://schemas.microsoft.com/office/drawing/2014/main" id="{538909A4-AA20-7D47-AFF2-878237BF1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6093" y="4536722"/>
              <a:ext cx="228116" cy="660328"/>
            </a:xfrm>
            <a:custGeom>
              <a:avLst/>
              <a:gdLst>
                <a:gd name="T0" fmla="*/ 81 w 82"/>
                <a:gd name="T1" fmla="*/ 238 h 243"/>
                <a:gd name="T2" fmla="*/ 0 w 82"/>
                <a:gd name="T3" fmla="*/ 242 h 243"/>
                <a:gd name="T4" fmla="*/ 0 w 82"/>
                <a:gd name="T5" fmla="*/ 0 h 243"/>
                <a:gd name="T6" fmla="*/ 46 w 82"/>
                <a:gd name="T7" fmla="*/ 0 h 243"/>
                <a:gd name="T8" fmla="*/ 81 w 82"/>
                <a:gd name="T9" fmla="*/ 238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243">
                  <a:moveTo>
                    <a:pt x="81" y="238"/>
                  </a:moveTo>
                  <a:lnTo>
                    <a:pt x="0" y="242"/>
                  </a:lnTo>
                  <a:lnTo>
                    <a:pt x="0" y="0"/>
                  </a:lnTo>
                  <a:lnTo>
                    <a:pt x="46" y="0"/>
                  </a:lnTo>
                  <a:lnTo>
                    <a:pt x="81" y="2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1" name="Freeform 166">
              <a:extLst>
                <a:ext uri="{FF2B5EF4-FFF2-40B4-BE49-F238E27FC236}">
                  <a16:creationId xmlns:a16="http://schemas.microsoft.com/office/drawing/2014/main" id="{A748C8CB-3A94-2745-AC46-7EB8F5675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891" y="4848876"/>
              <a:ext cx="348167" cy="516257"/>
            </a:xfrm>
            <a:custGeom>
              <a:avLst/>
              <a:gdLst>
                <a:gd name="T0" fmla="*/ 126 w 127"/>
                <a:gd name="T1" fmla="*/ 167 h 190"/>
                <a:gd name="T2" fmla="*/ 81 w 127"/>
                <a:gd name="T3" fmla="*/ 189 h 190"/>
                <a:gd name="T4" fmla="*/ 0 w 127"/>
                <a:gd name="T5" fmla="*/ 14 h 190"/>
                <a:gd name="T6" fmla="*/ 28 w 127"/>
                <a:gd name="T7" fmla="*/ 0 h 190"/>
                <a:gd name="T8" fmla="*/ 126 w 127"/>
                <a:gd name="T9" fmla="*/ 16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90">
                  <a:moveTo>
                    <a:pt x="126" y="167"/>
                  </a:moveTo>
                  <a:lnTo>
                    <a:pt x="81" y="189"/>
                  </a:lnTo>
                  <a:lnTo>
                    <a:pt x="0" y="14"/>
                  </a:lnTo>
                  <a:lnTo>
                    <a:pt x="28" y="0"/>
                  </a:lnTo>
                  <a:lnTo>
                    <a:pt x="126" y="16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2" name="Freeform 167">
              <a:extLst>
                <a:ext uri="{FF2B5EF4-FFF2-40B4-BE49-F238E27FC236}">
                  <a16:creationId xmlns:a16="http://schemas.microsoft.com/office/drawing/2014/main" id="{124F3C4F-CFAD-0F4E-A42A-393B1B89E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5857" y="6061475"/>
              <a:ext cx="360177" cy="504248"/>
            </a:xfrm>
            <a:custGeom>
              <a:avLst/>
              <a:gdLst>
                <a:gd name="T0" fmla="*/ 88 w 134"/>
                <a:gd name="T1" fmla="*/ 0 h 186"/>
                <a:gd name="T2" fmla="*/ 133 w 134"/>
                <a:gd name="T3" fmla="*/ 28 h 186"/>
                <a:gd name="T4" fmla="*/ 25 w 134"/>
                <a:gd name="T5" fmla="*/ 185 h 186"/>
                <a:gd name="T6" fmla="*/ 0 w 134"/>
                <a:gd name="T7" fmla="*/ 168 h 186"/>
                <a:gd name="T8" fmla="*/ 88 w 134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86">
                  <a:moveTo>
                    <a:pt x="88" y="0"/>
                  </a:moveTo>
                  <a:lnTo>
                    <a:pt x="133" y="28"/>
                  </a:lnTo>
                  <a:lnTo>
                    <a:pt x="25" y="185"/>
                  </a:lnTo>
                  <a:lnTo>
                    <a:pt x="0" y="168"/>
                  </a:lnTo>
                  <a:lnTo>
                    <a:pt x="8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3" name="Freeform 168">
              <a:extLst>
                <a:ext uri="{FF2B5EF4-FFF2-40B4-BE49-F238E27FC236}">
                  <a16:creationId xmlns:a16="http://schemas.microsoft.com/office/drawing/2014/main" id="{869AB0DC-A552-3A4A-A871-0E46FD45B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2376" y="5677286"/>
              <a:ext cx="540269" cy="168083"/>
            </a:xfrm>
            <a:custGeom>
              <a:avLst/>
              <a:gdLst>
                <a:gd name="T0" fmla="*/ 0 w 197"/>
                <a:gd name="T1" fmla="*/ 52 h 60"/>
                <a:gd name="T2" fmla="*/ 4 w 197"/>
                <a:gd name="T3" fmla="*/ 0 h 60"/>
                <a:gd name="T4" fmla="*/ 196 w 197"/>
                <a:gd name="T5" fmla="*/ 28 h 60"/>
                <a:gd name="T6" fmla="*/ 193 w 197"/>
                <a:gd name="T7" fmla="*/ 59 h 60"/>
                <a:gd name="T8" fmla="*/ 0 w 197"/>
                <a:gd name="T9" fmla="*/ 5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60">
                  <a:moveTo>
                    <a:pt x="0" y="52"/>
                  </a:moveTo>
                  <a:lnTo>
                    <a:pt x="4" y="0"/>
                  </a:lnTo>
                  <a:lnTo>
                    <a:pt x="196" y="28"/>
                  </a:lnTo>
                  <a:lnTo>
                    <a:pt x="193" y="59"/>
                  </a:lnTo>
                  <a:lnTo>
                    <a:pt x="0" y="5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4" name="Freeform 169">
              <a:extLst>
                <a:ext uri="{FF2B5EF4-FFF2-40B4-BE49-F238E27FC236}">
                  <a16:creationId xmlns:a16="http://schemas.microsoft.com/office/drawing/2014/main" id="{FF98FEC5-5714-224A-A5F1-8FC29E0BD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7539" y="5052980"/>
              <a:ext cx="300151" cy="288142"/>
            </a:xfrm>
            <a:custGeom>
              <a:avLst/>
              <a:gdLst>
                <a:gd name="T0" fmla="*/ 109 w 110"/>
                <a:gd name="T1" fmla="*/ 53 h 106"/>
                <a:gd name="T2" fmla="*/ 109 w 110"/>
                <a:gd name="T3" fmla="*/ 53 h 106"/>
                <a:gd name="T4" fmla="*/ 56 w 110"/>
                <a:gd name="T5" fmla="*/ 105 h 106"/>
                <a:gd name="T6" fmla="*/ 0 w 110"/>
                <a:gd name="T7" fmla="*/ 53 h 106"/>
                <a:gd name="T8" fmla="*/ 56 w 110"/>
                <a:gd name="T9" fmla="*/ 0 h 106"/>
                <a:gd name="T10" fmla="*/ 109 w 110"/>
                <a:gd name="T11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106">
                  <a:moveTo>
                    <a:pt x="109" y="53"/>
                  </a:moveTo>
                  <a:lnTo>
                    <a:pt x="109" y="53"/>
                  </a:lnTo>
                  <a:cubicBezTo>
                    <a:pt x="109" y="80"/>
                    <a:pt x="84" y="105"/>
                    <a:pt x="56" y="105"/>
                  </a:cubicBezTo>
                  <a:cubicBezTo>
                    <a:pt x="25" y="105"/>
                    <a:pt x="0" y="80"/>
                    <a:pt x="0" y="53"/>
                  </a:cubicBezTo>
                  <a:cubicBezTo>
                    <a:pt x="0" y="21"/>
                    <a:pt x="25" y="0"/>
                    <a:pt x="56" y="0"/>
                  </a:cubicBezTo>
                  <a:cubicBezTo>
                    <a:pt x="84" y="0"/>
                    <a:pt x="109" y="21"/>
                    <a:pt x="109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5" name="Freeform 170">
              <a:extLst>
                <a:ext uri="{FF2B5EF4-FFF2-40B4-BE49-F238E27FC236}">
                  <a16:creationId xmlns:a16="http://schemas.microsoft.com/office/drawing/2014/main" id="{3F820781-77D4-D542-B170-8AB4C229C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0046" y="4344628"/>
              <a:ext cx="288142" cy="288142"/>
            </a:xfrm>
            <a:custGeom>
              <a:avLst/>
              <a:gdLst>
                <a:gd name="T0" fmla="*/ 105 w 106"/>
                <a:gd name="T1" fmla="*/ 52 h 105"/>
                <a:gd name="T2" fmla="*/ 105 w 106"/>
                <a:gd name="T3" fmla="*/ 52 h 105"/>
                <a:gd name="T4" fmla="*/ 53 w 106"/>
                <a:gd name="T5" fmla="*/ 104 h 105"/>
                <a:gd name="T6" fmla="*/ 0 w 106"/>
                <a:gd name="T7" fmla="*/ 52 h 105"/>
                <a:gd name="T8" fmla="*/ 53 w 106"/>
                <a:gd name="T9" fmla="*/ 0 h 105"/>
                <a:gd name="T10" fmla="*/ 105 w 106"/>
                <a:gd name="T11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05">
                  <a:moveTo>
                    <a:pt x="105" y="52"/>
                  </a:moveTo>
                  <a:lnTo>
                    <a:pt x="105" y="52"/>
                  </a:lnTo>
                  <a:cubicBezTo>
                    <a:pt x="105" y="80"/>
                    <a:pt x="84" y="104"/>
                    <a:pt x="53" y="104"/>
                  </a:cubicBezTo>
                  <a:cubicBezTo>
                    <a:pt x="25" y="104"/>
                    <a:pt x="0" y="80"/>
                    <a:pt x="0" y="52"/>
                  </a:cubicBezTo>
                  <a:cubicBezTo>
                    <a:pt x="0" y="24"/>
                    <a:pt x="25" y="0"/>
                    <a:pt x="53" y="0"/>
                  </a:cubicBezTo>
                  <a:cubicBezTo>
                    <a:pt x="84" y="0"/>
                    <a:pt x="105" y="24"/>
                    <a:pt x="105" y="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6" name="Freeform 171">
              <a:extLst>
                <a:ext uri="{FF2B5EF4-FFF2-40B4-BE49-F238E27FC236}">
                  <a16:creationId xmlns:a16="http://schemas.microsoft.com/office/drawing/2014/main" id="{BD539795-5B1B-5B4F-9808-F3821968B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6598" y="4896899"/>
              <a:ext cx="288142" cy="288142"/>
            </a:xfrm>
            <a:custGeom>
              <a:avLst/>
              <a:gdLst>
                <a:gd name="T0" fmla="*/ 105 w 106"/>
                <a:gd name="T1" fmla="*/ 53 h 106"/>
                <a:gd name="T2" fmla="*/ 105 w 106"/>
                <a:gd name="T3" fmla="*/ 53 h 106"/>
                <a:gd name="T4" fmla="*/ 53 w 106"/>
                <a:gd name="T5" fmla="*/ 105 h 106"/>
                <a:gd name="T6" fmla="*/ 0 w 106"/>
                <a:gd name="T7" fmla="*/ 53 h 106"/>
                <a:gd name="T8" fmla="*/ 53 w 106"/>
                <a:gd name="T9" fmla="*/ 0 h 106"/>
                <a:gd name="T10" fmla="*/ 105 w 106"/>
                <a:gd name="T11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06">
                  <a:moveTo>
                    <a:pt x="105" y="53"/>
                  </a:moveTo>
                  <a:lnTo>
                    <a:pt x="105" y="53"/>
                  </a:lnTo>
                  <a:cubicBezTo>
                    <a:pt x="105" y="81"/>
                    <a:pt x="84" y="105"/>
                    <a:pt x="53" y="105"/>
                  </a:cubicBezTo>
                  <a:cubicBezTo>
                    <a:pt x="25" y="105"/>
                    <a:pt x="0" y="81"/>
                    <a:pt x="0" y="53"/>
                  </a:cubicBezTo>
                  <a:cubicBezTo>
                    <a:pt x="0" y="21"/>
                    <a:pt x="25" y="0"/>
                    <a:pt x="53" y="0"/>
                  </a:cubicBezTo>
                  <a:cubicBezTo>
                    <a:pt x="84" y="0"/>
                    <a:pt x="105" y="21"/>
                    <a:pt x="105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7" name="Freeform 172">
              <a:extLst>
                <a:ext uri="{FF2B5EF4-FFF2-40B4-BE49-F238E27FC236}">
                  <a16:creationId xmlns:a16="http://schemas.microsoft.com/office/drawing/2014/main" id="{E459755B-102E-354B-8F71-9E5E9D233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4563" y="6217548"/>
              <a:ext cx="288142" cy="288142"/>
            </a:xfrm>
            <a:custGeom>
              <a:avLst/>
              <a:gdLst>
                <a:gd name="T0" fmla="*/ 104 w 105"/>
                <a:gd name="T1" fmla="*/ 52 h 106"/>
                <a:gd name="T2" fmla="*/ 104 w 105"/>
                <a:gd name="T3" fmla="*/ 52 h 106"/>
                <a:gd name="T4" fmla="*/ 52 w 105"/>
                <a:gd name="T5" fmla="*/ 105 h 106"/>
                <a:gd name="T6" fmla="*/ 0 w 105"/>
                <a:gd name="T7" fmla="*/ 52 h 106"/>
                <a:gd name="T8" fmla="*/ 52 w 105"/>
                <a:gd name="T9" fmla="*/ 0 h 106"/>
                <a:gd name="T10" fmla="*/ 104 w 105"/>
                <a:gd name="T11" fmla="*/ 5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106">
                  <a:moveTo>
                    <a:pt x="104" y="52"/>
                  </a:moveTo>
                  <a:lnTo>
                    <a:pt x="104" y="52"/>
                  </a:lnTo>
                  <a:cubicBezTo>
                    <a:pt x="104" y="84"/>
                    <a:pt x="80" y="105"/>
                    <a:pt x="52" y="105"/>
                  </a:cubicBezTo>
                  <a:cubicBezTo>
                    <a:pt x="21" y="105"/>
                    <a:pt x="0" y="84"/>
                    <a:pt x="0" y="52"/>
                  </a:cubicBezTo>
                  <a:cubicBezTo>
                    <a:pt x="0" y="24"/>
                    <a:pt x="21" y="0"/>
                    <a:pt x="52" y="0"/>
                  </a:cubicBezTo>
                  <a:cubicBezTo>
                    <a:pt x="80" y="0"/>
                    <a:pt x="104" y="24"/>
                    <a:pt x="104" y="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8" name="Freeform 173">
              <a:extLst>
                <a:ext uri="{FF2B5EF4-FFF2-40B4-BE49-F238E27FC236}">
                  <a16:creationId xmlns:a16="http://schemas.microsoft.com/office/drawing/2014/main" id="{B86A77FC-2390-7546-8A22-96FFF30A5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1820" y="5016958"/>
              <a:ext cx="1308639" cy="1392684"/>
            </a:xfrm>
            <a:custGeom>
              <a:avLst/>
              <a:gdLst>
                <a:gd name="T0" fmla="*/ 479 w 480"/>
                <a:gd name="T1" fmla="*/ 255 h 511"/>
                <a:gd name="T2" fmla="*/ 479 w 480"/>
                <a:gd name="T3" fmla="*/ 255 h 511"/>
                <a:gd name="T4" fmla="*/ 238 w 480"/>
                <a:gd name="T5" fmla="*/ 510 h 511"/>
                <a:gd name="T6" fmla="*/ 0 w 480"/>
                <a:gd name="T7" fmla="*/ 255 h 511"/>
                <a:gd name="T8" fmla="*/ 238 w 480"/>
                <a:gd name="T9" fmla="*/ 0 h 511"/>
                <a:gd name="T10" fmla="*/ 479 w 480"/>
                <a:gd name="T11" fmla="*/ 255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0" h="511">
                  <a:moveTo>
                    <a:pt x="479" y="255"/>
                  </a:moveTo>
                  <a:lnTo>
                    <a:pt x="479" y="255"/>
                  </a:lnTo>
                  <a:cubicBezTo>
                    <a:pt x="479" y="395"/>
                    <a:pt x="370" y="510"/>
                    <a:pt x="238" y="510"/>
                  </a:cubicBezTo>
                  <a:cubicBezTo>
                    <a:pt x="108" y="510"/>
                    <a:pt x="0" y="395"/>
                    <a:pt x="0" y="255"/>
                  </a:cubicBezTo>
                  <a:cubicBezTo>
                    <a:pt x="0" y="111"/>
                    <a:pt x="108" y="0"/>
                    <a:pt x="238" y="0"/>
                  </a:cubicBezTo>
                  <a:cubicBezTo>
                    <a:pt x="370" y="0"/>
                    <a:pt x="479" y="111"/>
                    <a:pt x="479" y="25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9" name="Freeform 174">
              <a:extLst>
                <a:ext uri="{FF2B5EF4-FFF2-40B4-BE49-F238E27FC236}">
                  <a16:creationId xmlns:a16="http://schemas.microsoft.com/office/drawing/2014/main" id="{2F2405A6-8FB7-EA49-A4D6-198598F90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4176" y="6649760"/>
              <a:ext cx="288142" cy="288142"/>
            </a:xfrm>
            <a:custGeom>
              <a:avLst/>
              <a:gdLst>
                <a:gd name="T0" fmla="*/ 104 w 105"/>
                <a:gd name="T1" fmla="*/ 53 h 106"/>
                <a:gd name="T2" fmla="*/ 104 w 105"/>
                <a:gd name="T3" fmla="*/ 53 h 106"/>
                <a:gd name="T4" fmla="*/ 52 w 105"/>
                <a:gd name="T5" fmla="*/ 105 h 106"/>
                <a:gd name="T6" fmla="*/ 0 w 105"/>
                <a:gd name="T7" fmla="*/ 53 h 106"/>
                <a:gd name="T8" fmla="*/ 52 w 105"/>
                <a:gd name="T9" fmla="*/ 0 h 106"/>
                <a:gd name="T10" fmla="*/ 104 w 105"/>
                <a:gd name="T11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106">
                  <a:moveTo>
                    <a:pt x="104" y="53"/>
                  </a:moveTo>
                  <a:lnTo>
                    <a:pt x="104" y="53"/>
                  </a:lnTo>
                  <a:cubicBezTo>
                    <a:pt x="104" y="81"/>
                    <a:pt x="80" y="105"/>
                    <a:pt x="52" y="105"/>
                  </a:cubicBezTo>
                  <a:cubicBezTo>
                    <a:pt x="24" y="105"/>
                    <a:pt x="0" y="81"/>
                    <a:pt x="0" y="53"/>
                  </a:cubicBezTo>
                  <a:cubicBezTo>
                    <a:pt x="0" y="25"/>
                    <a:pt x="24" y="0"/>
                    <a:pt x="52" y="0"/>
                  </a:cubicBezTo>
                  <a:cubicBezTo>
                    <a:pt x="80" y="0"/>
                    <a:pt x="104" y="25"/>
                    <a:pt x="104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0" name="Freeform 175">
              <a:extLst>
                <a:ext uri="{FF2B5EF4-FFF2-40B4-BE49-F238E27FC236}">
                  <a16:creationId xmlns:a16="http://schemas.microsoft.com/office/drawing/2014/main" id="{28FB797B-E607-204A-BD91-BFE13FD46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3527" y="5965428"/>
              <a:ext cx="288142" cy="288142"/>
            </a:xfrm>
            <a:custGeom>
              <a:avLst/>
              <a:gdLst>
                <a:gd name="T0" fmla="*/ 105 w 106"/>
                <a:gd name="T1" fmla="*/ 52 h 105"/>
                <a:gd name="T2" fmla="*/ 105 w 106"/>
                <a:gd name="T3" fmla="*/ 52 h 105"/>
                <a:gd name="T4" fmla="*/ 53 w 106"/>
                <a:gd name="T5" fmla="*/ 104 h 105"/>
                <a:gd name="T6" fmla="*/ 0 w 106"/>
                <a:gd name="T7" fmla="*/ 52 h 105"/>
                <a:gd name="T8" fmla="*/ 53 w 106"/>
                <a:gd name="T9" fmla="*/ 0 h 105"/>
                <a:gd name="T10" fmla="*/ 105 w 106"/>
                <a:gd name="T11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05">
                  <a:moveTo>
                    <a:pt x="105" y="52"/>
                  </a:moveTo>
                  <a:lnTo>
                    <a:pt x="105" y="52"/>
                  </a:lnTo>
                  <a:cubicBezTo>
                    <a:pt x="105" y="80"/>
                    <a:pt x="81" y="104"/>
                    <a:pt x="53" y="104"/>
                  </a:cubicBezTo>
                  <a:cubicBezTo>
                    <a:pt x="25" y="104"/>
                    <a:pt x="0" y="80"/>
                    <a:pt x="0" y="52"/>
                  </a:cubicBezTo>
                  <a:cubicBezTo>
                    <a:pt x="0" y="24"/>
                    <a:pt x="25" y="0"/>
                    <a:pt x="53" y="0"/>
                  </a:cubicBezTo>
                  <a:cubicBezTo>
                    <a:pt x="81" y="0"/>
                    <a:pt x="105" y="24"/>
                    <a:pt x="105" y="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1" name="Freeform 176">
              <a:extLst>
                <a:ext uri="{FF2B5EF4-FFF2-40B4-BE49-F238E27FC236}">
                  <a16:creationId xmlns:a16="http://schemas.microsoft.com/office/drawing/2014/main" id="{59C983CB-BCFD-8947-94F1-03681FDAE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7834" y="4740826"/>
              <a:ext cx="252128" cy="240118"/>
            </a:xfrm>
            <a:custGeom>
              <a:avLst/>
              <a:gdLst>
                <a:gd name="T0" fmla="*/ 80 w 92"/>
                <a:gd name="T1" fmla="*/ 25 h 89"/>
                <a:gd name="T2" fmla="*/ 80 w 92"/>
                <a:gd name="T3" fmla="*/ 25 h 89"/>
                <a:gd name="T4" fmla="*/ 63 w 92"/>
                <a:gd name="T5" fmla="*/ 77 h 89"/>
                <a:gd name="T6" fmla="*/ 10 w 92"/>
                <a:gd name="T7" fmla="*/ 63 h 89"/>
                <a:gd name="T8" fmla="*/ 24 w 92"/>
                <a:gd name="T9" fmla="*/ 11 h 89"/>
                <a:gd name="T10" fmla="*/ 80 w 92"/>
                <a:gd name="T11" fmla="*/ 2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89">
                  <a:moveTo>
                    <a:pt x="80" y="25"/>
                  </a:moveTo>
                  <a:lnTo>
                    <a:pt x="80" y="25"/>
                  </a:lnTo>
                  <a:cubicBezTo>
                    <a:pt x="91" y="42"/>
                    <a:pt x="84" y="67"/>
                    <a:pt x="63" y="77"/>
                  </a:cubicBezTo>
                  <a:cubicBezTo>
                    <a:pt x="45" y="88"/>
                    <a:pt x="21" y="81"/>
                    <a:pt x="10" y="63"/>
                  </a:cubicBezTo>
                  <a:cubicBezTo>
                    <a:pt x="0" y="42"/>
                    <a:pt x="7" y="18"/>
                    <a:pt x="24" y="11"/>
                  </a:cubicBezTo>
                  <a:cubicBezTo>
                    <a:pt x="45" y="0"/>
                    <a:pt x="70" y="4"/>
                    <a:pt x="80" y="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2" name="Freeform 177">
              <a:extLst>
                <a:ext uri="{FF2B5EF4-FFF2-40B4-BE49-F238E27FC236}">
                  <a16:creationId xmlns:a16="http://schemas.microsoft.com/office/drawing/2014/main" id="{B19F07EB-119F-D24E-A02F-864FA7F99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0577" y="5665277"/>
              <a:ext cx="240118" cy="252128"/>
            </a:xfrm>
            <a:custGeom>
              <a:avLst/>
              <a:gdLst>
                <a:gd name="T0" fmla="*/ 77 w 88"/>
                <a:gd name="T1" fmla="*/ 25 h 92"/>
                <a:gd name="T2" fmla="*/ 77 w 88"/>
                <a:gd name="T3" fmla="*/ 25 h 92"/>
                <a:gd name="T4" fmla="*/ 63 w 88"/>
                <a:gd name="T5" fmla="*/ 81 h 92"/>
                <a:gd name="T6" fmla="*/ 10 w 88"/>
                <a:gd name="T7" fmla="*/ 63 h 92"/>
                <a:gd name="T8" fmla="*/ 24 w 88"/>
                <a:gd name="T9" fmla="*/ 11 h 92"/>
                <a:gd name="T10" fmla="*/ 77 w 88"/>
                <a:gd name="T11" fmla="*/ 2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92">
                  <a:moveTo>
                    <a:pt x="77" y="25"/>
                  </a:moveTo>
                  <a:lnTo>
                    <a:pt x="77" y="25"/>
                  </a:lnTo>
                  <a:cubicBezTo>
                    <a:pt x="87" y="46"/>
                    <a:pt x="80" y="70"/>
                    <a:pt x="63" y="81"/>
                  </a:cubicBezTo>
                  <a:cubicBezTo>
                    <a:pt x="45" y="91"/>
                    <a:pt x="21" y="84"/>
                    <a:pt x="10" y="63"/>
                  </a:cubicBezTo>
                  <a:cubicBezTo>
                    <a:pt x="0" y="46"/>
                    <a:pt x="7" y="21"/>
                    <a:pt x="24" y="11"/>
                  </a:cubicBezTo>
                  <a:cubicBezTo>
                    <a:pt x="45" y="0"/>
                    <a:pt x="66" y="7"/>
                    <a:pt x="77" y="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3" name="Freeform 178">
              <a:extLst>
                <a:ext uri="{FF2B5EF4-FFF2-40B4-BE49-F238E27FC236}">
                  <a16:creationId xmlns:a16="http://schemas.microsoft.com/office/drawing/2014/main" id="{5914DD28-547D-C74B-8381-F4E7C2368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5798" y="6457666"/>
              <a:ext cx="240118" cy="240118"/>
            </a:xfrm>
            <a:custGeom>
              <a:avLst/>
              <a:gdLst>
                <a:gd name="T0" fmla="*/ 77 w 88"/>
                <a:gd name="T1" fmla="*/ 25 h 89"/>
                <a:gd name="T2" fmla="*/ 77 w 88"/>
                <a:gd name="T3" fmla="*/ 25 h 89"/>
                <a:gd name="T4" fmla="*/ 63 w 88"/>
                <a:gd name="T5" fmla="*/ 77 h 89"/>
                <a:gd name="T6" fmla="*/ 10 w 88"/>
                <a:gd name="T7" fmla="*/ 63 h 89"/>
                <a:gd name="T8" fmla="*/ 24 w 88"/>
                <a:gd name="T9" fmla="*/ 11 h 89"/>
                <a:gd name="T10" fmla="*/ 77 w 88"/>
                <a:gd name="T11" fmla="*/ 2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89">
                  <a:moveTo>
                    <a:pt x="77" y="25"/>
                  </a:moveTo>
                  <a:lnTo>
                    <a:pt x="77" y="25"/>
                  </a:lnTo>
                  <a:cubicBezTo>
                    <a:pt x="87" y="46"/>
                    <a:pt x="80" y="67"/>
                    <a:pt x="63" y="77"/>
                  </a:cubicBezTo>
                  <a:cubicBezTo>
                    <a:pt x="45" y="88"/>
                    <a:pt x="21" y="81"/>
                    <a:pt x="10" y="63"/>
                  </a:cubicBezTo>
                  <a:cubicBezTo>
                    <a:pt x="0" y="46"/>
                    <a:pt x="7" y="21"/>
                    <a:pt x="24" y="11"/>
                  </a:cubicBezTo>
                  <a:cubicBezTo>
                    <a:pt x="45" y="0"/>
                    <a:pt x="66" y="7"/>
                    <a:pt x="77" y="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4" name="Freeform 179">
              <a:extLst>
                <a:ext uri="{FF2B5EF4-FFF2-40B4-BE49-F238E27FC236}">
                  <a16:creationId xmlns:a16="http://schemas.microsoft.com/office/drawing/2014/main" id="{CE29E9E6-F902-E94C-A3CB-5F0984019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9987" y="5293098"/>
              <a:ext cx="312153" cy="264130"/>
            </a:xfrm>
            <a:custGeom>
              <a:avLst/>
              <a:gdLst>
                <a:gd name="T0" fmla="*/ 77 w 116"/>
                <a:gd name="T1" fmla="*/ 80 h 99"/>
                <a:gd name="T2" fmla="*/ 77 w 116"/>
                <a:gd name="T3" fmla="*/ 80 h 99"/>
                <a:gd name="T4" fmla="*/ 10 w 116"/>
                <a:gd name="T5" fmla="*/ 80 h 99"/>
                <a:gd name="T6" fmla="*/ 35 w 116"/>
                <a:gd name="T7" fmla="*/ 17 h 99"/>
                <a:gd name="T8" fmla="*/ 105 w 116"/>
                <a:gd name="T9" fmla="*/ 17 h 99"/>
                <a:gd name="T10" fmla="*/ 77 w 116"/>
                <a:gd name="T11" fmla="*/ 8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99">
                  <a:moveTo>
                    <a:pt x="77" y="80"/>
                  </a:moveTo>
                  <a:lnTo>
                    <a:pt x="77" y="80"/>
                  </a:lnTo>
                  <a:cubicBezTo>
                    <a:pt x="52" y="98"/>
                    <a:pt x="21" y="98"/>
                    <a:pt x="10" y="80"/>
                  </a:cubicBezTo>
                  <a:cubicBezTo>
                    <a:pt x="0" y="63"/>
                    <a:pt x="10" y="35"/>
                    <a:pt x="35" y="17"/>
                  </a:cubicBezTo>
                  <a:cubicBezTo>
                    <a:pt x="63" y="0"/>
                    <a:pt x="91" y="0"/>
                    <a:pt x="105" y="17"/>
                  </a:cubicBezTo>
                  <a:cubicBezTo>
                    <a:pt x="115" y="35"/>
                    <a:pt x="105" y="63"/>
                    <a:pt x="77" y="8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5" name="Freeform 180">
              <a:extLst>
                <a:ext uri="{FF2B5EF4-FFF2-40B4-BE49-F238E27FC236}">
                  <a16:creationId xmlns:a16="http://schemas.microsoft.com/office/drawing/2014/main" id="{15FC8310-951E-D448-86BB-196CAA7E6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6185" y="5557227"/>
              <a:ext cx="348167" cy="264130"/>
            </a:xfrm>
            <a:custGeom>
              <a:avLst/>
              <a:gdLst>
                <a:gd name="T0" fmla="*/ 118 w 130"/>
                <a:gd name="T1" fmla="*/ 70 h 99"/>
                <a:gd name="T2" fmla="*/ 118 w 130"/>
                <a:gd name="T3" fmla="*/ 70 h 99"/>
                <a:gd name="T4" fmla="*/ 48 w 130"/>
                <a:gd name="T5" fmla="*/ 88 h 99"/>
                <a:gd name="T6" fmla="*/ 7 w 130"/>
                <a:gd name="T7" fmla="*/ 28 h 99"/>
                <a:gd name="T8" fmla="*/ 76 w 130"/>
                <a:gd name="T9" fmla="*/ 11 h 99"/>
                <a:gd name="T10" fmla="*/ 118 w 130"/>
                <a:gd name="T11" fmla="*/ 7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99">
                  <a:moveTo>
                    <a:pt x="118" y="70"/>
                  </a:moveTo>
                  <a:lnTo>
                    <a:pt x="118" y="70"/>
                  </a:lnTo>
                  <a:cubicBezTo>
                    <a:pt x="111" y="91"/>
                    <a:pt x="80" y="98"/>
                    <a:pt x="48" y="88"/>
                  </a:cubicBezTo>
                  <a:cubicBezTo>
                    <a:pt x="17" y="74"/>
                    <a:pt x="0" y="49"/>
                    <a:pt x="7" y="28"/>
                  </a:cubicBezTo>
                  <a:cubicBezTo>
                    <a:pt x="17" y="7"/>
                    <a:pt x="45" y="0"/>
                    <a:pt x="76" y="11"/>
                  </a:cubicBezTo>
                  <a:cubicBezTo>
                    <a:pt x="108" y="21"/>
                    <a:pt x="129" y="49"/>
                    <a:pt x="118" y="7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6" name="Freeform 181">
              <a:extLst>
                <a:ext uri="{FF2B5EF4-FFF2-40B4-BE49-F238E27FC236}">
                  <a16:creationId xmlns:a16="http://schemas.microsoft.com/office/drawing/2014/main" id="{6EDFBDE4-B436-A541-8DE2-55C7A3C59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9987" y="5821357"/>
              <a:ext cx="348175" cy="300144"/>
            </a:xfrm>
            <a:custGeom>
              <a:avLst/>
              <a:gdLst>
                <a:gd name="T0" fmla="*/ 7 w 127"/>
                <a:gd name="T1" fmla="*/ 35 h 110"/>
                <a:gd name="T2" fmla="*/ 7 w 127"/>
                <a:gd name="T3" fmla="*/ 35 h 110"/>
                <a:gd name="T4" fmla="*/ 49 w 127"/>
                <a:gd name="T5" fmla="*/ 98 h 110"/>
                <a:gd name="T6" fmla="*/ 119 w 127"/>
                <a:gd name="T7" fmla="*/ 77 h 110"/>
                <a:gd name="T8" fmla="*/ 81 w 127"/>
                <a:gd name="T9" fmla="*/ 11 h 110"/>
                <a:gd name="T10" fmla="*/ 7 w 127"/>
                <a:gd name="T11" fmla="*/ 3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110">
                  <a:moveTo>
                    <a:pt x="7" y="35"/>
                  </a:moveTo>
                  <a:lnTo>
                    <a:pt x="7" y="35"/>
                  </a:lnTo>
                  <a:cubicBezTo>
                    <a:pt x="0" y="60"/>
                    <a:pt x="18" y="88"/>
                    <a:pt x="49" y="98"/>
                  </a:cubicBezTo>
                  <a:cubicBezTo>
                    <a:pt x="77" y="109"/>
                    <a:pt x="109" y="102"/>
                    <a:pt x="119" y="77"/>
                  </a:cubicBezTo>
                  <a:cubicBezTo>
                    <a:pt x="126" y="53"/>
                    <a:pt x="109" y="25"/>
                    <a:pt x="81" y="11"/>
                  </a:cubicBezTo>
                  <a:cubicBezTo>
                    <a:pt x="49" y="0"/>
                    <a:pt x="18" y="11"/>
                    <a:pt x="7" y="3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78A8E6A-7C9A-2443-8C95-482EC0D9B7F4}"/>
              </a:ext>
            </a:extLst>
          </p:cNvPr>
          <p:cNvGrpSpPr/>
          <p:nvPr/>
        </p:nvGrpSpPr>
        <p:grpSpPr>
          <a:xfrm>
            <a:off x="13812400" y="5389168"/>
            <a:ext cx="918827" cy="932135"/>
            <a:chOff x="12603527" y="4344628"/>
            <a:chExt cx="2461213" cy="2593274"/>
          </a:xfrm>
        </p:grpSpPr>
        <p:sp>
          <p:nvSpPr>
            <p:cNvPr id="208" name="Freeform 160">
              <a:extLst>
                <a:ext uri="{FF2B5EF4-FFF2-40B4-BE49-F238E27FC236}">
                  <a16:creationId xmlns:a16="http://schemas.microsoft.com/office/drawing/2014/main" id="{1D2D23AF-BD6F-0647-84E0-5DF36D7F8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1610" y="5149027"/>
              <a:ext cx="672330" cy="432212"/>
            </a:xfrm>
            <a:custGeom>
              <a:avLst/>
              <a:gdLst>
                <a:gd name="T0" fmla="*/ 244 w 245"/>
                <a:gd name="T1" fmla="*/ 87 h 158"/>
                <a:gd name="T2" fmla="*/ 206 w 245"/>
                <a:gd name="T3" fmla="*/ 157 h 158"/>
                <a:gd name="T4" fmla="*/ 0 w 245"/>
                <a:gd name="T5" fmla="*/ 41 h 158"/>
                <a:gd name="T6" fmla="*/ 21 w 245"/>
                <a:gd name="T7" fmla="*/ 0 h 158"/>
                <a:gd name="T8" fmla="*/ 244 w 245"/>
                <a:gd name="T9" fmla="*/ 8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58">
                  <a:moveTo>
                    <a:pt x="244" y="87"/>
                  </a:moveTo>
                  <a:lnTo>
                    <a:pt x="206" y="157"/>
                  </a:lnTo>
                  <a:lnTo>
                    <a:pt x="0" y="41"/>
                  </a:lnTo>
                  <a:lnTo>
                    <a:pt x="21" y="0"/>
                  </a:lnTo>
                  <a:lnTo>
                    <a:pt x="244" y="8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9" name="Freeform 161">
              <a:extLst>
                <a:ext uri="{FF2B5EF4-FFF2-40B4-BE49-F238E27FC236}">
                  <a16:creationId xmlns:a16="http://schemas.microsoft.com/office/drawing/2014/main" id="{55A0DE48-FAD9-F647-BCB8-2D1EC21F3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1610" y="5737312"/>
              <a:ext cx="660328" cy="408201"/>
            </a:xfrm>
            <a:custGeom>
              <a:avLst/>
              <a:gdLst>
                <a:gd name="T0" fmla="*/ 210 w 242"/>
                <a:gd name="T1" fmla="*/ 0 h 151"/>
                <a:gd name="T2" fmla="*/ 241 w 242"/>
                <a:gd name="T3" fmla="*/ 73 h 151"/>
                <a:gd name="T4" fmla="*/ 14 w 242"/>
                <a:gd name="T5" fmla="*/ 150 h 151"/>
                <a:gd name="T6" fmla="*/ 0 w 242"/>
                <a:gd name="T7" fmla="*/ 108 h 151"/>
                <a:gd name="T8" fmla="*/ 210 w 242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51">
                  <a:moveTo>
                    <a:pt x="210" y="0"/>
                  </a:moveTo>
                  <a:lnTo>
                    <a:pt x="241" y="73"/>
                  </a:lnTo>
                  <a:lnTo>
                    <a:pt x="14" y="150"/>
                  </a:lnTo>
                  <a:lnTo>
                    <a:pt x="0" y="108"/>
                  </a:lnTo>
                  <a:lnTo>
                    <a:pt x="21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0" name="Freeform 162">
              <a:extLst>
                <a:ext uri="{FF2B5EF4-FFF2-40B4-BE49-F238E27FC236}">
                  <a16:creationId xmlns:a16="http://schemas.microsoft.com/office/drawing/2014/main" id="{D8A0D4BF-6787-8A47-B70A-ACE299A4A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8129" y="6121501"/>
              <a:ext cx="288142" cy="672330"/>
            </a:xfrm>
            <a:custGeom>
              <a:avLst/>
              <a:gdLst>
                <a:gd name="T0" fmla="*/ 0 w 105"/>
                <a:gd name="T1" fmla="*/ 14 h 246"/>
                <a:gd name="T2" fmla="*/ 80 w 105"/>
                <a:gd name="T3" fmla="*/ 0 h 246"/>
                <a:gd name="T4" fmla="*/ 104 w 105"/>
                <a:gd name="T5" fmla="*/ 238 h 246"/>
                <a:gd name="T6" fmla="*/ 59 w 105"/>
                <a:gd name="T7" fmla="*/ 245 h 246"/>
                <a:gd name="T8" fmla="*/ 0 w 105"/>
                <a:gd name="T9" fmla="*/ 1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246">
                  <a:moveTo>
                    <a:pt x="0" y="14"/>
                  </a:moveTo>
                  <a:lnTo>
                    <a:pt x="80" y="0"/>
                  </a:lnTo>
                  <a:lnTo>
                    <a:pt x="104" y="238"/>
                  </a:lnTo>
                  <a:lnTo>
                    <a:pt x="59" y="245"/>
                  </a:lnTo>
                  <a:lnTo>
                    <a:pt x="0" y="1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1" name="Freeform 163">
              <a:extLst>
                <a:ext uri="{FF2B5EF4-FFF2-40B4-BE49-F238E27FC236}">
                  <a16:creationId xmlns:a16="http://schemas.microsoft.com/office/drawing/2014/main" id="{A3396F78-A2E7-224C-A93B-F14D97F22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8306" y="5893393"/>
              <a:ext cx="636316" cy="504248"/>
            </a:xfrm>
            <a:custGeom>
              <a:avLst/>
              <a:gdLst>
                <a:gd name="T0" fmla="*/ 0 w 235"/>
                <a:gd name="T1" fmla="*/ 67 h 186"/>
                <a:gd name="T2" fmla="*/ 45 w 235"/>
                <a:gd name="T3" fmla="*/ 0 h 186"/>
                <a:gd name="T4" fmla="*/ 234 w 235"/>
                <a:gd name="T5" fmla="*/ 147 h 186"/>
                <a:gd name="T6" fmla="*/ 210 w 235"/>
                <a:gd name="T7" fmla="*/ 185 h 186"/>
                <a:gd name="T8" fmla="*/ 0 w 235"/>
                <a:gd name="T9" fmla="*/ 6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86">
                  <a:moveTo>
                    <a:pt x="0" y="67"/>
                  </a:moveTo>
                  <a:lnTo>
                    <a:pt x="45" y="0"/>
                  </a:lnTo>
                  <a:lnTo>
                    <a:pt x="234" y="147"/>
                  </a:lnTo>
                  <a:lnTo>
                    <a:pt x="210" y="185"/>
                  </a:lnTo>
                  <a:lnTo>
                    <a:pt x="0" y="6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2" name="Freeform 164">
              <a:extLst>
                <a:ext uri="{FF2B5EF4-FFF2-40B4-BE49-F238E27FC236}">
                  <a16:creationId xmlns:a16="http://schemas.microsoft.com/office/drawing/2014/main" id="{CABC7A60-89F6-2E4B-B413-B75265F3C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0341" y="5016958"/>
              <a:ext cx="636316" cy="492246"/>
            </a:xfrm>
            <a:custGeom>
              <a:avLst/>
              <a:gdLst>
                <a:gd name="T0" fmla="*/ 42 w 232"/>
                <a:gd name="T1" fmla="*/ 181 h 182"/>
                <a:gd name="T2" fmla="*/ 0 w 232"/>
                <a:gd name="T3" fmla="*/ 111 h 182"/>
                <a:gd name="T4" fmla="*/ 207 w 232"/>
                <a:gd name="T5" fmla="*/ 0 h 182"/>
                <a:gd name="T6" fmla="*/ 231 w 232"/>
                <a:gd name="T7" fmla="*/ 38 h 182"/>
                <a:gd name="T8" fmla="*/ 42 w 232"/>
                <a:gd name="T9" fmla="*/ 18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182">
                  <a:moveTo>
                    <a:pt x="42" y="181"/>
                  </a:moveTo>
                  <a:lnTo>
                    <a:pt x="0" y="111"/>
                  </a:lnTo>
                  <a:lnTo>
                    <a:pt x="207" y="0"/>
                  </a:lnTo>
                  <a:lnTo>
                    <a:pt x="231" y="38"/>
                  </a:lnTo>
                  <a:lnTo>
                    <a:pt x="42" y="18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3" name="Freeform 165">
              <a:extLst>
                <a:ext uri="{FF2B5EF4-FFF2-40B4-BE49-F238E27FC236}">
                  <a16:creationId xmlns:a16="http://schemas.microsoft.com/office/drawing/2014/main" id="{1CAA38DF-6387-494C-A2F7-5C06D58BB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6093" y="4536722"/>
              <a:ext cx="228116" cy="660328"/>
            </a:xfrm>
            <a:custGeom>
              <a:avLst/>
              <a:gdLst>
                <a:gd name="T0" fmla="*/ 81 w 82"/>
                <a:gd name="T1" fmla="*/ 238 h 243"/>
                <a:gd name="T2" fmla="*/ 0 w 82"/>
                <a:gd name="T3" fmla="*/ 242 h 243"/>
                <a:gd name="T4" fmla="*/ 0 w 82"/>
                <a:gd name="T5" fmla="*/ 0 h 243"/>
                <a:gd name="T6" fmla="*/ 46 w 82"/>
                <a:gd name="T7" fmla="*/ 0 h 243"/>
                <a:gd name="T8" fmla="*/ 81 w 82"/>
                <a:gd name="T9" fmla="*/ 238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243">
                  <a:moveTo>
                    <a:pt x="81" y="238"/>
                  </a:moveTo>
                  <a:lnTo>
                    <a:pt x="0" y="242"/>
                  </a:lnTo>
                  <a:lnTo>
                    <a:pt x="0" y="0"/>
                  </a:lnTo>
                  <a:lnTo>
                    <a:pt x="46" y="0"/>
                  </a:lnTo>
                  <a:lnTo>
                    <a:pt x="81" y="2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4" name="Freeform 166">
              <a:extLst>
                <a:ext uri="{FF2B5EF4-FFF2-40B4-BE49-F238E27FC236}">
                  <a16:creationId xmlns:a16="http://schemas.microsoft.com/office/drawing/2014/main" id="{8AC7334D-9B27-1346-8CFB-E527E4033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891" y="4848876"/>
              <a:ext cx="348167" cy="516257"/>
            </a:xfrm>
            <a:custGeom>
              <a:avLst/>
              <a:gdLst>
                <a:gd name="T0" fmla="*/ 126 w 127"/>
                <a:gd name="T1" fmla="*/ 167 h 190"/>
                <a:gd name="T2" fmla="*/ 81 w 127"/>
                <a:gd name="T3" fmla="*/ 189 h 190"/>
                <a:gd name="T4" fmla="*/ 0 w 127"/>
                <a:gd name="T5" fmla="*/ 14 h 190"/>
                <a:gd name="T6" fmla="*/ 28 w 127"/>
                <a:gd name="T7" fmla="*/ 0 h 190"/>
                <a:gd name="T8" fmla="*/ 126 w 127"/>
                <a:gd name="T9" fmla="*/ 16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90">
                  <a:moveTo>
                    <a:pt x="126" y="167"/>
                  </a:moveTo>
                  <a:lnTo>
                    <a:pt x="81" y="189"/>
                  </a:lnTo>
                  <a:lnTo>
                    <a:pt x="0" y="14"/>
                  </a:lnTo>
                  <a:lnTo>
                    <a:pt x="28" y="0"/>
                  </a:lnTo>
                  <a:lnTo>
                    <a:pt x="126" y="16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" name="Freeform 167">
              <a:extLst>
                <a:ext uri="{FF2B5EF4-FFF2-40B4-BE49-F238E27FC236}">
                  <a16:creationId xmlns:a16="http://schemas.microsoft.com/office/drawing/2014/main" id="{0D369C7F-316B-664C-A311-2913C13B7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5857" y="6061475"/>
              <a:ext cx="360177" cy="504248"/>
            </a:xfrm>
            <a:custGeom>
              <a:avLst/>
              <a:gdLst>
                <a:gd name="T0" fmla="*/ 88 w 134"/>
                <a:gd name="T1" fmla="*/ 0 h 186"/>
                <a:gd name="T2" fmla="*/ 133 w 134"/>
                <a:gd name="T3" fmla="*/ 28 h 186"/>
                <a:gd name="T4" fmla="*/ 25 w 134"/>
                <a:gd name="T5" fmla="*/ 185 h 186"/>
                <a:gd name="T6" fmla="*/ 0 w 134"/>
                <a:gd name="T7" fmla="*/ 168 h 186"/>
                <a:gd name="T8" fmla="*/ 88 w 134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86">
                  <a:moveTo>
                    <a:pt x="88" y="0"/>
                  </a:moveTo>
                  <a:lnTo>
                    <a:pt x="133" y="28"/>
                  </a:lnTo>
                  <a:lnTo>
                    <a:pt x="25" y="185"/>
                  </a:lnTo>
                  <a:lnTo>
                    <a:pt x="0" y="168"/>
                  </a:lnTo>
                  <a:lnTo>
                    <a:pt x="8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6" name="Freeform 168">
              <a:extLst>
                <a:ext uri="{FF2B5EF4-FFF2-40B4-BE49-F238E27FC236}">
                  <a16:creationId xmlns:a16="http://schemas.microsoft.com/office/drawing/2014/main" id="{C4AF5AF5-3272-4A42-A5BC-3D890AC0D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2376" y="5677286"/>
              <a:ext cx="540269" cy="168083"/>
            </a:xfrm>
            <a:custGeom>
              <a:avLst/>
              <a:gdLst>
                <a:gd name="T0" fmla="*/ 0 w 197"/>
                <a:gd name="T1" fmla="*/ 52 h 60"/>
                <a:gd name="T2" fmla="*/ 4 w 197"/>
                <a:gd name="T3" fmla="*/ 0 h 60"/>
                <a:gd name="T4" fmla="*/ 196 w 197"/>
                <a:gd name="T5" fmla="*/ 28 h 60"/>
                <a:gd name="T6" fmla="*/ 193 w 197"/>
                <a:gd name="T7" fmla="*/ 59 h 60"/>
                <a:gd name="T8" fmla="*/ 0 w 197"/>
                <a:gd name="T9" fmla="*/ 5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60">
                  <a:moveTo>
                    <a:pt x="0" y="52"/>
                  </a:moveTo>
                  <a:lnTo>
                    <a:pt x="4" y="0"/>
                  </a:lnTo>
                  <a:lnTo>
                    <a:pt x="196" y="28"/>
                  </a:lnTo>
                  <a:lnTo>
                    <a:pt x="193" y="59"/>
                  </a:lnTo>
                  <a:lnTo>
                    <a:pt x="0" y="5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7" name="Freeform 169">
              <a:extLst>
                <a:ext uri="{FF2B5EF4-FFF2-40B4-BE49-F238E27FC236}">
                  <a16:creationId xmlns:a16="http://schemas.microsoft.com/office/drawing/2014/main" id="{A3425CC8-3AA6-4944-9F76-4AAC7D766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7539" y="5052980"/>
              <a:ext cx="300151" cy="288142"/>
            </a:xfrm>
            <a:custGeom>
              <a:avLst/>
              <a:gdLst>
                <a:gd name="T0" fmla="*/ 109 w 110"/>
                <a:gd name="T1" fmla="*/ 53 h 106"/>
                <a:gd name="T2" fmla="*/ 109 w 110"/>
                <a:gd name="T3" fmla="*/ 53 h 106"/>
                <a:gd name="T4" fmla="*/ 56 w 110"/>
                <a:gd name="T5" fmla="*/ 105 h 106"/>
                <a:gd name="T6" fmla="*/ 0 w 110"/>
                <a:gd name="T7" fmla="*/ 53 h 106"/>
                <a:gd name="T8" fmla="*/ 56 w 110"/>
                <a:gd name="T9" fmla="*/ 0 h 106"/>
                <a:gd name="T10" fmla="*/ 109 w 110"/>
                <a:gd name="T11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106">
                  <a:moveTo>
                    <a:pt x="109" y="53"/>
                  </a:moveTo>
                  <a:lnTo>
                    <a:pt x="109" y="53"/>
                  </a:lnTo>
                  <a:cubicBezTo>
                    <a:pt x="109" y="80"/>
                    <a:pt x="84" y="105"/>
                    <a:pt x="56" y="105"/>
                  </a:cubicBezTo>
                  <a:cubicBezTo>
                    <a:pt x="25" y="105"/>
                    <a:pt x="0" y="80"/>
                    <a:pt x="0" y="53"/>
                  </a:cubicBezTo>
                  <a:cubicBezTo>
                    <a:pt x="0" y="21"/>
                    <a:pt x="25" y="0"/>
                    <a:pt x="56" y="0"/>
                  </a:cubicBezTo>
                  <a:cubicBezTo>
                    <a:pt x="84" y="0"/>
                    <a:pt x="109" y="21"/>
                    <a:pt x="109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8" name="Freeform 170">
              <a:extLst>
                <a:ext uri="{FF2B5EF4-FFF2-40B4-BE49-F238E27FC236}">
                  <a16:creationId xmlns:a16="http://schemas.microsoft.com/office/drawing/2014/main" id="{D4FF5AC4-E604-3B49-9A01-557094503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0046" y="4344628"/>
              <a:ext cx="288142" cy="288142"/>
            </a:xfrm>
            <a:custGeom>
              <a:avLst/>
              <a:gdLst>
                <a:gd name="T0" fmla="*/ 105 w 106"/>
                <a:gd name="T1" fmla="*/ 52 h 105"/>
                <a:gd name="T2" fmla="*/ 105 w 106"/>
                <a:gd name="T3" fmla="*/ 52 h 105"/>
                <a:gd name="T4" fmla="*/ 53 w 106"/>
                <a:gd name="T5" fmla="*/ 104 h 105"/>
                <a:gd name="T6" fmla="*/ 0 w 106"/>
                <a:gd name="T7" fmla="*/ 52 h 105"/>
                <a:gd name="T8" fmla="*/ 53 w 106"/>
                <a:gd name="T9" fmla="*/ 0 h 105"/>
                <a:gd name="T10" fmla="*/ 105 w 106"/>
                <a:gd name="T11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05">
                  <a:moveTo>
                    <a:pt x="105" y="52"/>
                  </a:moveTo>
                  <a:lnTo>
                    <a:pt x="105" y="52"/>
                  </a:lnTo>
                  <a:cubicBezTo>
                    <a:pt x="105" y="80"/>
                    <a:pt x="84" y="104"/>
                    <a:pt x="53" y="104"/>
                  </a:cubicBezTo>
                  <a:cubicBezTo>
                    <a:pt x="25" y="104"/>
                    <a:pt x="0" y="80"/>
                    <a:pt x="0" y="52"/>
                  </a:cubicBezTo>
                  <a:cubicBezTo>
                    <a:pt x="0" y="24"/>
                    <a:pt x="25" y="0"/>
                    <a:pt x="53" y="0"/>
                  </a:cubicBezTo>
                  <a:cubicBezTo>
                    <a:pt x="84" y="0"/>
                    <a:pt x="105" y="24"/>
                    <a:pt x="105" y="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9" name="Freeform 171">
              <a:extLst>
                <a:ext uri="{FF2B5EF4-FFF2-40B4-BE49-F238E27FC236}">
                  <a16:creationId xmlns:a16="http://schemas.microsoft.com/office/drawing/2014/main" id="{5FA91BEF-FF1B-284E-8700-70F829F9C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6598" y="4896899"/>
              <a:ext cx="288142" cy="288142"/>
            </a:xfrm>
            <a:custGeom>
              <a:avLst/>
              <a:gdLst>
                <a:gd name="T0" fmla="*/ 105 w 106"/>
                <a:gd name="T1" fmla="*/ 53 h 106"/>
                <a:gd name="T2" fmla="*/ 105 w 106"/>
                <a:gd name="T3" fmla="*/ 53 h 106"/>
                <a:gd name="T4" fmla="*/ 53 w 106"/>
                <a:gd name="T5" fmla="*/ 105 h 106"/>
                <a:gd name="T6" fmla="*/ 0 w 106"/>
                <a:gd name="T7" fmla="*/ 53 h 106"/>
                <a:gd name="T8" fmla="*/ 53 w 106"/>
                <a:gd name="T9" fmla="*/ 0 h 106"/>
                <a:gd name="T10" fmla="*/ 105 w 106"/>
                <a:gd name="T11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06">
                  <a:moveTo>
                    <a:pt x="105" y="53"/>
                  </a:moveTo>
                  <a:lnTo>
                    <a:pt x="105" y="53"/>
                  </a:lnTo>
                  <a:cubicBezTo>
                    <a:pt x="105" y="81"/>
                    <a:pt x="84" y="105"/>
                    <a:pt x="53" y="105"/>
                  </a:cubicBezTo>
                  <a:cubicBezTo>
                    <a:pt x="25" y="105"/>
                    <a:pt x="0" y="81"/>
                    <a:pt x="0" y="53"/>
                  </a:cubicBezTo>
                  <a:cubicBezTo>
                    <a:pt x="0" y="21"/>
                    <a:pt x="25" y="0"/>
                    <a:pt x="53" y="0"/>
                  </a:cubicBezTo>
                  <a:cubicBezTo>
                    <a:pt x="84" y="0"/>
                    <a:pt x="105" y="21"/>
                    <a:pt x="105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0" name="Freeform 172">
              <a:extLst>
                <a:ext uri="{FF2B5EF4-FFF2-40B4-BE49-F238E27FC236}">
                  <a16:creationId xmlns:a16="http://schemas.microsoft.com/office/drawing/2014/main" id="{5007EEE0-9F33-7346-862D-A5E1CACE2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4563" y="6217548"/>
              <a:ext cx="288142" cy="288142"/>
            </a:xfrm>
            <a:custGeom>
              <a:avLst/>
              <a:gdLst>
                <a:gd name="T0" fmla="*/ 104 w 105"/>
                <a:gd name="T1" fmla="*/ 52 h 106"/>
                <a:gd name="T2" fmla="*/ 104 w 105"/>
                <a:gd name="T3" fmla="*/ 52 h 106"/>
                <a:gd name="T4" fmla="*/ 52 w 105"/>
                <a:gd name="T5" fmla="*/ 105 h 106"/>
                <a:gd name="T6" fmla="*/ 0 w 105"/>
                <a:gd name="T7" fmla="*/ 52 h 106"/>
                <a:gd name="T8" fmla="*/ 52 w 105"/>
                <a:gd name="T9" fmla="*/ 0 h 106"/>
                <a:gd name="T10" fmla="*/ 104 w 105"/>
                <a:gd name="T11" fmla="*/ 5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106">
                  <a:moveTo>
                    <a:pt x="104" y="52"/>
                  </a:moveTo>
                  <a:lnTo>
                    <a:pt x="104" y="52"/>
                  </a:lnTo>
                  <a:cubicBezTo>
                    <a:pt x="104" y="84"/>
                    <a:pt x="80" y="105"/>
                    <a:pt x="52" y="105"/>
                  </a:cubicBezTo>
                  <a:cubicBezTo>
                    <a:pt x="21" y="105"/>
                    <a:pt x="0" y="84"/>
                    <a:pt x="0" y="52"/>
                  </a:cubicBezTo>
                  <a:cubicBezTo>
                    <a:pt x="0" y="24"/>
                    <a:pt x="21" y="0"/>
                    <a:pt x="52" y="0"/>
                  </a:cubicBezTo>
                  <a:cubicBezTo>
                    <a:pt x="80" y="0"/>
                    <a:pt x="104" y="24"/>
                    <a:pt x="104" y="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1" name="Freeform 173">
              <a:extLst>
                <a:ext uri="{FF2B5EF4-FFF2-40B4-BE49-F238E27FC236}">
                  <a16:creationId xmlns:a16="http://schemas.microsoft.com/office/drawing/2014/main" id="{8E397B17-38B7-9B46-AD06-3ED9FAE20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1820" y="5016958"/>
              <a:ext cx="1308639" cy="1392684"/>
            </a:xfrm>
            <a:custGeom>
              <a:avLst/>
              <a:gdLst>
                <a:gd name="T0" fmla="*/ 479 w 480"/>
                <a:gd name="T1" fmla="*/ 255 h 511"/>
                <a:gd name="T2" fmla="*/ 479 w 480"/>
                <a:gd name="T3" fmla="*/ 255 h 511"/>
                <a:gd name="T4" fmla="*/ 238 w 480"/>
                <a:gd name="T5" fmla="*/ 510 h 511"/>
                <a:gd name="T6" fmla="*/ 0 w 480"/>
                <a:gd name="T7" fmla="*/ 255 h 511"/>
                <a:gd name="T8" fmla="*/ 238 w 480"/>
                <a:gd name="T9" fmla="*/ 0 h 511"/>
                <a:gd name="T10" fmla="*/ 479 w 480"/>
                <a:gd name="T11" fmla="*/ 255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0" h="511">
                  <a:moveTo>
                    <a:pt x="479" y="255"/>
                  </a:moveTo>
                  <a:lnTo>
                    <a:pt x="479" y="255"/>
                  </a:lnTo>
                  <a:cubicBezTo>
                    <a:pt x="479" y="395"/>
                    <a:pt x="370" y="510"/>
                    <a:pt x="238" y="510"/>
                  </a:cubicBezTo>
                  <a:cubicBezTo>
                    <a:pt x="108" y="510"/>
                    <a:pt x="0" y="395"/>
                    <a:pt x="0" y="255"/>
                  </a:cubicBezTo>
                  <a:cubicBezTo>
                    <a:pt x="0" y="111"/>
                    <a:pt x="108" y="0"/>
                    <a:pt x="238" y="0"/>
                  </a:cubicBezTo>
                  <a:cubicBezTo>
                    <a:pt x="370" y="0"/>
                    <a:pt x="479" y="111"/>
                    <a:pt x="479" y="25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2" name="Freeform 174">
              <a:extLst>
                <a:ext uri="{FF2B5EF4-FFF2-40B4-BE49-F238E27FC236}">
                  <a16:creationId xmlns:a16="http://schemas.microsoft.com/office/drawing/2014/main" id="{095D9737-34EE-E540-9AF7-36C424578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4176" y="6649760"/>
              <a:ext cx="288142" cy="288142"/>
            </a:xfrm>
            <a:custGeom>
              <a:avLst/>
              <a:gdLst>
                <a:gd name="T0" fmla="*/ 104 w 105"/>
                <a:gd name="T1" fmla="*/ 53 h 106"/>
                <a:gd name="T2" fmla="*/ 104 w 105"/>
                <a:gd name="T3" fmla="*/ 53 h 106"/>
                <a:gd name="T4" fmla="*/ 52 w 105"/>
                <a:gd name="T5" fmla="*/ 105 h 106"/>
                <a:gd name="T6" fmla="*/ 0 w 105"/>
                <a:gd name="T7" fmla="*/ 53 h 106"/>
                <a:gd name="T8" fmla="*/ 52 w 105"/>
                <a:gd name="T9" fmla="*/ 0 h 106"/>
                <a:gd name="T10" fmla="*/ 104 w 105"/>
                <a:gd name="T11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106">
                  <a:moveTo>
                    <a:pt x="104" y="53"/>
                  </a:moveTo>
                  <a:lnTo>
                    <a:pt x="104" y="53"/>
                  </a:lnTo>
                  <a:cubicBezTo>
                    <a:pt x="104" y="81"/>
                    <a:pt x="80" y="105"/>
                    <a:pt x="52" y="105"/>
                  </a:cubicBezTo>
                  <a:cubicBezTo>
                    <a:pt x="24" y="105"/>
                    <a:pt x="0" y="81"/>
                    <a:pt x="0" y="53"/>
                  </a:cubicBezTo>
                  <a:cubicBezTo>
                    <a:pt x="0" y="25"/>
                    <a:pt x="24" y="0"/>
                    <a:pt x="52" y="0"/>
                  </a:cubicBezTo>
                  <a:cubicBezTo>
                    <a:pt x="80" y="0"/>
                    <a:pt x="104" y="25"/>
                    <a:pt x="104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3" name="Freeform 175">
              <a:extLst>
                <a:ext uri="{FF2B5EF4-FFF2-40B4-BE49-F238E27FC236}">
                  <a16:creationId xmlns:a16="http://schemas.microsoft.com/office/drawing/2014/main" id="{48E5A548-A6C0-C94D-A099-BF64A822F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3527" y="5965428"/>
              <a:ext cx="288142" cy="288142"/>
            </a:xfrm>
            <a:custGeom>
              <a:avLst/>
              <a:gdLst>
                <a:gd name="T0" fmla="*/ 105 w 106"/>
                <a:gd name="T1" fmla="*/ 52 h 105"/>
                <a:gd name="T2" fmla="*/ 105 w 106"/>
                <a:gd name="T3" fmla="*/ 52 h 105"/>
                <a:gd name="T4" fmla="*/ 53 w 106"/>
                <a:gd name="T5" fmla="*/ 104 h 105"/>
                <a:gd name="T6" fmla="*/ 0 w 106"/>
                <a:gd name="T7" fmla="*/ 52 h 105"/>
                <a:gd name="T8" fmla="*/ 53 w 106"/>
                <a:gd name="T9" fmla="*/ 0 h 105"/>
                <a:gd name="T10" fmla="*/ 105 w 106"/>
                <a:gd name="T11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05">
                  <a:moveTo>
                    <a:pt x="105" y="52"/>
                  </a:moveTo>
                  <a:lnTo>
                    <a:pt x="105" y="52"/>
                  </a:lnTo>
                  <a:cubicBezTo>
                    <a:pt x="105" y="80"/>
                    <a:pt x="81" y="104"/>
                    <a:pt x="53" y="104"/>
                  </a:cubicBezTo>
                  <a:cubicBezTo>
                    <a:pt x="25" y="104"/>
                    <a:pt x="0" y="80"/>
                    <a:pt x="0" y="52"/>
                  </a:cubicBezTo>
                  <a:cubicBezTo>
                    <a:pt x="0" y="24"/>
                    <a:pt x="25" y="0"/>
                    <a:pt x="53" y="0"/>
                  </a:cubicBezTo>
                  <a:cubicBezTo>
                    <a:pt x="81" y="0"/>
                    <a:pt x="105" y="24"/>
                    <a:pt x="105" y="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4" name="Freeform 176">
              <a:extLst>
                <a:ext uri="{FF2B5EF4-FFF2-40B4-BE49-F238E27FC236}">
                  <a16:creationId xmlns:a16="http://schemas.microsoft.com/office/drawing/2014/main" id="{325ECC23-423A-EF44-9F67-7B045E53E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7834" y="4740826"/>
              <a:ext cx="252128" cy="240118"/>
            </a:xfrm>
            <a:custGeom>
              <a:avLst/>
              <a:gdLst>
                <a:gd name="T0" fmla="*/ 80 w 92"/>
                <a:gd name="T1" fmla="*/ 25 h 89"/>
                <a:gd name="T2" fmla="*/ 80 w 92"/>
                <a:gd name="T3" fmla="*/ 25 h 89"/>
                <a:gd name="T4" fmla="*/ 63 w 92"/>
                <a:gd name="T5" fmla="*/ 77 h 89"/>
                <a:gd name="T6" fmla="*/ 10 w 92"/>
                <a:gd name="T7" fmla="*/ 63 h 89"/>
                <a:gd name="T8" fmla="*/ 24 w 92"/>
                <a:gd name="T9" fmla="*/ 11 h 89"/>
                <a:gd name="T10" fmla="*/ 80 w 92"/>
                <a:gd name="T11" fmla="*/ 2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89">
                  <a:moveTo>
                    <a:pt x="80" y="25"/>
                  </a:moveTo>
                  <a:lnTo>
                    <a:pt x="80" y="25"/>
                  </a:lnTo>
                  <a:cubicBezTo>
                    <a:pt x="91" y="42"/>
                    <a:pt x="84" y="67"/>
                    <a:pt x="63" y="77"/>
                  </a:cubicBezTo>
                  <a:cubicBezTo>
                    <a:pt x="45" y="88"/>
                    <a:pt x="21" y="81"/>
                    <a:pt x="10" y="63"/>
                  </a:cubicBezTo>
                  <a:cubicBezTo>
                    <a:pt x="0" y="42"/>
                    <a:pt x="7" y="18"/>
                    <a:pt x="24" y="11"/>
                  </a:cubicBezTo>
                  <a:cubicBezTo>
                    <a:pt x="45" y="0"/>
                    <a:pt x="70" y="4"/>
                    <a:pt x="80" y="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5" name="Freeform 177">
              <a:extLst>
                <a:ext uri="{FF2B5EF4-FFF2-40B4-BE49-F238E27FC236}">
                  <a16:creationId xmlns:a16="http://schemas.microsoft.com/office/drawing/2014/main" id="{0AD30F64-B007-884F-9A2E-D528A2E38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0577" y="5665277"/>
              <a:ext cx="240118" cy="252128"/>
            </a:xfrm>
            <a:custGeom>
              <a:avLst/>
              <a:gdLst>
                <a:gd name="T0" fmla="*/ 77 w 88"/>
                <a:gd name="T1" fmla="*/ 25 h 92"/>
                <a:gd name="T2" fmla="*/ 77 w 88"/>
                <a:gd name="T3" fmla="*/ 25 h 92"/>
                <a:gd name="T4" fmla="*/ 63 w 88"/>
                <a:gd name="T5" fmla="*/ 81 h 92"/>
                <a:gd name="T6" fmla="*/ 10 w 88"/>
                <a:gd name="T7" fmla="*/ 63 h 92"/>
                <a:gd name="T8" fmla="*/ 24 w 88"/>
                <a:gd name="T9" fmla="*/ 11 h 92"/>
                <a:gd name="T10" fmla="*/ 77 w 88"/>
                <a:gd name="T11" fmla="*/ 2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92">
                  <a:moveTo>
                    <a:pt x="77" y="25"/>
                  </a:moveTo>
                  <a:lnTo>
                    <a:pt x="77" y="25"/>
                  </a:lnTo>
                  <a:cubicBezTo>
                    <a:pt x="87" y="46"/>
                    <a:pt x="80" y="70"/>
                    <a:pt x="63" y="81"/>
                  </a:cubicBezTo>
                  <a:cubicBezTo>
                    <a:pt x="45" y="91"/>
                    <a:pt x="21" y="84"/>
                    <a:pt x="10" y="63"/>
                  </a:cubicBezTo>
                  <a:cubicBezTo>
                    <a:pt x="0" y="46"/>
                    <a:pt x="7" y="21"/>
                    <a:pt x="24" y="11"/>
                  </a:cubicBezTo>
                  <a:cubicBezTo>
                    <a:pt x="45" y="0"/>
                    <a:pt x="66" y="7"/>
                    <a:pt x="77" y="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6" name="Freeform 178">
              <a:extLst>
                <a:ext uri="{FF2B5EF4-FFF2-40B4-BE49-F238E27FC236}">
                  <a16:creationId xmlns:a16="http://schemas.microsoft.com/office/drawing/2014/main" id="{10BA2F2B-05F2-8343-95C8-8D7E7FEF7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5798" y="6457666"/>
              <a:ext cx="240118" cy="240118"/>
            </a:xfrm>
            <a:custGeom>
              <a:avLst/>
              <a:gdLst>
                <a:gd name="T0" fmla="*/ 77 w 88"/>
                <a:gd name="T1" fmla="*/ 25 h 89"/>
                <a:gd name="T2" fmla="*/ 77 w 88"/>
                <a:gd name="T3" fmla="*/ 25 h 89"/>
                <a:gd name="T4" fmla="*/ 63 w 88"/>
                <a:gd name="T5" fmla="*/ 77 h 89"/>
                <a:gd name="T6" fmla="*/ 10 w 88"/>
                <a:gd name="T7" fmla="*/ 63 h 89"/>
                <a:gd name="T8" fmla="*/ 24 w 88"/>
                <a:gd name="T9" fmla="*/ 11 h 89"/>
                <a:gd name="T10" fmla="*/ 77 w 88"/>
                <a:gd name="T11" fmla="*/ 2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89">
                  <a:moveTo>
                    <a:pt x="77" y="25"/>
                  </a:moveTo>
                  <a:lnTo>
                    <a:pt x="77" y="25"/>
                  </a:lnTo>
                  <a:cubicBezTo>
                    <a:pt x="87" y="46"/>
                    <a:pt x="80" y="67"/>
                    <a:pt x="63" y="77"/>
                  </a:cubicBezTo>
                  <a:cubicBezTo>
                    <a:pt x="45" y="88"/>
                    <a:pt x="21" y="81"/>
                    <a:pt x="10" y="63"/>
                  </a:cubicBezTo>
                  <a:cubicBezTo>
                    <a:pt x="0" y="46"/>
                    <a:pt x="7" y="21"/>
                    <a:pt x="24" y="11"/>
                  </a:cubicBezTo>
                  <a:cubicBezTo>
                    <a:pt x="45" y="0"/>
                    <a:pt x="66" y="7"/>
                    <a:pt x="77" y="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7" name="Freeform 179">
              <a:extLst>
                <a:ext uri="{FF2B5EF4-FFF2-40B4-BE49-F238E27FC236}">
                  <a16:creationId xmlns:a16="http://schemas.microsoft.com/office/drawing/2014/main" id="{085A0E49-131F-2545-BC57-EA42C81C0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9987" y="5293098"/>
              <a:ext cx="312153" cy="264130"/>
            </a:xfrm>
            <a:custGeom>
              <a:avLst/>
              <a:gdLst>
                <a:gd name="T0" fmla="*/ 77 w 116"/>
                <a:gd name="T1" fmla="*/ 80 h 99"/>
                <a:gd name="T2" fmla="*/ 77 w 116"/>
                <a:gd name="T3" fmla="*/ 80 h 99"/>
                <a:gd name="T4" fmla="*/ 10 w 116"/>
                <a:gd name="T5" fmla="*/ 80 h 99"/>
                <a:gd name="T6" fmla="*/ 35 w 116"/>
                <a:gd name="T7" fmla="*/ 17 h 99"/>
                <a:gd name="T8" fmla="*/ 105 w 116"/>
                <a:gd name="T9" fmla="*/ 17 h 99"/>
                <a:gd name="T10" fmla="*/ 77 w 116"/>
                <a:gd name="T11" fmla="*/ 8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99">
                  <a:moveTo>
                    <a:pt x="77" y="80"/>
                  </a:moveTo>
                  <a:lnTo>
                    <a:pt x="77" y="80"/>
                  </a:lnTo>
                  <a:cubicBezTo>
                    <a:pt x="52" y="98"/>
                    <a:pt x="21" y="98"/>
                    <a:pt x="10" y="80"/>
                  </a:cubicBezTo>
                  <a:cubicBezTo>
                    <a:pt x="0" y="63"/>
                    <a:pt x="10" y="35"/>
                    <a:pt x="35" y="17"/>
                  </a:cubicBezTo>
                  <a:cubicBezTo>
                    <a:pt x="63" y="0"/>
                    <a:pt x="91" y="0"/>
                    <a:pt x="105" y="17"/>
                  </a:cubicBezTo>
                  <a:cubicBezTo>
                    <a:pt x="115" y="35"/>
                    <a:pt x="105" y="63"/>
                    <a:pt x="77" y="8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8" name="Freeform 180">
              <a:extLst>
                <a:ext uri="{FF2B5EF4-FFF2-40B4-BE49-F238E27FC236}">
                  <a16:creationId xmlns:a16="http://schemas.microsoft.com/office/drawing/2014/main" id="{3FC2B8B0-C2BE-C34A-8C3C-AC7C7DFCC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6185" y="5557227"/>
              <a:ext cx="348167" cy="264130"/>
            </a:xfrm>
            <a:custGeom>
              <a:avLst/>
              <a:gdLst>
                <a:gd name="T0" fmla="*/ 118 w 130"/>
                <a:gd name="T1" fmla="*/ 70 h 99"/>
                <a:gd name="T2" fmla="*/ 118 w 130"/>
                <a:gd name="T3" fmla="*/ 70 h 99"/>
                <a:gd name="T4" fmla="*/ 48 w 130"/>
                <a:gd name="T5" fmla="*/ 88 h 99"/>
                <a:gd name="T6" fmla="*/ 7 w 130"/>
                <a:gd name="T7" fmla="*/ 28 h 99"/>
                <a:gd name="T8" fmla="*/ 76 w 130"/>
                <a:gd name="T9" fmla="*/ 11 h 99"/>
                <a:gd name="T10" fmla="*/ 118 w 130"/>
                <a:gd name="T11" fmla="*/ 7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99">
                  <a:moveTo>
                    <a:pt x="118" y="70"/>
                  </a:moveTo>
                  <a:lnTo>
                    <a:pt x="118" y="70"/>
                  </a:lnTo>
                  <a:cubicBezTo>
                    <a:pt x="111" y="91"/>
                    <a:pt x="80" y="98"/>
                    <a:pt x="48" y="88"/>
                  </a:cubicBezTo>
                  <a:cubicBezTo>
                    <a:pt x="17" y="74"/>
                    <a:pt x="0" y="49"/>
                    <a:pt x="7" y="28"/>
                  </a:cubicBezTo>
                  <a:cubicBezTo>
                    <a:pt x="17" y="7"/>
                    <a:pt x="45" y="0"/>
                    <a:pt x="76" y="11"/>
                  </a:cubicBezTo>
                  <a:cubicBezTo>
                    <a:pt x="108" y="21"/>
                    <a:pt x="129" y="49"/>
                    <a:pt x="118" y="7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9" name="Freeform 181">
              <a:extLst>
                <a:ext uri="{FF2B5EF4-FFF2-40B4-BE49-F238E27FC236}">
                  <a16:creationId xmlns:a16="http://schemas.microsoft.com/office/drawing/2014/main" id="{2F874119-39DC-074D-A570-7FC1CD01A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9987" y="5821357"/>
              <a:ext cx="348175" cy="300144"/>
            </a:xfrm>
            <a:custGeom>
              <a:avLst/>
              <a:gdLst>
                <a:gd name="T0" fmla="*/ 7 w 127"/>
                <a:gd name="T1" fmla="*/ 35 h 110"/>
                <a:gd name="T2" fmla="*/ 7 w 127"/>
                <a:gd name="T3" fmla="*/ 35 h 110"/>
                <a:gd name="T4" fmla="*/ 49 w 127"/>
                <a:gd name="T5" fmla="*/ 98 h 110"/>
                <a:gd name="T6" fmla="*/ 119 w 127"/>
                <a:gd name="T7" fmla="*/ 77 h 110"/>
                <a:gd name="T8" fmla="*/ 81 w 127"/>
                <a:gd name="T9" fmla="*/ 11 h 110"/>
                <a:gd name="T10" fmla="*/ 7 w 127"/>
                <a:gd name="T11" fmla="*/ 3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110">
                  <a:moveTo>
                    <a:pt x="7" y="35"/>
                  </a:moveTo>
                  <a:lnTo>
                    <a:pt x="7" y="35"/>
                  </a:lnTo>
                  <a:cubicBezTo>
                    <a:pt x="0" y="60"/>
                    <a:pt x="18" y="88"/>
                    <a:pt x="49" y="98"/>
                  </a:cubicBezTo>
                  <a:cubicBezTo>
                    <a:pt x="77" y="109"/>
                    <a:pt x="109" y="102"/>
                    <a:pt x="119" y="77"/>
                  </a:cubicBezTo>
                  <a:cubicBezTo>
                    <a:pt x="126" y="53"/>
                    <a:pt x="109" y="25"/>
                    <a:pt x="81" y="11"/>
                  </a:cubicBezTo>
                  <a:cubicBezTo>
                    <a:pt x="49" y="0"/>
                    <a:pt x="18" y="11"/>
                    <a:pt x="7" y="3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4A455DF2-057B-0C4C-9DAD-C458CFE421B0}"/>
              </a:ext>
            </a:extLst>
          </p:cNvPr>
          <p:cNvGrpSpPr/>
          <p:nvPr/>
        </p:nvGrpSpPr>
        <p:grpSpPr>
          <a:xfrm>
            <a:off x="13812400" y="8654882"/>
            <a:ext cx="918827" cy="932135"/>
            <a:chOff x="12603527" y="4344628"/>
            <a:chExt cx="2461213" cy="2593274"/>
          </a:xfrm>
        </p:grpSpPr>
        <p:sp>
          <p:nvSpPr>
            <p:cNvPr id="231" name="Freeform 160">
              <a:extLst>
                <a:ext uri="{FF2B5EF4-FFF2-40B4-BE49-F238E27FC236}">
                  <a16:creationId xmlns:a16="http://schemas.microsoft.com/office/drawing/2014/main" id="{B257E4F5-0A5A-024C-A6FB-500F35D28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1610" y="5149027"/>
              <a:ext cx="672330" cy="432212"/>
            </a:xfrm>
            <a:custGeom>
              <a:avLst/>
              <a:gdLst>
                <a:gd name="T0" fmla="*/ 244 w 245"/>
                <a:gd name="T1" fmla="*/ 87 h 158"/>
                <a:gd name="T2" fmla="*/ 206 w 245"/>
                <a:gd name="T3" fmla="*/ 157 h 158"/>
                <a:gd name="T4" fmla="*/ 0 w 245"/>
                <a:gd name="T5" fmla="*/ 41 h 158"/>
                <a:gd name="T6" fmla="*/ 21 w 245"/>
                <a:gd name="T7" fmla="*/ 0 h 158"/>
                <a:gd name="T8" fmla="*/ 244 w 245"/>
                <a:gd name="T9" fmla="*/ 8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58">
                  <a:moveTo>
                    <a:pt x="244" y="87"/>
                  </a:moveTo>
                  <a:lnTo>
                    <a:pt x="206" y="157"/>
                  </a:lnTo>
                  <a:lnTo>
                    <a:pt x="0" y="41"/>
                  </a:lnTo>
                  <a:lnTo>
                    <a:pt x="21" y="0"/>
                  </a:lnTo>
                  <a:lnTo>
                    <a:pt x="244" y="8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2" name="Freeform 161">
              <a:extLst>
                <a:ext uri="{FF2B5EF4-FFF2-40B4-BE49-F238E27FC236}">
                  <a16:creationId xmlns:a16="http://schemas.microsoft.com/office/drawing/2014/main" id="{52A08172-046B-5C46-BDFF-32B9338EE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1610" y="5737312"/>
              <a:ext cx="660328" cy="408201"/>
            </a:xfrm>
            <a:custGeom>
              <a:avLst/>
              <a:gdLst>
                <a:gd name="T0" fmla="*/ 210 w 242"/>
                <a:gd name="T1" fmla="*/ 0 h 151"/>
                <a:gd name="T2" fmla="*/ 241 w 242"/>
                <a:gd name="T3" fmla="*/ 73 h 151"/>
                <a:gd name="T4" fmla="*/ 14 w 242"/>
                <a:gd name="T5" fmla="*/ 150 h 151"/>
                <a:gd name="T6" fmla="*/ 0 w 242"/>
                <a:gd name="T7" fmla="*/ 108 h 151"/>
                <a:gd name="T8" fmla="*/ 210 w 242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51">
                  <a:moveTo>
                    <a:pt x="210" y="0"/>
                  </a:moveTo>
                  <a:lnTo>
                    <a:pt x="241" y="73"/>
                  </a:lnTo>
                  <a:lnTo>
                    <a:pt x="14" y="150"/>
                  </a:lnTo>
                  <a:lnTo>
                    <a:pt x="0" y="108"/>
                  </a:lnTo>
                  <a:lnTo>
                    <a:pt x="21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3" name="Freeform 162">
              <a:extLst>
                <a:ext uri="{FF2B5EF4-FFF2-40B4-BE49-F238E27FC236}">
                  <a16:creationId xmlns:a16="http://schemas.microsoft.com/office/drawing/2014/main" id="{E87CEA2D-3292-A349-9810-F2CC9B5A5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8129" y="6121501"/>
              <a:ext cx="288142" cy="672330"/>
            </a:xfrm>
            <a:custGeom>
              <a:avLst/>
              <a:gdLst>
                <a:gd name="T0" fmla="*/ 0 w 105"/>
                <a:gd name="T1" fmla="*/ 14 h 246"/>
                <a:gd name="T2" fmla="*/ 80 w 105"/>
                <a:gd name="T3" fmla="*/ 0 h 246"/>
                <a:gd name="T4" fmla="*/ 104 w 105"/>
                <a:gd name="T5" fmla="*/ 238 h 246"/>
                <a:gd name="T6" fmla="*/ 59 w 105"/>
                <a:gd name="T7" fmla="*/ 245 h 246"/>
                <a:gd name="T8" fmla="*/ 0 w 105"/>
                <a:gd name="T9" fmla="*/ 1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246">
                  <a:moveTo>
                    <a:pt x="0" y="14"/>
                  </a:moveTo>
                  <a:lnTo>
                    <a:pt x="80" y="0"/>
                  </a:lnTo>
                  <a:lnTo>
                    <a:pt x="104" y="238"/>
                  </a:lnTo>
                  <a:lnTo>
                    <a:pt x="59" y="245"/>
                  </a:lnTo>
                  <a:lnTo>
                    <a:pt x="0" y="1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4" name="Freeform 163">
              <a:extLst>
                <a:ext uri="{FF2B5EF4-FFF2-40B4-BE49-F238E27FC236}">
                  <a16:creationId xmlns:a16="http://schemas.microsoft.com/office/drawing/2014/main" id="{53BCC3EF-C63F-C844-B48A-506619987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8306" y="5893393"/>
              <a:ext cx="636316" cy="504248"/>
            </a:xfrm>
            <a:custGeom>
              <a:avLst/>
              <a:gdLst>
                <a:gd name="T0" fmla="*/ 0 w 235"/>
                <a:gd name="T1" fmla="*/ 67 h 186"/>
                <a:gd name="T2" fmla="*/ 45 w 235"/>
                <a:gd name="T3" fmla="*/ 0 h 186"/>
                <a:gd name="T4" fmla="*/ 234 w 235"/>
                <a:gd name="T5" fmla="*/ 147 h 186"/>
                <a:gd name="T6" fmla="*/ 210 w 235"/>
                <a:gd name="T7" fmla="*/ 185 h 186"/>
                <a:gd name="T8" fmla="*/ 0 w 235"/>
                <a:gd name="T9" fmla="*/ 6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86">
                  <a:moveTo>
                    <a:pt x="0" y="67"/>
                  </a:moveTo>
                  <a:lnTo>
                    <a:pt x="45" y="0"/>
                  </a:lnTo>
                  <a:lnTo>
                    <a:pt x="234" y="147"/>
                  </a:lnTo>
                  <a:lnTo>
                    <a:pt x="210" y="185"/>
                  </a:lnTo>
                  <a:lnTo>
                    <a:pt x="0" y="6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5" name="Freeform 164">
              <a:extLst>
                <a:ext uri="{FF2B5EF4-FFF2-40B4-BE49-F238E27FC236}">
                  <a16:creationId xmlns:a16="http://schemas.microsoft.com/office/drawing/2014/main" id="{084C5BD6-C464-3B40-8210-798D8AF2D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0341" y="5016958"/>
              <a:ext cx="636316" cy="492246"/>
            </a:xfrm>
            <a:custGeom>
              <a:avLst/>
              <a:gdLst>
                <a:gd name="T0" fmla="*/ 42 w 232"/>
                <a:gd name="T1" fmla="*/ 181 h 182"/>
                <a:gd name="T2" fmla="*/ 0 w 232"/>
                <a:gd name="T3" fmla="*/ 111 h 182"/>
                <a:gd name="T4" fmla="*/ 207 w 232"/>
                <a:gd name="T5" fmla="*/ 0 h 182"/>
                <a:gd name="T6" fmla="*/ 231 w 232"/>
                <a:gd name="T7" fmla="*/ 38 h 182"/>
                <a:gd name="T8" fmla="*/ 42 w 232"/>
                <a:gd name="T9" fmla="*/ 18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182">
                  <a:moveTo>
                    <a:pt x="42" y="181"/>
                  </a:moveTo>
                  <a:lnTo>
                    <a:pt x="0" y="111"/>
                  </a:lnTo>
                  <a:lnTo>
                    <a:pt x="207" y="0"/>
                  </a:lnTo>
                  <a:lnTo>
                    <a:pt x="231" y="38"/>
                  </a:lnTo>
                  <a:lnTo>
                    <a:pt x="42" y="18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6" name="Freeform 165">
              <a:extLst>
                <a:ext uri="{FF2B5EF4-FFF2-40B4-BE49-F238E27FC236}">
                  <a16:creationId xmlns:a16="http://schemas.microsoft.com/office/drawing/2014/main" id="{6688BA96-D7E4-164C-9464-CF7B2F9A3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6093" y="4536722"/>
              <a:ext cx="228116" cy="660328"/>
            </a:xfrm>
            <a:custGeom>
              <a:avLst/>
              <a:gdLst>
                <a:gd name="T0" fmla="*/ 81 w 82"/>
                <a:gd name="T1" fmla="*/ 238 h 243"/>
                <a:gd name="T2" fmla="*/ 0 w 82"/>
                <a:gd name="T3" fmla="*/ 242 h 243"/>
                <a:gd name="T4" fmla="*/ 0 w 82"/>
                <a:gd name="T5" fmla="*/ 0 h 243"/>
                <a:gd name="T6" fmla="*/ 46 w 82"/>
                <a:gd name="T7" fmla="*/ 0 h 243"/>
                <a:gd name="T8" fmla="*/ 81 w 82"/>
                <a:gd name="T9" fmla="*/ 238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243">
                  <a:moveTo>
                    <a:pt x="81" y="238"/>
                  </a:moveTo>
                  <a:lnTo>
                    <a:pt x="0" y="242"/>
                  </a:lnTo>
                  <a:lnTo>
                    <a:pt x="0" y="0"/>
                  </a:lnTo>
                  <a:lnTo>
                    <a:pt x="46" y="0"/>
                  </a:lnTo>
                  <a:lnTo>
                    <a:pt x="81" y="2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7" name="Freeform 166">
              <a:extLst>
                <a:ext uri="{FF2B5EF4-FFF2-40B4-BE49-F238E27FC236}">
                  <a16:creationId xmlns:a16="http://schemas.microsoft.com/office/drawing/2014/main" id="{527FEB65-3206-9445-888D-7961B4D10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891" y="4848876"/>
              <a:ext cx="348167" cy="516257"/>
            </a:xfrm>
            <a:custGeom>
              <a:avLst/>
              <a:gdLst>
                <a:gd name="T0" fmla="*/ 126 w 127"/>
                <a:gd name="T1" fmla="*/ 167 h 190"/>
                <a:gd name="T2" fmla="*/ 81 w 127"/>
                <a:gd name="T3" fmla="*/ 189 h 190"/>
                <a:gd name="T4" fmla="*/ 0 w 127"/>
                <a:gd name="T5" fmla="*/ 14 h 190"/>
                <a:gd name="T6" fmla="*/ 28 w 127"/>
                <a:gd name="T7" fmla="*/ 0 h 190"/>
                <a:gd name="T8" fmla="*/ 126 w 127"/>
                <a:gd name="T9" fmla="*/ 16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90">
                  <a:moveTo>
                    <a:pt x="126" y="167"/>
                  </a:moveTo>
                  <a:lnTo>
                    <a:pt x="81" y="189"/>
                  </a:lnTo>
                  <a:lnTo>
                    <a:pt x="0" y="14"/>
                  </a:lnTo>
                  <a:lnTo>
                    <a:pt x="28" y="0"/>
                  </a:lnTo>
                  <a:lnTo>
                    <a:pt x="126" y="16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8" name="Freeform 167">
              <a:extLst>
                <a:ext uri="{FF2B5EF4-FFF2-40B4-BE49-F238E27FC236}">
                  <a16:creationId xmlns:a16="http://schemas.microsoft.com/office/drawing/2014/main" id="{5BE01303-5A4C-4A49-A445-705AFF367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5857" y="6061475"/>
              <a:ext cx="360177" cy="504248"/>
            </a:xfrm>
            <a:custGeom>
              <a:avLst/>
              <a:gdLst>
                <a:gd name="T0" fmla="*/ 88 w 134"/>
                <a:gd name="T1" fmla="*/ 0 h 186"/>
                <a:gd name="T2" fmla="*/ 133 w 134"/>
                <a:gd name="T3" fmla="*/ 28 h 186"/>
                <a:gd name="T4" fmla="*/ 25 w 134"/>
                <a:gd name="T5" fmla="*/ 185 h 186"/>
                <a:gd name="T6" fmla="*/ 0 w 134"/>
                <a:gd name="T7" fmla="*/ 168 h 186"/>
                <a:gd name="T8" fmla="*/ 88 w 134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86">
                  <a:moveTo>
                    <a:pt x="88" y="0"/>
                  </a:moveTo>
                  <a:lnTo>
                    <a:pt x="133" y="28"/>
                  </a:lnTo>
                  <a:lnTo>
                    <a:pt x="25" y="185"/>
                  </a:lnTo>
                  <a:lnTo>
                    <a:pt x="0" y="168"/>
                  </a:lnTo>
                  <a:lnTo>
                    <a:pt x="8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9" name="Freeform 168">
              <a:extLst>
                <a:ext uri="{FF2B5EF4-FFF2-40B4-BE49-F238E27FC236}">
                  <a16:creationId xmlns:a16="http://schemas.microsoft.com/office/drawing/2014/main" id="{B8369418-34B9-F84C-BB72-3F28DF75F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2376" y="5677286"/>
              <a:ext cx="540269" cy="168083"/>
            </a:xfrm>
            <a:custGeom>
              <a:avLst/>
              <a:gdLst>
                <a:gd name="T0" fmla="*/ 0 w 197"/>
                <a:gd name="T1" fmla="*/ 52 h 60"/>
                <a:gd name="T2" fmla="*/ 4 w 197"/>
                <a:gd name="T3" fmla="*/ 0 h 60"/>
                <a:gd name="T4" fmla="*/ 196 w 197"/>
                <a:gd name="T5" fmla="*/ 28 h 60"/>
                <a:gd name="T6" fmla="*/ 193 w 197"/>
                <a:gd name="T7" fmla="*/ 59 h 60"/>
                <a:gd name="T8" fmla="*/ 0 w 197"/>
                <a:gd name="T9" fmla="*/ 5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60">
                  <a:moveTo>
                    <a:pt x="0" y="52"/>
                  </a:moveTo>
                  <a:lnTo>
                    <a:pt x="4" y="0"/>
                  </a:lnTo>
                  <a:lnTo>
                    <a:pt x="196" y="28"/>
                  </a:lnTo>
                  <a:lnTo>
                    <a:pt x="193" y="59"/>
                  </a:lnTo>
                  <a:lnTo>
                    <a:pt x="0" y="5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0" name="Freeform 169">
              <a:extLst>
                <a:ext uri="{FF2B5EF4-FFF2-40B4-BE49-F238E27FC236}">
                  <a16:creationId xmlns:a16="http://schemas.microsoft.com/office/drawing/2014/main" id="{3A13907C-7EA9-004E-A40D-6285B4F76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7539" y="5052980"/>
              <a:ext cx="300151" cy="288142"/>
            </a:xfrm>
            <a:custGeom>
              <a:avLst/>
              <a:gdLst>
                <a:gd name="T0" fmla="*/ 109 w 110"/>
                <a:gd name="T1" fmla="*/ 53 h 106"/>
                <a:gd name="T2" fmla="*/ 109 w 110"/>
                <a:gd name="T3" fmla="*/ 53 h 106"/>
                <a:gd name="T4" fmla="*/ 56 w 110"/>
                <a:gd name="T5" fmla="*/ 105 h 106"/>
                <a:gd name="T6" fmla="*/ 0 w 110"/>
                <a:gd name="T7" fmla="*/ 53 h 106"/>
                <a:gd name="T8" fmla="*/ 56 w 110"/>
                <a:gd name="T9" fmla="*/ 0 h 106"/>
                <a:gd name="T10" fmla="*/ 109 w 110"/>
                <a:gd name="T11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106">
                  <a:moveTo>
                    <a:pt x="109" y="53"/>
                  </a:moveTo>
                  <a:lnTo>
                    <a:pt x="109" y="53"/>
                  </a:lnTo>
                  <a:cubicBezTo>
                    <a:pt x="109" y="80"/>
                    <a:pt x="84" y="105"/>
                    <a:pt x="56" y="105"/>
                  </a:cubicBezTo>
                  <a:cubicBezTo>
                    <a:pt x="25" y="105"/>
                    <a:pt x="0" y="80"/>
                    <a:pt x="0" y="53"/>
                  </a:cubicBezTo>
                  <a:cubicBezTo>
                    <a:pt x="0" y="21"/>
                    <a:pt x="25" y="0"/>
                    <a:pt x="56" y="0"/>
                  </a:cubicBezTo>
                  <a:cubicBezTo>
                    <a:pt x="84" y="0"/>
                    <a:pt x="109" y="21"/>
                    <a:pt x="109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1" name="Freeform 170">
              <a:extLst>
                <a:ext uri="{FF2B5EF4-FFF2-40B4-BE49-F238E27FC236}">
                  <a16:creationId xmlns:a16="http://schemas.microsoft.com/office/drawing/2014/main" id="{F5977A9F-657E-E64D-BF76-C6CCE14F4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0046" y="4344628"/>
              <a:ext cx="288142" cy="288142"/>
            </a:xfrm>
            <a:custGeom>
              <a:avLst/>
              <a:gdLst>
                <a:gd name="T0" fmla="*/ 105 w 106"/>
                <a:gd name="T1" fmla="*/ 52 h 105"/>
                <a:gd name="T2" fmla="*/ 105 w 106"/>
                <a:gd name="T3" fmla="*/ 52 h 105"/>
                <a:gd name="T4" fmla="*/ 53 w 106"/>
                <a:gd name="T5" fmla="*/ 104 h 105"/>
                <a:gd name="T6" fmla="*/ 0 w 106"/>
                <a:gd name="T7" fmla="*/ 52 h 105"/>
                <a:gd name="T8" fmla="*/ 53 w 106"/>
                <a:gd name="T9" fmla="*/ 0 h 105"/>
                <a:gd name="T10" fmla="*/ 105 w 106"/>
                <a:gd name="T11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05">
                  <a:moveTo>
                    <a:pt x="105" y="52"/>
                  </a:moveTo>
                  <a:lnTo>
                    <a:pt x="105" y="52"/>
                  </a:lnTo>
                  <a:cubicBezTo>
                    <a:pt x="105" y="80"/>
                    <a:pt x="84" y="104"/>
                    <a:pt x="53" y="104"/>
                  </a:cubicBezTo>
                  <a:cubicBezTo>
                    <a:pt x="25" y="104"/>
                    <a:pt x="0" y="80"/>
                    <a:pt x="0" y="52"/>
                  </a:cubicBezTo>
                  <a:cubicBezTo>
                    <a:pt x="0" y="24"/>
                    <a:pt x="25" y="0"/>
                    <a:pt x="53" y="0"/>
                  </a:cubicBezTo>
                  <a:cubicBezTo>
                    <a:pt x="84" y="0"/>
                    <a:pt x="105" y="24"/>
                    <a:pt x="105" y="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2" name="Freeform 171">
              <a:extLst>
                <a:ext uri="{FF2B5EF4-FFF2-40B4-BE49-F238E27FC236}">
                  <a16:creationId xmlns:a16="http://schemas.microsoft.com/office/drawing/2014/main" id="{DFA1016A-3AC7-8D46-9907-22FC58F6A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6598" y="4896899"/>
              <a:ext cx="288142" cy="288142"/>
            </a:xfrm>
            <a:custGeom>
              <a:avLst/>
              <a:gdLst>
                <a:gd name="T0" fmla="*/ 105 w 106"/>
                <a:gd name="T1" fmla="*/ 53 h 106"/>
                <a:gd name="T2" fmla="*/ 105 w 106"/>
                <a:gd name="T3" fmla="*/ 53 h 106"/>
                <a:gd name="T4" fmla="*/ 53 w 106"/>
                <a:gd name="T5" fmla="*/ 105 h 106"/>
                <a:gd name="T6" fmla="*/ 0 w 106"/>
                <a:gd name="T7" fmla="*/ 53 h 106"/>
                <a:gd name="T8" fmla="*/ 53 w 106"/>
                <a:gd name="T9" fmla="*/ 0 h 106"/>
                <a:gd name="T10" fmla="*/ 105 w 106"/>
                <a:gd name="T11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06">
                  <a:moveTo>
                    <a:pt x="105" y="53"/>
                  </a:moveTo>
                  <a:lnTo>
                    <a:pt x="105" y="53"/>
                  </a:lnTo>
                  <a:cubicBezTo>
                    <a:pt x="105" y="81"/>
                    <a:pt x="84" y="105"/>
                    <a:pt x="53" y="105"/>
                  </a:cubicBezTo>
                  <a:cubicBezTo>
                    <a:pt x="25" y="105"/>
                    <a:pt x="0" y="81"/>
                    <a:pt x="0" y="53"/>
                  </a:cubicBezTo>
                  <a:cubicBezTo>
                    <a:pt x="0" y="21"/>
                    <a:pt x="25" y="0"/>
                    <a:pt x="53" y="0"/>
                  </a:cubicBezTo>
                  <a:cubicBezTo>
                    <a:pt x="84" y="0"/>
                    <a:pt x="105" y="21"/>
                    <a:pt x="105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3" name="Freeform 172">
              <a:extLst>
                <a:ext uri="{FF2B5EF4-FFF2-40B4-BE49-F238E27FC236}">
                  <a16:creationId xmlns:a16="http://schemas.microsoft.com/office/drawing/2014/main" id="{AC5D6CD4-E2A7-E044-955C-F9F2DF46B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4563" y="6217548"/>
              <a:ext cx="288142" cy="288142"/>
            </a:xfrm>
            <a:custGeom>
              <a:avLst/>
              <a:gdLst>
                <a:gd name="T0" fmla="*/ 104 w 105"/>
                <a:gd name="T1" fmla="*/ 52 h 106"/>
                <a:gd name="T2" fmla="*/ 104 w 105"/>
                <a:gd name="T3" fmla="*/ 52 h 106"/>
                <a:gd name="T4" fmla="*/ 52 w 105"/>
                <a:gd name="T5" fmla="*/ 105 h 106"/>
                <a:gd name="T6" fmla="*/ 0 w 105"/>
                <a:gd name="T7" fmla="*/ 52 h 106"/>
                <a:gd name="T8" fmla="*/ 52 w 105"/>
                <a:gd name="T9" fmla="*/ 0 h 106"/>
                <a:gd name="T10" fmla="*/ 104 w 105"/>
                <a:gd name="T11" fmla="*/ 5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106">
                  <a:moveTo>
                    <a:pt x="104" y="52"/>
                  </a:moveTo>
                  <a:lnTo>
                    <a:pt x="104" y="52"/>
                  </a:lnTo>
                  <a:cubicBezTo>
                    <a:pt x="104" y="84"/>
                    <a:pt x="80" y="105"/>
                    <a:pt x="52" y="105"/>
                  </a:cubicBezTo>
                  <a:cubicBezTo>
                    <a:pt x="21" y="105"/>
                    <a:pt x="0" y="84"/>
                    <a:pt x="0" y="52"/>
                  </a:cubicBezTo>
                  <a:cubicBezTo>
                    <a:pt x="0" y="24"/>
                    <a:pt x="21" y="0"/>
                    <a:pt x="52" y="0"/>
                  </a:cubicBezTo>
                  <a:cubicBezTo>
                    <a:pt x="80" y="0"/>
                    <a:pt x="104" y="24"/>
                    <a:pt x="104" y="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4" name="Freeform 173">
              <a:extLst>
                <a:ext uri="{FF2B5EF4-FFF2-40B4-BE49-F238E27FC236}">
                  <a16:creationId xmlns:a16="http://schemas.microsoft.com/office/drawing/2014/main" id="{D15E34D8-078F-0844-B09D-D8F75D0E9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1820" y="5016958"/>
              <a:ext cx="1308639" cy="1392684"/>
            </a:xfrm>
            <a:custGeom>
              <a:avLst/>
              <a:gdLst>
                <a:gd name="T0" fmla="*/ 479 w 480"/>
                <a:gd name="T1" fmla="*/ 255 h 511"/>
                <a:gd name="T2" fmla="*/ 479 w 480"/>
                <a:gd name="T3" fmla="*/ 255 h 511"/>
                <a:gd name="T4" fmla="*/ 238 w 480"/>
                <a:gd name="T5" fmla="*/ 510 h 511"/>
                <a:gd name="T6" fmla="*/ 0 w 480"/>
                <a:gd name="T7" fmla="*/ 255 h 511"/>
                <a:gd name="T8" fmla="*/ 238 w 480"/>
                <a:gd name="T9" fmla="*/ 0 h 511"/>
                <a:gd name="T10" fmla="*/ 479 w 480"/>
                <a:gd name="T11" fmla="*/ 255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0" h="511">
                  <a:moveTo>
                    <a:pt x="479" y="255"/>
                  </a:moveTo>
                  <a:lnTo>
                    <a:pt x="479" y="255"/>
                  </a:lnTo>
                  <a:cubicBezTo>
                    <a:pt x="479" y="395"/>
                    <a:pt x="370" y="510"/>
                    <a:pt x="238" y="510"/>
                  </a:cubicBezTo>
                  <a:cubicBezTo>
                    <a:pt x="108" y="510"/>
                    <a:pt x="0" y="395"/>
                    <a:pt x="0" y="255"/>
                  </a:cubicBezTo>
                  <a:cubicBezTo>
                    <a:pt x="0" y="111"/>
                    <a:pt x="108" y="0"/>
                    <a:pt x="238" y="0"/>
                  </a:cubicBezTo>
                  <a:cubicBezTo>
                    <a:pt x="370" y="0"/>
                    <a:pt x="479" y="111"/>
                    <a:pt x="479" y="25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5" name="Freeform 174">
              <a:extLst>
                <a:ext uri="{FF2B5EF4-FFF2-40B4-BE49-F238E27FC236}">
                  <a16:creationId xmlns:a16="http://schemas.microsoft.com/office/drawing/2014/main" id="{09197FCD-9045-1245-80A9-4D267A53A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4176" y="6649760"/>
              <a:ext cx="288142" cy="288142"/>
            </a:xfrm>
            <a:custGeom>
              <a:avLst/>
              <a:gdLst>
                <a:gd name="T0" fmla="*/ 104 w 105"/>
                <a:gd name="T1" fmla="*/ 53 h 106"/>
                <a:gd name="T2" fmla="*/ 104 w 105"/>
                <a:gd name="T3" fmla="*/ 53 h 106"/>
                <a:gd name="T4" fmla="*/ 52 w 105"/>
                <a:gd name="T5" fmla="*/ 105 h 106"/>
                <a:gd name="T6" fmla="*/ 0 w 105"/>
                <a:gd name="T7" fmla="*/ 53 h 106"/>
                <a:gd name="T8" fmla="*/ 52 w 105"/>
                <a:gd name="T9" fmla="*/ 0 h 106"/>
                <a:gd name="T10" fmla="*/ 104 w 105"/>
                <a:gd name="T11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106">
                  <a:moveTo>
                    <a:pt x="104" y="53"/>
                  </a:moveTo>
                  <a:lnTo>
                    <a:pt x="104" y="53"/>
                  </a:lnTo>
                  <a:cubicBezTo>
                    <a:pt x="104" y="81"/>
                    <a:pt x="80" y="105"/>
                    <a:pt x="52" y="105"/>
                  </a:cubicBezTo>
                  <a:cubicBezTo>
                    <a:pt x="24" y="105"/>
                    <a:pt x="0" y="81"/>
                    <a:pt x="0" y="53"/>
                  </a:cubicBezTo>
                  <a:cubicBezTo>
                    <a:pt x="0" y="25"/>
                    <a:pt x="24" y="0"/>
                    <a:pt x="52" y="0"/>
                  </a:cubicBezTo>
                  <a:cubicBezTo>
                    <a:pt x="80" y="0"/>
                    <a:pt x="104" y="25"/>
                    <a:pt x="104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6" name="Freeform 175">
              <a:extLst>
                <a:ext uri="{FF2B5EF4-FFF2-40B4-BE49-F238E27FC236}">
                  <a16:creationId xmlns:a16="http://schemas.microsoft.com/office/drawing/2014/main" id="{6056D71A-2B0F-A941-BB45-37D079D67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3527" y="5965428"/>
              <a:ext cx="288142" cy="288142"/>
            </a:xfrm>
            <a:custGeom>
              <a:avLst/>
              <a:gdLst>
                <a:gd name="T0" fmla="*/ 105 w 106"/>
                <a:gd name="T1" fmla="*/ 52 h 105"/>
                <a:gd name="T2" fmla="*/ 105 w 106"/>
                <a:gd name="T3" fmla="*/ 52 h 105"/>
                <a:gd name="T4" fmla="*/ 53 w 106"/>
                <a:gd name="T5" fmla="*/ 104 h 105"/>
                <a:gd name="T6" fmla="*/ 0 w 106"/>
                <a:gd name="T7" fmla="*/ 52 h 105"/>
                <a:gd name="T8" fmla="*/ 53 w 106"/>
                <a:gd name="T9" fmla="*/ 0 h 105"/>
                <a:gd name="T10" fmla="*/ 105 w 106"/>
                <a:gd name="T11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05">
                  <a:moveTo>
                    <a:pt x="105" y="52"/>
                  </a:moveTo>
                  <a:lnTo>
                    <a:pt x="105" y="52"/>
                  </a:lnTo>
                  <a:cubicBezTo>
                    <a:pt x="105" y="80"/>
                    <a:pt x="81" y="104"/>
                    <a:pt x="53" y="104"/>
                  </a:cubicBezTo>
                  <a:cubicBezTo>
                    <a:pt x="25" y="104"/>
                    <a:pt x="0" y="80"/>
                    <a:pt x="0" y="52"/>
                  </a:cubicBezTo>
                  <a:cubicBezTo>
                    <a:pt x="0" y="24"/>
                    <a:pt x="25" y="0"/>
                    <a:pt x="53" y="0"/>
                  </a:cubicBezTo>
                  <a:cubicBezTo>
                    <a:pt x="81" y="0"/>
                    <a:pt x="105" y="24"/>
                    <a:pt x="105" y="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7" name="Freeform 176">
              <a:extLst>
                <a:ext uri="{FF2B5EF4-FFF2-40B4-BE49-F238E27FC236}">
                  <a16:creationId xmlns:a16="http://schemas.microsoft.com/office/drawing/2014/main" id="{A62A91F2-3E29-2345-9543-B171B6F66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7834" y="4740826"/>
              <a:ext cx="252128" cy="240118"/>
            </a:xfrm>
            <a:custGeom>
              <a:avLst/>
              <a:gdLst>
                <a:gd name="T0" fmla="*/ 80 w 92"/>
                <a:gd name="T1" fmla="*/ 25 h 89"/>
                <a:gd name="T2" fmla="*/ 80 w 92"/>
                <a:gd name="T3" fmla="*/ 25 h 89"/>
                <a:gd name="T4" fmla="*/ 63 w 92"/>
                <a:gd name="T5" fmla="*/ 77 h 89"/>
                <a:gd name="T6" fmla="*/ 10 w 92"/>
                <a:gd name="T7" fmla="*/ 63 h 89"/>
                <a:gd name="T8" fmla="*/ 24 w 92"/>
                <a:gd name="T9" fmla="*/ 11 h 89"/>
                <a:gd name="T10" fmla="*/ 80 w 92"/>
                <a:gd name="T11" fmla="*/ 2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89">
                  <a:moveTo>
                    <a:pt x="80" y="25"/>
                  </a:moveTo>
                  <a:lnTo>
                    <a:pt x="80" y="25"/>
                  </a:lnTo>
                  <a:cubicBezTo>
                    <a:pt x="91" y="42"/>
                    <a:pt x="84" y="67"/>
                    <a:pt x="63" y="77"/>
                  </a:cubicBezTo>
                  <a:cubicBezTo>
                    <a:pt x="45" y="88"/>
                    <a:pt x="21" y="81"/>
                    <a:pt x="10" y="63"/>
                  </a:cubicBezTo>
                  <a:cubicBezTo>
                    <a:pt x="0" y="42"/>
                    <a:pt x="7" y="18"/>
                    <a:pt x="24" y="11"/>
                  </a:cubicBezTo>
                  <a:cubicBezTo>
                    <a:pt x="45" y="0"/>
                    <a:pt x="70" y="4"/>
                    <a:pt x="80" y="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8" name="Freeform 177">
              <a:extLst>
                <a:ext uri="{FF2B5EF4-FFF2-40B4-BE49-F238E27FC236}">
                  <a16:creationId xmlns:a16="http://schemas.microsoft.com/office/drawing/2014/main" id="{69B01A88-3AE3-7246-A6F4-6185EF598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0577" y="5665277"/>
              <a:ext cx="240118" cy="252128"/>
            </a:xfrm>
            <a:custGeom>
              <a:avLst/>
              <a:gdLst>
                <a:gd name="T0" fmla="*/ 77 w 88"/>
                <a:gd name="T1" fmla="*/ 25 h 92"/>
                <a:gd name="T2" fmla="*/ 77 w 88"/>
                <a:gd name="T3" fmla="*/ 25 h 92"/>
                <a:gd name="T4" fmla="*/ 63 w 88"/>
                <a:gd name="T5" fmla="*/ 81 h 92"/>
                <a:gd name="T6" fmla="*/ 10 w 88"/>
                <a:gd name="T7" fmla="*/ 63 h 92"/>
                <a:gd name="T8" fmla="*/ 24 w 88"/>
                <a:gd name="T9" fmla="*/ 11 h 92"/>
                <a:gd name="T10" fmla="*/ 77 w 88"/>
                <a:gd name="T11" fmla="*/ 2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92">
                  <a:moveTo>
                    <a:pt x="77" y="25"/>
                  </a:moveTo>
                  <a:lnTo>
                    <a:pt x="77" y="25"/>
                  </a:lnTo>
                  <a:cubicBezTo>
                    <a:pt x="87" y="46"/>
                    <a:pt x="80" y="70"/>
                    <a:pt x="63" y="81"/>
                  </a:cubicBezTo>
                  <a:cubicBezTo>
                    <a:pt x="45" y="91"/>
                    <a:pt x="21" y="84"/>
                    <a:pt x="10" y="63"/>
                  </a:cubicBezTo>
                  <a:cubicBezTo>
                    <a:pt x="0" y="46"/>
                    <a:pt x="7" y="21"/>
                    <a:pt x="24" y="11"/>
                  </a:cubicBezTo>
                  <a:cubicBezTo>
                    <a:pt x="45" y="0"/>
                    <a:pt x="66" y="7"/>
                    <a:pt x="77" y="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9" name="Freeform 178">
              <a:extLst>
                <a:ext uri="{FF2B5EF4-FFF2-40B4-BE49-F238E27FC236}">
                  <a16:creationId xmlns:a16="http://schemas.microsoft.com/office/drawing/2014/main" id="{4438DB27-FE35-FA46-B354-192D5C3E2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5798" y="6457666"/>
              <a:ext cx="240118" cy="240118"/>
            </a:xfrm>
            <a:custGeom>
              <a:avLst/>
              <a:gdLst>
                <a:gd name="T0" fmla="*/ 77 w 88"/>
                <a:gd name="T1" fmla="*/ 25 h 89"/>
                <a:gd name="T2" fmla="*/ 77 w 88"/>
                <a:gd name="T3" fmla="*/ 25 h 89"/>
                <a:gd name="T4" fmla="*/ 63 w 88"/>
                <a:gd name="T5" fmla="*/ 77 h 89"/>
                <a:gd name="T6" fmla="*/ 10 w 88"/>
                <a:gd name="T7" fmla="*/ 63 h 89"/>
                <a:gd name="T8" fmla="*/ 24 w 88"/>
                <a:gd name="T9" fmla="*/ 11 h 89"/>
                <a:gd name="T10" fmla="*/ 77 w 88"/>
                <a:gd name="T11" fmla="*/ 2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89">
                  <a:moveTo>
                    <a:pt x="77" y="25"/>
                  </a:moveTo>
                  <a:lnTo>
                    <a:pt x="77" y="25"/>
                  </a:lnTo>
                  <a:cubicBezTo>
                    <a:pt x="87" y="46"/>
                    <a:pt x="80" y="67"/>
                    <a:pt x="63" y="77"/>
                  </a:cubicBezTo>
                  <a:cubicBezTo>
                    <a:pt x="45" y="88"/>
                    <a:pt x="21" y="81"/>
                    <a:pt x="10" y="63"/>
                  </a:cubicBezTo>
                  <a:cubicBezTo>
                    <a:pt x="0" y="46"/>
                    <a:pt x="7" y="21"/>
                    <a:pt x="24" y="11"/>
                  </a:cubicBezTo>
                  <a:cubicBezTo>
                    <a:pt x="45" y="0"/>
                    <a:pt x="66" y="7"/>
                    <a:pt x="77" y="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0" name="Freeform 179">
              <a:extLst>
                <a:ext uri="{FF2B5EF4-FFF2-40B4-BE49-F238E27FC236}">
                  <a16:creationId xmlns:a16="http://schemas.microsoft.com/office/drawing/2014/main" id="{B82D844E-004A-CB45-909C-AFF9BD93E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9987" y="5293098"/>
              <a:ext cx="312153" cy="264130"/>
            </a:xfrm>
            <a:custGeom>
              <a:avLst/>
              <a:gdLst>
                <a:gd name="T0" fmla="*/ 77 w 116"/>
                <a:gd name="T1" fmla="*/ 80 h 99"/>
                <a:gd name="T2" fmla="*/ 77 w 116"/>
                <a:gd name="T3" fmla="*/ 80 h 99"/>
                <a:gd name="T4" fmla="*/ 10 w 116"/>
                <a:gd name="T5" fmla="*/ 80 h 99"/>
                <a:gd name="T6" fmla="*/ 35 w 116"/>
                <a:gd name="T7" fmla="*/ 17 h 99"/>
                <a:gd name="T8" fmla="*/ 105 w 116"/>
                <a:gd name="T9" fmla="*/ 17 h 99"/>
                <a:gd name="T10" fmla="*/ 77 w 116"/>
                <a:gd name="T11" fmla="*/ 8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99">
                  <a:moveTo>
                    <a:pt x="77" y="80"/>
                  </a:moveTo>
                  <a:lnTo>
                    <a:pt x="77" y="80"/>
                  </a:lnTo>
                  <a:cubicBezTo>
                    <a:pt x="52" y="98"/>
                    <a:pt x="21" y="98"/>
                    <a:pt x="10" y="80"/>
                  </a:cubicBezTo>
                  <a:cubicBezTo>
                    <a:pt x="0" y="63"/>
                    <a:pt x="10" y="35"/>
                    <a:pt x="35" y="17"/>
                  </a:cubicBezTo>
                  <a:cubicBezTo>
                    <a:pt x="63" y="0"/>
                    <a:pt x="91" y="0"/>
                    <a:pt x="105" y="17"/>
                  </a:cubicBezTo>
                  <a:cubicBezTo>
                    <a:pt x="115" y="35"/>
                    <a:pt x="105" y="63"/>
                    <a:pt x="77" y="8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1" name="Freeform 180">
              <a:extLst>
                <a:ext uri="{FF2B5EF4-FFF2-40B4-BE49-F238E27FC236}">
                  <a16:creationId xmlns:a16="http://schemas.microsoft.com/office/drawing/2014/main" id="{731B9D8B-5CF6-A24E-903F-0D32FA48F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6185" y="5557227"/>
              <a:ext cx="348167" cy="264130"/>
            </a:xfrm>
            <a:custGeom>
              <a:avLst/>
              <a:gdLst>
                <a:gd name="T0" fmla="*/ 118 w 130"/>
                <a:gd name="T1" fmla="*/ 70 h 99"/>
                <a:gd name="T2" fmla="*/ 118 w 130"/>
                <a:gd name="T3" fmla="*/ 70 h 99"/>
                <a:gd name="T4" fmla="*/ 48 w 130"/>
                <a:gd name="T5" fmla="*/ 88 h 99"/>
                <a:gd name="T6" fmla="*/ 7 w 130"/>
                <a:gd name="T7" fmla="*/ 28 h 99"/>
                <a:gd name="T8" fmla="*/ 76 w 130"/>
                <a:gd name="T9" fmla="*/ 11 h 99"/>
                <a:gd name="T10" fmla="*/ 118 w 130"/>
                <a:gd name="T11" fmla="*/ 7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99">
                  <a:moveTo>
                    <a:pt x="118" y="70"/>
                  </a:moveTo>
                  <a:lnTo>
                    <a:pt x="118" y="70"/>
                  </a:lnTo>
                  <a:cubicBezTo>
                    <a:pt x="111" y="91"/>
                    <a:pt x="80" y="98"/>
                    <a:pt x="48" y="88"/>
                  </a:cubicBezTo>
                  <a:cubicBezTo>
                    <a:pt x="17" y="74"/>
                    <a:pt x="0" y="49"/>
                    <a:pt x="7" y="28"/>
                  </a:cubicBezTo>
                  <a:cubicBezTo>
                    <a:pt x="17" y="7"/>
                    <a:pt x="45" y="0"/>
                    <a:pt x="76" y="11"/>
                  </a:cubicBezTo>
                  <a:cubicBezTo>
                    <a:pt x="108" y="21"/>
                    <a:pt x="129" y="49"/>
                    <a:pt x="118" y="7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2" name="Freeform 181">
              <a:extLst>
                <a:ext uri="{FF2B5EF4-FFF2-40B4-BE49-F238E27FC236}">
                  <a16:creationId xmlns:a16="http://schemas.microsoft.com/office/drawing/2014/main" id="{2E9EF436-920F-764C-A687-2F0BB7EB2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9987" y="5821357"/>
              <a:ext cx="348175" cy="300144"/>
            </a:xfrm>
            <a:custGeom>
              <a:avLst/>
              <a:gdLst>
                <a:gd name="T0" fmla="*/ 7 w 127"/>
                <a:gd name="T1" fmla="*/ 35 h 110"/>
                <a:gd name="T2" fmla="*/ 7 w 127"/>
                <a:gd name="T3" fmla="*/ 35 h 110"/>
                <a:gd name="T4" fmla="*/ 49 w 127"/>
                <a:gd name="T5" fmla="*/ 98 h 110"/>
                <a:gd name="T6" fmla="*/ 119 w 127"/>
                <a:gd name="T7" fmla="*/ 77 h 110"/>
                <a:gd name="T8" fmla="*/ 81 w 127"/>
                <a:gd name="T9" fmla="*/ 11 h 110"/>
                <a:gd name="T10" fmla="*/ 7 w 127"/>
                <a:gd name="T11" fmla="*/ 3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110">
                  <a:moveTo>
                    <a:pt x="7" y="35"/>
                  </a:moveTo>
                  <a:lnTo>
                    <a:pt x="7" y="35"/>
                  </a:lnTo>
                  <a:cubicBezTo>
                    <a:pt x="0" y="60"/>
                    <a:pt x="18" y="88"/>
                    <a:pt x="49" y="98"/>
                  </a:cubicBezTo>
                  <a:cubicBezTo>
                    <a:pt x="77" y="109"/>
                    <a:pt x="109" y="102"/>
                    <a:pt x="119" y="77"/>
                  </a:cubicBezTo>
                  <a:cubicBezTo>
                    <a:pt x="126" y="53"/>
                    <a:pt x="109" y="25"/>
                    <a:pt x="81" y="11"/>
                  </a:cubicBezTo>
                  <a:cubicBezTo>
                    <a:pt x="49" y="0"/>
                    <a:pt x="18" y="11"/>
                    <a:pt x="7" y="3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10" name="Rectángulo 1072">
            <a:extLst>
              <a:ext uri="{FF2B5EF4-FFF2-40B4-BE49-F238E27FC236}">
                <a16:creationId xmlns:a16="http://schemas.microsoft.com/office/drawing/2014/main" id="{3BB8C5F2-A79D-8A4A-93B8-90DC353F24BD}"/>
              </a:ext>
            </a:extLst>
          </p:cNvPr>
          <p:cNvSpPr/>
          <p:nvPr/>
        </p:nvSpPr>
        <p:spPr>
          <a:xfrm>
            <a:off x="18414693" y="1339837"/>
            <a:ext cx="391806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8000" dirty="0">
                <a:solidFill>
                  <a:schemeClr val="accent4"/>
                </a:solidFill>
                <a:latin typeface="Raleway Medium" panose="020B0503030101060003" pitchFamily="34" charset="77"/>
              </a:rPr>
              <a:t>COUGH</a:t>
            </a:r>
          </a:p>
        </p:txBody>
      </p:sp>
    </p:spTree>
    <p:extLst>
      <p:ext uri="{BB962C8B-B14F-4D97-AF65-F5344CB8AC3E}">
        <p14:creationId xmlns:p14="http://schemas.microsoft.com/office/powerpoint/2010/main" val="107372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Freeform 1">
            <a:extLst>
              <a:ext uri="{FF2B5EF4-FFF2-40B4-BE49-F238E27FC236}">
                <a16:creationId xmlns:a16="http://schemas.microsoft.com/office/drawing/2014/main" id="{1F07957E-0A4E-CE4E-9080-EAC430561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137" y="3494314"/>
            <a:ext cx="20768636" cy="8753928"/>
          </a:xfrm>
          <a:custGeom>
            <a:avLst/>
            <a:gdLst>
              <a:gd name="T0" fmla="*/ 4252 w 5106"/>
              <a:gd name="T1" fmla="*/ 1709 h 1710"/>
              <a:gd name="T2" fmla="*/ 4252 w 5106"/>
              <a:gd name="T3" fmla="*/ 1709 h 1710"/>
              <a:gd name="T4" fmla="*/ 853 w 5106"/>
              <a:gd name="T5" fmla="*/ 1709 h 1710"/>
              <a:gd name="T6" fmla="*/ 0 w 5106"/>
              <a:gd name="T7" fmla="*/ 853 h 1710"/>
              <a:gd name="T8" fmla="*/ 0 w 5106"/>
              <a:gd name="T9" fmla="*/ 853 h 1710"/>
              <a:gd name="T10" fmla="*/ 853 w 5106"/>
              <a:gd name="T11" fmla="*/ 0 h 1710"/>
              <a:gd name="T12" fmla="*/ 5087 w 5106"/>
              <a:gd name="T13" fmla="*/ 0 h 1710"/>
              <a:gd name="T14" fmla="*/ 5105 w 5106"/>
              <a:gd name="T15" fmla="*/ 17 h 1710"/>
              <a:gd name="T16" fmla="*/ 5105 w 5106"/>
              <a:gd name="T17" fmla="*/ 853 h 1710"/>
              <a:gd name="T18" fmla="*/ 4252 w 5106"/>
              <a:gd name="T19" fmla="*/ 1709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06" h="1710">
                <a:moveTo>
                  <a:pt x="4252" y="1709"/>
                </a:moveTo>
                <a:lnTo>
                  <a:pt x="4252" y="1709"/>
                </a:lnTo>
                <a:cubicBezTo>
                  <a:pt x="853" y="1709"/>
                  <a:pt x="853" y="1709"/>
                  <a:pt x="853" y="1709"/>
                </a:cubicBezTo>
                <a:cubicBezTo>
                  <a:pt x="381" y="1709"/>
                  <a:pt x="0" y="1325"/>
                  <a:pt x="0" y="853"/>
                </a:cubicBezTo>
                <a:lnTo>
                  <a:pt x="0" y="853"/>
                </a:lnTo>
                <a:cubicBezTo>
                  <a:pt x="0" y="381"/>
                  <a:pt x="381" y="0"/>
                  <a:pt x="853" y="0"/>
                </a:cubicBezTo>
                <a:cubicBezTo>
                  <a:pt x="5087" y="0"/>
                  <a:pt x="5087" y="0"/>
                  <a:pt x="5087" y="0"/>
                </a:cubicBezTo>
                <a:cubicBezTo>
                  <a:pt x="5098" y="0"/>
                  <a:pt x="5105" y="7"/>
                  <a:pt x="5105" y="17"/>
                </a:cubicBezTo>
                <a:cubicBezTo>
                  <a:pt x="5105" y="853"/>
                  <a:pt x="5105" y="853"/>
                  <a:pt x="5105" y="853"/>
                </a:cubicBezTo>
                <a:cubicBezTo>
                  <a:pt x="5105" y="1325"/>
                  <a:pt x="4724" y="1709"/>
                  <a:pt x="4252" y="170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Rectángulo 6">
            <a:extLst>
              <a:ext uri="{FF2B5EF4-FFF2-40B4-BE49-F238E27FC236}">
                <a16:creationId xmlns:a16="http://schemas.microsoft.com/office/drawing/2014/main" id="{8A3DD940-0CB0-E04E-A3E4-B0DF9A79B26D}"/>
              </a:ext>
            </a:extLst>
          </p:cNvPr>
          <p:cNvSpPr/>
          <p:nvPr/>
        </p:nvSpPr>
        <p:spPr>
          <a:xfrm>
            <a:off x="20114915" y="3346657"/>
            <a:ext cx="2182008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3800" dirty="0">
                <a:solidFill>
                  <a:schemeClr val="bg1"/>
                </a:solidFill>
                <a:latin typeface="Raleway Thin" panose="020B0203030101060003" pitchFamily="34" charset="77"/>
              </a:rPr>
              <a:t>03</a:t>
            </a:r>
          </a:p>
        </p:txBody>
      </p:sp>
      <p:sp>
        <p:nvSpPr>
          <p:cNvPr id="107" name="Rectángulo 8">
            <a:extLst>
              <a:ext uri="{FF2B5EF4-FFF2-40B4-BE49-F238E27FC236}">
                <a16:creationId xmlns:a16="http://schemas.microsoft.com/office/drawing/2014/main" id="{128CB173-B47B-BA43-BB01-72F70E005BE4}"/>
              </a:ext>
            </a:extLst>
          </p:cNvPr>
          <p:cNvSpPr/>
          <p:nvPr/>
        </p:nvSpPr>
        <p:spPr>
          <a:xfrm>
            <a:off x="4075278" y="5544173"/>
            <a:ext cx="602198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Raleway" panose="020B0503030101060003" pitchFamily="34" charset="77"/>
              </a:rPr>
              <a:t>The World Health Organization (WHO) has declared this rapidly spreading coronavirus outbreak a pandemic.</a:t>
            </a:r>
          </a:p>
        </p:txBody>
      </p:sp>
      <p:sp>
        <p:nvSpPr>
          <p:cNvPr id="108" name="Rectángulo 8">
            <a:extLst>
              <a:ext uri="{FF2B5EF4-FFF2-40B4-BE49-F238E27FC236}">
                <a16:creationId xmlns:a16="http://schemas.microsoft.com/office/drawing/2014/main" id="{FEFF6348-F9C4-754F-ADA4-1817384C509F}"/>
              </a:ext>
            </a:extLst>
          </p:cNvPr>
          <p:cNvSpPr/>
          <p:nvPr/>
        </p:nvSpPr>
        <p:spPr>
          <a:xfrm>
            <a:off x="4075278" y="8679259"/>
            <a:ext cx="602198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Raleway" panose="020B0503030101060003" pitchFamily="34" charset="77"/>
              </a:rPr>
              <a:t>The World Health Organization (WHO) has declared this rapidly spreading coronavirus outbreak a pandemic.</a:t>
            </a:r>
          </a:p>
        </p:txBody>
      </p:sp>
      <p:sp>
        <p:nvSpPr>
          <p:cNvPr id="110" name="Rectángulo 1072">
            <a:extLst>
              <a:ext uri="{FF2B5EF4-FFF2-40B4-BE49-F238E27FC236}">
                <a16:creationId xmlns:a16="http://schemas.microsoft.com/office/drawing/2014/main" id="{3BB8C5F2-A79D-8A4A-93B8-90DC353F24BD}"/>
              </a:ext>
            </a:extLst>
          </p:cNvPr>
          <p:cNvSpPr/>
          <p:nvPr/>
        </p:nvSpPr>
        <p:spPr>
          <a:xfrm>
            <a:off x="10080681" y="1339837"/>
            <a:ext cx="1225207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8000" dirty="0">
                <a:solidFill>
                  <a:schemeClr val="accent4"/>
                </a:solidFill>
                <a:latin typeface="Raleway Medium" panose="020B0503030101060003" pitchFamily="34" charset="77"/>
              </a:rPr>
              <a:t>SHORTNESS OF BREATH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0D6FC9B-005E-724C-9B36-F3A58100B177}"/>
              </a:ext>
            </a:extLst>
          </p:cNvPr>
          <p:cNvGrpSpPr/>
          <p:nvPr/>
        </p:nvGrpSpPr>
        <p:grpSpPr>
          <a:xfrm>
            <a:off x="12159070" y="4825714"/>
            <a:ext cx="6752055" cy="5862246"/>
            <a:chOff x="4307454" y="22833712"/>
            <a:chExt cx="3097523" cy="2689321"/>
          </a:xfrm>
        </p:grpSpPr>
        <p:sp>
          <p:nvSpPr>
            <p:cNvPr id="112" name="Freeform 296">
              <a:extLst>
                <a:ext uri="{FF2B5EF4-FFF2-40B4-BE49-F238E27FC236}">
                  <a16:creationId xmlns:a16="http://schemas.microsoft.com/office/drawing/2014/main" id="{7ADFBA09-1CD2-AC4A-8A8E-EE4488E54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2115" y="23842208"/>
              <a:ext cx="408201" cy="204104"/>
            </a:xfrm>
            <a:custGeom>
              <a:avLst/>
              <a:gdLst>
                <a:gd name="T0" fmla="*/ 133 w 148"/>
                <a:gd name="T1" fmla="*/ 74 h 75"/>
                <a:gd name="T2" fmla="*/ 133 w 148"/>
                <a:gd name="T3" fmla="*/ 74 h 75"/>
                <a:gd name="T4" fmla="*/ 14 w 148"/>
                <a:gd name="T5" fmla="*/ 74 h 75"/>
                <a:gd name="T6" fmla="*/ 0 w 148"/>
                <a:gd name="T7" fmla="*/ 63 h 75"/>
                <a:gd name="T8" fmla="*/ 0 w 148"/>
                <a:gd name="T9" fmla="*/ 11 h 75"/>
                <a:gd name="T10" fmla="*/ 14 w 148"/>
                <a:gd name="T11" fmla="*/ 0 h 75"/>
                <a:gd name="T12" fmla="*/ 133 w 148"/>
                <a:gd name="T13" fmla="*/ 0 h 75"/>
                <a:gd name="T14" fmla="*/ 147 w 148"/>
                <a:gd name="T15" fmla="*/ 11 h 75"/>
                <a:gd name="T16" fmla="*/ 147 w 148"/>
                <a:gd name="T17" fmla="*/ 63 h 75"/>
                <a:gd name="T18" fmla="*/ 133 w 148"/>
                <a:gd name="T19" fmla="*/ 7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75">
                  <a:moveTo>
                    <a:pt x="133" y="74"/>
                  </a:moveTo>
                  <a:lnTo>
                    <a:pt x="133" y="74"/>
                  </a:lnTo>
                  <a:cubicBezTo>
                    <a:pt x="14" y="74"/>
                    <a:pt x="14" y="74"/>
                    <a:pt x="14" y="74"/>
                  </a:cubicBezTo>
                  <a:cubicBezTo>
                    <a:pt x="7" y="74"/>
                    <a:pt x="0" y="67"/>
                    <a:pt x="0" y="6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9" y="0"/>
                    <a:pt x="147" y="7"/>
                    <a:pt x="147" y="1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7" y="67"/>
                    <a:pt x="139" y="74"/>
                    <a:pt x="133" y="74"/>
                  </a:cubicBezTo>
                </a:path>
              </a:pathLst>
            </a:custGeom>
            <a:solidFill>
              <a:srgbClr val="87B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8" name="Freeform 297">
              <a:extLst>
                <a:ext uri="{FF2B5EF4-FFF2-40B4-BE49-F238E27FC236}">
                  <a16:creationId xmlns:a16="http://schemas.microsoft.com/office/drawing/2014/main" id="{696F8EDB-4B31-F541-B3F5-A9A7F8CCB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454" y="23253922"/>
              <a:ext cx="1452710" cy="2269111"/>
            </a:xfrm>
            <a:custGeom>
              <a:avLst/>
              <a:gdLst>
                <a:gd name="T0" fmla="*/ 356 w 532"/>
                <a:gd name="T1" fmla="*/ 42 h 833"/>
                <a:gd name="T2" fmla="*/ 356 w 532"/>
                <a:gd name="T3" fmla="*/ 42 h 833"/>
                <a:gd name="T4" fmla="*/ 356 w 532"/>
                <a:gd name="T5" fmla="*/ 42 h 833"/>
                <a:gd name="T6" fmla="*/ 63 w 532"/>
                <a:gd name="T7" fmla="*/ 462 h 833"/>
                <a:gd name="T8" fmla="*/ 14 w 532"/>
                <a:gd name="T9" fmla="*/ 731 h 833"/>
                <a:gd name="T10" fmla="*/ 213 w 532"/>
                <a:gd name="T11" fmla="*/ 822 h 833"/>
                <a:gd name="T12" fmla="*/ 444 w 532"/>
                <a:gd name="T13" fmla="*/ 769 h 833"/>
                <a:gd name="T14" fmla="*/ 356 w 532"/>
                <a:gd name="T15" fmla="*/ 42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2" h="833">
                  <a:moveTo>
                    <a:pt x="356" y="42"/>
                  </a:moveTo>
                  <a:lnTo>
                    <a:pt x="356" y="42"/>
                  </a:lnTo>
                  <a:lnTo>
                    <a:pt x="356" y="42"/>
                  </a:lnTo>
                  <a:cubicBezTo>
                    <a:pt x="297" y="56"/>
                    <a:pt x="150" y="199"/>
                    <a:pt x="63" y="462"/>
                  </a:cubicBezTo>
                  <a:cubicBezTo>
                    <a:pt x="28" y="566"/>
                    <a:pt x="0" y="689"/>
                    <a:pt x="14" y="731"/>
                  </a:cubicBezTo>
                  <a:cubicBezTo>
                    <a:pt x="45" y="804"/>
                    <a:pt x="157" y="815"/>
                    <a:pt x="213" y="822"/>
                  </a:cubicBezTo>
                  <a:cubicBezTo>
                    <a:pt x="269" y="832"/>
                    <a:pt x="405" y="829"/>
                    <a:pt x="444" y="769"/>
                  </a:cubicBezTo>
                  <a:cubicBezTo>
                    <a:pt x="479" y="706"/>
                    <a:pt x="531" y="0"/>
                    <a:pt x="356" y="42"/>
                  </a:cubicBezTo>
                </a:path>
              </a:pathLst>
            </a:custGeom>
            <a:solidFill>
              <a:srgbClr val="EAACA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9" name="Freeform 299">
              <a:extLst>
                <a:ext uri="{FF2B5EF4-FFF2-40B4-BE49-F238E27FC236}">
                  <a16:creationId xmlns:a16="http://schemas.microsoft.com/office/drawing/2014/main" id="{9485D5A8-A33B-E745-A02B-BE15E4F68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2259" y="23253922"/>
              <a:ext cx="1452718" cy="2257109"/>
            </a:xfrm>
            <a:custGeom>
              <a:avLst/>
              <a:gdLst>
                <a:gd name="T0" fmla="*/ 458 w 532"/>
                <a:gd name="T1" fmla="*/ 416 h 830"/>
                <a:gd name="T2" fmla="*/ 458 w 532"/>
                <a:gd name="T3" fmla="*/ 416 h 830"/>
                <a:gd name="T4" fmla="*/ 175 w 532"/>
                <a:gd name="T5" fmla="*/ 42 h 830"/>
                <a:gd name="T6" fmla="*/ 175 w 532"/>
                <a:gd name="T7" fmla="*/ 42 h 830"/>
                <a:gd name="T8" fmla="*/ 91 w 532"/>
                <a:gd name="T9" fmla="*/ 769 h 830"/>
                <a:gd name="T10" fmla="*/ 294 w 532"/>
                <a:gd name="T11" fmla="*/ 818 h 830"/>
                <a:gd name="T12" fmla="*/ 517 w 532"/>
                <a:gd name="T13" fmla="*/ 731 h 830"/>
                <a:gd name="T14" fmla="*/ 458 w 532"/>
                <a:gd name="T15" fmla="*/ 416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2" h="830">
                  <a:moveTo>
                    <a:pt x="458" y="416"/>
                  </a:moveTo>
                  <a:lnTo>
                    <a:pt x="458" y="416"/>
                  </a:lnTo>
                  <a:cubicBezTo>
                    <a:pt x="388" y="213"/>
                    <a:pt x="234" y="56"/>
                    <a:pt x="175" y="42"/>
                  </a:cubicBezTo>
                  <a:lnTo>
                    <a:pt x="175" y="42"/>
                  </a:lnTo>
                  <a:cubicBezTo>
                    <a:pt x="0" y="0"/>
                    <a:pt x="53" y="706"/>
                    <a:pt x="91" y="769"/>
                  </a:cubicBezTo>
                  <a:cubicBezTo>
                    <a:pt x="126" y="829"/>
                    <a:pt x="238" y="825"/>
                    <a:pt x="294" y="818"/>
                  </a:cubicBezTo>
                  <a:cubicBezTo>
                    <a:pt x="350" y="808"/>
                    <a:pt x="496" y="787"/>
                    <a:pt x="517" y="731"/>
                  </a:cubicBezTo>
                  <a:cubicBezTo>
                    <a:pt x="531" y="689"/>
                    <a:pt x="500" y="542"/>
                    <a:pt x="458" y="416"/>
                  </a:cubicBezTo>
                </a:path>
              </a:pathLst>
            </a:custGeom>
            <a:solidFill>
              <a:srgbClr val="EAACA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0" name="Freeform 301">
              <a:extLst>
                <a:ext uri="{FF2B5EF4-FFF2-40B4-BE49-F238E27FC236}">
                  <a16:creationId xmlns:a16="http://schemas.microsoft.com/office/drawing/2014/main" id="{F669A461-F772-D543-936A-196A0EC10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0106" y="22833712"/>
              <a:ext cx="420210" cy="1140564"/>
            </a:xfrm>
            <a:custGeom>
              <a:avLst/>
              <a:gdLst>
                <a:gd name="T0" fmla="*/ 154 w 155"/>
                <a:gd name="T1" fmla="*/ 56 h 420"/>
                <a:gd name="T2" fmla="*/ 154 w 155"/>
                <a:gd name="T3" fmla="*/ 56 h 420"/>
                <a:gd name="T4" fmla="*/ 77 w 155"/>
                <a:gd name="T5" fmla="*/ 0 h 420"/>
                <a:gd name="T6" fmla="*/ 0 w 155"/>
                <a:gd name="T7" fmla="*/ 56 h 420"/>
                <a:gd name="T8" fmla="*/ 18 w 155"/>
                <a:gd name="T9" fmla="*/ 94 h 420"/>
                <a:gd name="T10" fmla="*/ 18 w 155"/>
                <a:gd name="T11" fmla="*/ 98 h 420"/>
                <a:gd name="T12" fmla="*/ 46 w 155"/>
                <a:gd name="T13" fmla="*/ 147 h 420"/>
                <a:gd name="T14" fmla="*/ 46 w 155"/>
                <a:gd name="T15" fmla="*/ 161 h 420"/>
                <a:gd name="T16" fmla="*/ 46 w 155"/>
                <a:gd name="T17" fmla="*/ 213 h 420"/>
                <a:gd name="T18" fmla="*/ 46 w 155"/>
                <a:gd name="T19" fmla="*/ 241 h 420"/>
                <a:gd name="T20" fmla="*/ 46 w 155"/>
                <a:gd name="T21" fmla="*/ 297 h 420"/>
                <a:gd name="T22" fmla="*/ 46 w 155"/>
                <a:gd name="T23" fmla="*/ 322 h 420"/>
                <a:gd name="T24" fmla="*/ 46 w 155"/>
                <a:gd name="T25" fmla="*/ 384 h 420"/>
                <a:gd name="T26" fmla="*/ 46 w 155"/>
                <a:gd name="T27" fmla="*/ 388 h 420"/>
                <a:gd name="T28" fmla="*/ 77 w 155"/>
                <a:gd name="T29" fmla="*/ 419 h 420"/>
                <a:gd name="T30" fmla="*/ 112 w 155"/>
                <a:gd name="T31" fmla="*/ 388 h 420"/>
                <a:gd name="T32" fmla="*/ 112 w 155"/>
                <a:gd name="T33" fmla="*/ 384 h 420"/>
                <a:gd name="T34" fmla="*/ 112 w 155"/>
                <a:gd name="T35" fmla="*/ 322 h 420"/>
                <a:gd name="T36" fmla="*/ 112 w 155"/>
                <a:gd name="T37" fmla="*/ 297 h 420"/>
                <a:gd name="T38" fmla="*/ 112 w 155"/>
                <a:gd name="T39" fmla="*/ 241 h 420"/>
                <a:gd name="T40" fmla="*/ 112 w 155"/>
                <a:gd name="T41" fmla="*/ 213 h 420"/>
                <a:gd name="T42" fmla="*/ 112 w 155"/>
                <a:gd name="T43" fmla="*/ 161 h 420"/>
                <a:gd name="T44" fmla="*/ 112 w 155"/>
                <a:gd name="T45" fmla="*/ 143 h 420"/>
                <a:gd name="T46" fmla="*/ 133 w 155"/>
                <a:gd name="T47" fmla="*/ 98 h 420"/>
                <a:gd name="T48" fmla="*/ 133 w 155"/>
                <a:gd name="T49" fmla="*/ 94 h 420"/>
                <a:gd name="T50" fmla="*/ 154 w 155"/>
                <a:gd name="T51" fmla="*/ 56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5" h="420">
                  <a:moveTo>
                    <a:pt x="154" y="56"/>
                  </a:moveTo>
                  <a:lnTo>
                    <a:pt x="154" y="56"/>
                  </a:lnTo>
                  <a:cubicBezTo>
                    <a:pt x="154" y="24"/>
                    <a:pt x="119" y="0"/>
                    <a:pt x="77" y="0"/>
                  </a:cubicBezTo>
                  <a:cubicBezTo>
                    <a:pt x="35" y="0"/>
                    <a:pt x="0" y="24"/>
                    <a:pt x="0" y="56"/>
                  </a:cubicBezTo>
                  <a:cubicBezTo>
                    <a:pt x="0" y="70"/>
                    <a:pt x="7" y="84"/>
                    <a:pt x="18" y="94"/>
                  </a:cubicBezTo>
                  <a:cubicBezTo>
                    <a:pt x="18" y="94"/>
                    <a:pt x="18" y="94"/>
                    <a:pt x="18" y="98"/>
                  </a:cubicBezTo>
                  <a:cubicBezTo>
                    <a:pt x="18" y="115"/>
                    <a:pt x="28" y="136"/>
                    <a:pt x="46" y="147"/>
                  </a:cubicBezTo>
                  <a:cubicBezTo>
                    <a:pt x="46" y="161"/>
                    <a:pt x="46" y="161"/>
                    <a:pt x="46" y="161"/>
                  </a:cubicBezTo>
                  <a:cubicBezTo>
                    <a:pt x="46" y="213"/>
                    <a:pt x="46" y="213"/>
                    <a:pt x="46" y="213"/>
                  </a:cubicBezTo>
                  <a:cubicBezTo>
                    <a:pt x="46" y="241"/>
                    <a:pt x="46" y="241"/>
                    <a:pt x="46" y="241"/>
                  </a:cubicBezTo>
                  <a:cubicBezTo>
                    <a:pt x="46" y="297"/>
                    <a:pt x="46" y="297"/>
                    <a:pt x="46" y="297"/>
                  </a:cubicBezTo>
                  <a:cubicBezTo>
                    <a:pt x="46" y="322"/>
                    <a:pt x="46" y="322"/>
                    <a:pt x="46" y="322"/>
                  </a:cubicBezTo>
                  <a:cubicBezTo>
                    <a:pt x="46" y="384"/>
                    <a:pt x="46" y="384"/>
                    <a:pt x="46" y="384"/>
                  </a:cubicBezTo>
                  <a:cubicBezTo>
                    <a:pt x="46" y="388"/>
                    <a:pt x="46" y="388"/>
                    <a:pt x="46" y="388"/>
                  </a:cubicBezTo>
                  <a:cubicBezTo>
                    <a:pt x="46" y="405"/>
                    <a:pt x="60" y="419"/>
                    <a:pt x="77" y="419"/>
                  </a:cubicBezTo>
                  <a:cubicBezTo>
                    <a:pt x="95" y="419"/>
                    <a:pt x="112" y="405"/>
                    <a:pt x="112" y="388"/>
                  </a:cubicBezTo>
                  <a:cubicBezTo>
                    <a:pt x="112" y="384"/>
                    <a:pt x="112" y="384"/>
                    <a:pt x="112" y="384"/>
                  </a:cubicBezTo>
                  <a:cubicBezTo>
                    <a:pt x="112" y="322"/>
                    <a:pt x="112" y="322"/>
                    <a:pt x="112" y="322"/>
                  </a:cubicBezTo>
                  <a:cubicBezTo>
                    <a:pt x="112" y="297"/>
                    <a:pt x="112" y="297"/>
                    <a:pt x="112" y="297"/>
                  </a:cubicBezTo>
                  <a:cubicBezTo>
                    <a:pt x="112" y="241"/>
                    <a:pt x="112" y="241"/>
                    <a:pt x="112" y="241"/>
                  </a:cubicBezTo>
                  <a:cubicBezTo>
                    <a:pt x="112" y="213"/>
                    <a:pt x="112" y="213"/>
                    <a:pt x="112" y="213"/>
                  </a:cubicBezTo>
                  <a:cubicBezTo>
                    <a:pt x="112" y="161"/>
                    <a:pt x="112" y="161"/>
                    <a:pt x="112" y="161"/>
                  </a:cubicBezTo>
                  <a:cubicBezTo>
                    <a:pt x="112" y="143"/>
                    <a:pt x="112" y="143"/>
                    <a:pt x="112" y="143"/>
                  </a:cubicBezTo>
                  <a:cubicBezTo>
                    <a:pt x="126" y="133"/>
                    <a:pt x="133" y="115"/>
                    <a:pt x="133" y="98"/>
                  </a:cubicBezTo>
                  <a:cubicBezTo>
                    <a:pt x="133" y="94"/>
                    <a:pt x="133" y="94"/>
                    <a:pt x="133" y="94"/>
                  </a:cubicBezTo>
                  <a:cubicBezTo>
                    <a:pt x="147" y="84"/>
                    <a:pt x="154" y="70"/>
                    <a:pt x="154" y="56"/>
                  </a:cubicBezTo>
                </a:path>
              </a:pathLst>
            </a:custGeom>
            <a:solidFill>
              <a:srgbClr val="87B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31" name="Rectángulo 8">
            <a:extLst>
              <a:ext uri="{FF2B5EF4-FFF2-40B4-BE49-F238E27FC236}">
                <a16:creationId xmlns:a16="http://schemas.microsoft.com/office/drawing/2014/main" id="{571B6CC2-9231-964B-9A38-BC9A7F4B4976}"/>
              </a:ext>
            </a:extLst>
          </p:cNvPr>
          <p:cNvSpPr/>
          <p:nvPr/>
        </p:nvSpPr>
        <p:spPr>
          <a:xfrm>
            <a:off x="4075278" y="4825714"/>
            <a:ext cx="60219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  <a:latin typeface="Raleway" panose="020B0503030101060003" pitchFamily="34" charset="77"/>
              </a:rPr>
              <a:t>YOUR TITLE</a:t>
            </a:r>
          </a:p>
        </p:txBody>
      </p:sp>
      <p:sp>
        <p:nvSpPr>
          <p:cNvPr id="132" name="Rectángulo 8">
            <a:extLst>
              <a:ext uri="{FF2B5EF4-FFF2-40B4-BE49-F238E27FC236}">
                <a16:creationId xmlns:a16="http://schemas.microsoft.com/office/drawing/2014/main" id="{2E327AA9-A63D-6F4E-A649-B3B9BB2B913A}"/>
              </a:ext>
            </a:extLst>
          </p:cNvPr>
          <p:cNvSpPr/>
          <p:nvPr/>
        </p:nvSpPr>
        <p:spPr>
          <a:xfrm>
            <a:off x="4075278" y="7960799"/>
            <a:ext cx="60219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  <a:latin typeface="Raleway" panose="020B0503030101060003" pitchFamily="34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17184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1072">
            <a:extLst>
              <a:ext uri="{FF2B5EF4-FFF2-40B4-BE49-F238E27FC236}">
                <a16:creationId xmlns:a16="http://schemas.microsoft.com/office/drawing/2014/main" id="{54084BE4-19A5-A341-BFD7-D7023D04AF1F}"/>
              </a:ext>
            </a:extLst>
          </p:cNvPr>
          <p:cNvSpPr/>
          <p:nvPr/>
        </p:nvSpPr>
        <p:spPr>
          <a:xfrm>
            <a:off x="11296080" y="1339837"/>
            <a:ext cx="110366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8000" dirty="0">
                <a:solidFill>
                  <a:schemeClr val="accent4"/>
                </a:solidFill>
                <a:latin typeface="Raleway Medium" panose="020B0503030101060003" pitchFamily="34" charset="77"/>
              </a:rPr>
              <a:t>NUMBER OF CASES AND DEATHS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B6B30C-7FAE-C544-ABDC-B519BB442711}"/>
              </a:ext>
            </a:extLst>
          </p:cNvPr>
          <p:cNvGrpSpPr/>
          <p:nvPr/>
        </p:nvGrpSpPr>
        <p:grpSpPr>
          <a:xfrm>
            <a:off x="1828800" y="5127171"/>
            <a:ext cx="20780162" cy="6549214"/>
            <a:chOff x="3014675" y="5127171"/>
            <a:chExt cx="18408411" cy="65492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423CB4F-90B1-C544-A443-F8253A76EC2D}"/>
                </a:ext>
              </a:extLst>
            </p:cNvPr>
            <p:cNvSpPr/>
            <p:nvPr/>
          </p:nvSpPr>
          <p:spPr>
            <a:xfrm>
              <a:off x="3014675" y="5127171"/>
              <a:ext cx="18408411" cy="17961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ángulo 91">
              <a:extLst>
                <a:ext uri="{FF2B5EF4-FFF2-40B4-BE49-F238E27FC236}">
                  <a16:creationId xmlns:a16="http://schemas.microsoft.com/office/drawing/2014/main" id="{47AF0312-6FA3-B745-A4A8-39CE3730D155}"/>
                </a:ext>
              </a:extLst>
            </p:cNvPr>
            <p:cNvSpPr/>
            <p:nvPr/>
          </p:nvSpPr>
          <p:spPr>
            <a:xfrm>
              <a:off x="6882481" y="5697447"/>
              <a:ext cx="16081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b="1" dirty="0">
                  <a:solidFill>
                    <a:schemeClr val="bg1"/>
                  </a:solidFill>
                  <a:latin typeface="Raleway Black" panose="020B0503030101060003" pitchFamily="34" charset="77"/>
                </a:rPr>
                <a:t>TESTS</a:t>
              </a:r>
            </a:p>
          </p:txBody>
        </p:sp>
        <p:sp>
          <p:nvSpPr>
            <p:cNvPr id="23" name="Rectángulo 92">
              <a:extLst>
                <a:ext uri="{FF2B5EF4-FFF2-40B4-BE49-F238E27FC236}">
                  <a16:creationId xmlns:a16="http://schemas.microsoft.com/office/drawing/2014/main" id="{518583E5-5F82-7C48-8B47-2E4D7D8B3DB0}"/>
                </a:ext>
              </a:extLst>
            </p:cNvPr>
            <p:cNvSpPr/>
            <p:nvPr/>
          </p:nvSpPr>
          <p:spPr>
            <a:xfrm>
              <a:off x="9970108" y="5697447"/>
              <a:ext cx="378821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b="1" dirty="0">
                  <a:solidFill>
                    <a:schemeClr val="bg1"/>
                  </a:solidFill>
                  <a:latin typeface="Raleway Black" panose="020B0503030101060003" pitchFamily="34" charset="77"/>
                </a:rPr>
                <a:t>PEOPLE TESTED</a:t>
              </a:r>
            </a:p>
          </p:txBody>
        </p:sp>
        <p:sp>
          <p:nvSpPr>
            <p:cNvPr id="24" name="Rectángulo 93">
              <a:extLst>
                <a:ext uri="{FF2B5EF4-FFF2-40B4-BE49-F238E27FC236}">
                  <a16:creationId xmlns:a16="http://schemas.microsoft.com/office/drawing/2014/main" id="{656775A3-13CE-124B-86DF-EDF9E04DA94F}"/>
                </a:ext>
              </a:extLst>
            </p:cNvPr>
            <p:cNvSpPr/>
            <p:nvPr/>
          </p:nvSpPr>
          <p:spPr>
            <a:xfrm>
              <a:off x="14790943" y="5703958"/>
              <a:ext cx="22765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b="1" dirty="0">
                  <a:solidFill>
                    <a:schemeClr val="bg1"/>
                  </a:solidFill>
                  <a:latin typeface="Raleway Black" panose="020B0503030101060003" pitchFamily="34" charset="77"/>
                </a:rPr>
                <a:t>POSITIVE</a:t>
              </a:r>
            </a:p>
          </p:txBody>
        </p:sp>
        <p:sp>
          <p:nvSpPr>
            <p:cNvPr id="25" name="Rectángulo 94">
              <a:extLst>
                <a:ext uri="{FF2B5EF4-FFF2-40B4-BE49-F238E27FC236}">
                  <a16:creationId xmlns:a16="http://schemas.microsoft.com/office/drawing/2014/main" id="{55464BCE-3749-4543-865A-5BF762F0AA9E}"/>
                </a:ext>
              </a:extLst>
            </p:cNvPr>
            <p:cNvSpPr/>
            <p:nvPr/>
          </p:nvSpPr>
          <p:spPr>
            <a:xfrm>
              <a:off x="18581357" y="5703958"/>
              <a:ext cx="201850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b="1" dirty="0">
                  <a:solidFill>
                    <a:schemeClr val="bg1"/>
                  </a:solidFill>
                  <a:latin typeface="Raleway Black" panose="020B0503030101060003" pitchFamily="34" charset="77"/>
                </a:rPr>
                <a:t>DEATHS</a:t>
              </a:r>
            </a:p>
          </p:txBody>
        </p:sp>
        <p:sp>
          <p:nvSpPr>
            <p:cNvPr id="26" name="Rectángulo 91">
              <a:extLst>
                <a:ext uri="{FF2B5EF4-FFF2-40B4-BE49-F238E27FC236}">
                  <a16:creationId xmlns:a16="http://schemas.microsoft.com/office/drawing/2014/main" id="{2FD975B1-08E5-DF4E-9039-089A6EA77AED}"/>
                </a:ext>
              </a:extLst>
            </p:cNvPr>
            <p:cNvSpPr/>
            <p:nvPr/>
          </p:nvSpPr>
          <p:spPr>
            <a:xfrm>
              <a:off x="3503965" y="7611505"/>
              <a:ext cx="129554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b="1" dirty="0">
                  <a:latin typeface="Raleway" panose="020B0503030101060003" pitchFamily="34" charset="77"/>
                </a:rPr>
                <a:t>Daily</a:t>
              </a:r>
            </a:p>
          </p:txBody>
        </p:sp>
        <p:sp>
          <p:nvSpPr>
            <p:cNvPr id="27" name="Rectángulo 91">
              <a:extLst>
                <a:ext uri="{FF2B5EF4-FFF2-40B4-BE49-F238E27FC236}">
                  <a16:creationId xmlns:a16="http://schemas.microsoft.com/office/drawing/2014/main" id="{0945E1B3-986F-FA42-9BBB-16DD6F9E1A1F}"/>
                </a:ext>
              </a:extLst>
            </p:cNvPr>
            <p:cNvSpPr/>
            <p:nvPr/>
          </p:nvSpPr>
          <p:spPr>
            <a:xfrm>
              <a:off x="3210617" y="9331882"/>
              <a:ext cx="188224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b="1" dirty="0">
                  <a:latin typeface="Raleway" panose="020B0503030101060003" pitchFamily="34" charset="77"/>
                </a:rPr>
                <a:t>Weekly</a:t>
              </a:r>
            </a:p>
          </p:txBody>
        </p:sp>
        <p:sp>
          <p:nvSpPr>
            <p:cNvPr id="28" name="Rectángulo 91">
              <a:extLst>
                <a:ext uri="{FF2B5EF4-FFF2-40B4-BE49-F238E27FC236}">
                  <a16:creationId xmlns:a16="http://schemas.microsoft.com/office/drawing/2014/main" id="{15BB76AB-EF46-5F40-8EDC-965BF32C0630}"/>
                </a:ext>
              </a:extLst>
            </p:cNvPr>
            <p:cNvSpPr/>
            <p:nvPr/>
          </p:nvSpPr>
          <p:spPr>
            <a:xfrm>
              <a:off x="6961539" y="7611505"/>
              <a:ext cx="152317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dirty="0">
                  <a:latin typeface="Raleway" panose="020B0503030101060003" pitchFamily="34" charset="77"/>
                </a:rPr>
                <a:t>14,982</a:t>
              </a:r>
            </a:p>
          </p:txBody>
        </p:sp>
        <p:sp>
          <p:nvSpPr>
            <p:cNvPr id="29" name="Rectángulo 91">
              <a:extLst>
                <a:ext uri="{FF2B5EF4-FFF2-40B4-BE49-F238E27FC236}">
                  <a16:creationId xmlns:a16="http://schemas.microsoft.com/office/drawing/2014/main" id="{E699D76C-0645-0C40-847A-06A4DA53169C}"/>
                </a:ext>
              </a:extLst>
            </p:cNvPr>
            <p:cNvSpPr/>
            <p:nvPr/>
          </p:nvSpPr>
          <p:spPr>
            <a:xfrm>
              <a:off x="6901349" y="9331882"/>
              <a:ext cx="186301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dirty="0">
                  <a:latin typeface="Raleway" panose="020B0503030101060003" pitchFamily="34" charset="77"/>
                </a:rPr>
                <a:t>382,650</a:t>
              </a:r>
            </a:p>
          </p:txBody>
        </p:sp>
        <p:sp>
          <p:nvSpPr>
            <p:cNvPr id="30" name="Rectángulo 91">
              <a:extLst>
                <a:ext uri="{FF2B5EF4-FFF2-40B4-BE49-F238E27FC236}">
                  <a16:creationId xmlns:a16="http://schemas.microsoft.com/office/drawing/2014/main" id="{3BEEA98C-CC36-DC42-8063-E49AC9231297}"/>
                </a:ext>
              </a:extLst>
            </p:cNvPr>
            <p:cNvSpPr/>
            <p:nvPr/>
          </p:nvSpPr>
          <p:spPr>
            <a:xfrm>
              <a:off x="11374703" y="7611505"/>
              <a:ext cx="147508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dirty="0">
                  <a:latin typeface="Raleway" panose="020B0503030101060003" pitchFamily="34" charset="77"/>
                </a:rPr>
                <a:t>11,879</a:t>
              </a:r>
            </a:p>
          </p:txBody>
        </p:sp>
        <p:sp>
          <p:nvSpPr>
            <p:cNvPr id="31" name="Rectángulo 91">
              <a:extLst>
                <a:ext uri="{FF2B5EF4-FFF2-40B4-BE49-F238E27FC236}">
                  <a16:creationId xmlns:a16="http://schemas.microsoft.com/office/drawing/2014/main" id="{2F5ACBD5-EBF4-9A4A-B716-6FF16A47CBB8}"/>
                </a:ext>
              </a:extLst>
            </p:cNvPr>
            <p:cNvSpPr/>
            <p:nvPr/>
          </p:nvSpPr>
          <p:spPr>
            <a:xfrm>
              <a:off x="11296080" y="9331882"/>
              <a:ext cx="18517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dirty="0">
                  <a:latin typeface="Raleway" panose="020B0503030101060003" pitchFamily="34" charset="77"/>
                </a:rPr>
                <a:t>302,599</a:t>
              </a:r>
            </a:p>
          </p:txBody>
        </p:sp>
        <p:sp>
          <p:nvSpPr>
            <p:cNvPr id="32" name="Rectángulo 91">
              <a:extLst>
                <a:ext uri="{FF2B5EF4-FFF2-40B4-BE49-F238E27FC236}">
                  <a16:creationId xmlns:a16="http://schemas.microsoft.com/office/drawing/2014/main" id="{B9676E96-9174-F542-A9DC-03D2B437DC64}"/>
                </a:ext>
              </a:extLst>
            </p:cNvPr>
            <p:cNvSpPr/>
            <p:nvPr/>
          </p:nvSpPr>
          <p:spPr>
            <a:xfrm>
              <a:off x="15425901" y="7611505"/>
              <a:ext cx="12731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dirty="0">
                  <a:latin typeface="Raleway" panose="020B0503030101060003" pitchFamily="34" charset="77"/>
                </a:rPr>
                <a:t>5,252</a:t>
              </a:r>
            </a:p>
          </p:txBody>
        </p:sp>
        <p:sp>
          <p:nvSpPr>
            <p:cNvPr id="33" name="Rectángulo 91">
              <a:extLst>
                <a:ext uri="{FF2B5EF4-FFF2-40B4-BE49-F238E27FC236}">
                  <a16:creationId xmlns:a16="http://schemas.microsoft.com/office/drawing/2014/main" id="{FAD7E944-A83B-DD4B-A00E-16009F093D76}"/>
                </a:ext>
              </a:extLst>
            </p:cNvPr>
            <p:cNvSpPr/>
            <p:nvPr/>
          </p:nvSpPr>
          <p:spPr>
            <a:xfrm>
              <a:off x="15311798" y="9331882"/>
              <a:ext cx="157446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dirty="0">
                  <a:latin typeface="Raleway" panose="020B0503030101060003" pitchFamily="34" charset="77"/>
                </a:rPr>
                <a:t>93,873</a:t>
              </a:r>
            </a:p>
          </p:txBody>
        </p:sp>
        <p:sp>
          <p:nvSpPr>
            <p:cNvPr id="34" name="Rectángulo 91">
              <a:extLst>
                <a:ext uri="{FF2B5EF4-FFF2-40B4-BE49-F238E27FC236}">
                  <a16:creationId xmlns:a16="http://schemas.microsoft.com/office/drawing/2014/main" id="{E055C28C-1178-5D4C-85C2-B57A831264D0}"/>
                </a:ext>
              </a:extLst>
            </p:cNvPr>
            <p:cNvSpPr/>
            <p:nvPr/>
          </p:nvSpPr>
          <p:spPr>
            <a:xfrm>
              <a:off x="19200693" y="7611505"/>
              <a:ext cx="95250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dirty="0">
                  <a:latin typeface="Raleway" panose="020B0503030101060003" pitchFamily="34" charset="77"/>
                </a:rPr>
                <a:t>778</a:t>
              </a:r>
            </a:p>
          </p:txBody>
        </p:sp>
        <p:sp>
          <p:nvSpPr>
            <p:cNvPr id="35" name="Rectángulo 91">
              <a:extLst>
                <a:ext uri="{FF2B5EF4-FFF2-40B4-BE49-F238E27FC236}">
                  <a16:creationId xmlns:a16="http://schemas.microsoft.com/office/drawing/2014/main" id="{FD5AAA08-9B05-9B49-B0E2-916276D19139}"/>
                </a:ext>
              </a:extLst>
            </p:cNvPr>
            <p:cNvSpPr/>
            <p:nvPr/>
          </p:nvSpPr>
          <p:spPr>
            <a:xfrm>
              <a:off x="18987204" y="9331882"/>
              <a:ext cx="145264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dirty="0">
                  <a:latin typeface="Raleway" panose="020B0503030101060003" pitchFamily="34" charset="77"/>
                </a:rPr>
                <a:t>12,107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1E41812-03FF-684C-BFBF-CDAE72B0646C}"/>
                </a:ext>
              </a:extLst>
            </p:cNvPr>
            <p:cNvCxnSpPr/>
            <p:nvPr/>
          </p:nvCxnSpPr>
          <p:spPr>
            <a:xfrm>
              <a:off x="3037115" y="8729685"/>
              <a:ext cx="18385971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AC65F40-0238-8440-B85A-E0F375F2C435}"/>
                </a:ext>
              </a:extLst>
            </p:cNvPr>
            <p:cNvCxnSpPr/>
            <p:nvPr/>
          </p:nvCxnSpPr>
          <p:spPr>
            <a:xfrm>
              <a:off x="3037115" y="10493171"/>
              <a:ext cx="18385971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ángulo 91">
              <a:extLst>
                <a:ext uri="{FF2B5EF4-FFF2-40B4-BE49-F238E27FC236}">
                  <a16:creationId xmlns:a16="http://schemas.microsoft.com/office/drawing/2014/main" id="{516D7BB2-2509-7B4C-BA3B-66CD0921F8E0}"/>
                </a:ext>
              </a:extLst>
            </p:cNvPr>
            <p:cNvSpPr/>
            <p:nvPr/>
          </p:nvSpPr>
          <p:spPr>
            <a:xfrm>
              <a:off x="3482325" y="11030054"/>
              <a:ext cx="133882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b="1" dirty="0">
                  <a:latin typeface="Raleway" panose="020B0503030101060003" pitchFamily="34" charset="77"/>
                </a:rPr>
                <a:t>Total</a:t>
              </a:r>
            </a:p>
          </p:txBody>
        </p:sp>
        <p:sp>
          <p:nvSpPr>
            <p:cNvPr id="21" name="Rectángulo 91">
              <a:extLst>
                <a:ext uri="{FF2B5EF4-FFF2-40B4-BE49-F238E27FC236}">
                  <a16:creationId xmlns:a16="http://schemas.microsoft.com/office/drawing/2014/main" id="{F583C921-202B-9749-833D-3D43C8791E90}"/>
                </a:ext>
              </a:extLst>
            </p:cNvPr>
            <p:cNvSpPr/>
            <p:nvPr/>
          </p:nvSpPr>
          <p:spPr>
            <a:xfrm>
              <a:off x="6901349" y="11030054"/>
              <a:ext cx="186301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dirty="0">
                  <a:latin typeface="Raleway" panose="020B0503030101060003" pitchFamily="34" charset="77"/>
                </a:rPr>
                <a:t>382,650</a:t>
              </a:r>
            </a:p>
          </p:txBody>
        </p:sp>
        <p:sp>
          <p:nvSpPr>
            <p:cNvPr id="36" name="Rectángulo 91">
              <a:extLst>
                <a:ext uri="{FF2B5EF4-FFF2-40B4-BE49-F238E27FC236}">
                  <a16:creationId xmlns:a16="http://schemas.microsoft.com/office/drawing/2014/main" id="{D44DC314-A708-AD4B-A458-E10B174BEF13}"/>
                </a:ext>
              </a:extLst>
            </p:cNvPr>
            <p:cNvSpPr/>
            <p:nvPr/>
          </p:nvSpPr>
          <p:spPr>
            <a:xfrm>
              <a:off x="11296080" y="11030054"/>
              <a:ext cx="18517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dirty="0">
                  <a:latin typeface="Raleway" panose="020B0503030101060003" pitchFamily="34" charset="77"/>
                </a:rPr>
                <a:t>302,599</a:t>
              </a:r>
            </a:p>
          </p:txBody>
        </p:sp>
        <p:sp>
          <p:nvSpPr>
            <p:cNvPr id="38" name="Rectángulo 91">
              <a:extLst>
                <a:ext uri="{FF2B5EF4-FFF2-40B4-BE49-F238E27FC236}">
                  <a16:creationId xmlns:a16="http://schemas.microsoft.com/office/drawing/2014/main" id="{1F8F5F90-CCE8-014A-8659-AAB8C438680A}"/>
                </a:ext>
              </a:extLst>
            </p:cNvPr>
            <p:cNvSpPr/>
            <p:nvPr/>
          </p:nvSpPr>
          <p:spPr>
            <a:xfrm>
              <a:off x="15311798" y="11030054"/>
              <a:ext cx="157446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dirty="0">
                  <a:latin typeface="Raleway" panose="020B0503030101060003" pitchFamily="34" charset="77"/>
                </a:rPr>
                <a:t>93,873</a:t>
              </a:r>
            </a:p>
          </p:txBody>
        </p:sp>
        <p:sp>
          <p:nvSpPr>
            <p:cNvPr id="40" name="Rectángulo 91">
              <a:extLst>
                <a:ext uri="{FF2B5EF4-FFF2-40B4-BE49-F238E27FC236}">
                  <a16:creationId xmlns:a16="http://schemas.microsoft.com/office/drawing/2014/main" id="{8B2760DA-2FC0-904D-A2B3-F9611D1E912C}"/>
                </a:ext>
              </a:extLst>
            </p:cNvPr>
            <p:cNvSpPr/>
            <p:nvPr/>
          </p:nvSpPr>
          <p:spPr>
            <a:xfrm>
              <a:off x="18987204" y="11030054"/>
              <a:ext cx="145264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dirty="0">
                  <a:latin typeface="Raleway" panose="020B0503030101060003" pitchFamily="34" charset="77"/>
                </a:rPr>
                <a:t>12,107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820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ángulo 1072">
            <a:extLst>
              <a:ext uri="{FF2B5EF4-FFF2-40B4-BE49-F238E27FC236}">
                <a16:creationId xmlns:a16="http://schemas.microsoft.com/office/drawing/2014/main" id="{3F08A1D9-FC0B-F845-A8B7-A4018C38A47E}"/>
              </a:ext>
            </a:extLst>
          </p:cNvPr>
          <p:cNvSpPr/>
          <p:nvPr/>
        </p:nvSpPr>
        <p:spPr>
          <a:xfrm>
            <a:off x="11296080" y="1339837"/>
            <a:ext cx="110366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8000" dirty="0">
                <a:solidFill>
                  <a:schemeClr val="accent4"/>
                </a:solidFill>
                <a:latin typeface="Raleway Medium" panose="020B0503030101060003" pitchFamily="34" charset="77"/>
              </a:rPr>
              <a:t>PEOPLE TESTED</a:t>
            </a:r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4F26D39F-C0D5-344E-9347-C823F1D67C2A}"/>
              </a:ext>
            </a:extLst>
          </p:cNvPr>
          <p:cNvSpPr/>
          <p:nvPr/>
        </p:nvSpPr>
        <p:spPr>
          <a:xfrm>
            <a:off x="2155372" y="4212772"/>
            <a:ext cx="7837714" cy="7837714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ángulo 1072">
            <a:extLst>
              <a:ext uri="{FF2B5EF4-FFF2-40B4-BE49-F238E27FC236}">
                <a16:creationId xmlns:a16="http://schemas.microsoft.com/office/drawing/2014/main" id="{7FD36069-FD49-F140-B558-0661446EA353}"/>
              </a:ext>
            </a:extLst>
          </p:cNvPr>
          <p:cNvSpPr/>
          <p:nvPr/>
        </p:nvSpPr>
        <p:spPr>
          <a:xfrm>
            <a:off x="2155372" y="6192637"/>
            <a:ext cx="78377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6000" b="1" dirty="0">
                <a:solidFill>
                  <a:schemeClr val="bg1"/>
                </a:solidFill>
                <a:latin typeface="Raleway Black" panose="020B0503030101060003" pitchFamily="34" charset="77"/>
              </a:rPr>
              <a:t>PEOPLE </a:t>
            </a:r>
          </a:p>
          <a:p>
            <a:pPr algn="ctr"/>
            <a:r>
              <a:rPr lang="es-MX" sz="6000" b="1" dirty="0">
                <a:solidFill>
                  <a:schemeClr val="bg1"/>
                </a:solidFill>
                <a:latin typeface="Raleway Black" panose="020B0503030101060003" pitchFamily="34" charset="77"/>
              </a:rPr>
              <a:t>TESTED</a:t>
            </a:r>
          </a:p>
        </p:txBody>
      </p:sp>
      <p:sp>
        <p:nvSpPr>
          <p:cNvPr id="80" name="Rectángulo 1072">
            <a:extLst>
              <a:ext uri="{FF2B5EF4-FFF2-40B4-BE49-F238E27FC236}">
                <a16:creationId xmlns:a16="http://schemas.microsoft.com/office/drawing/2014/main" id="{265D9FCE-7878-3D4B-9CF1-D9835A828078}"/>
              </a:ext>
            </a:extLst>
          </p:cNvPr>
          <p:cNvSpPr/>
          <p:nvPr/>
        </p:nvSpPr>
        <p:spPr>
          <a:xfrm>
            <a:off x="2155372" y="7842936"/>
            <a:ext cx="78377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0" b="1" dirty="0">
                <a:solidFill>
                  <a:schemeClr val="bg1"/>
                </a:solidFill>
                <a:latin typeface="Raleway Black" panose="020B0503030101060003" pitchFamily="34" charset="77"/>
              </a:rPr>
              <a:t>10,000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DEFCD37-763E-BF42-8B24-2752E78F927C}"/>
              </a:ext>
            </a:extLst>
          </p:cNvPr>
          <p:cNvGrpSpPr/>
          <p:nvPr/>
        </p:nvGrpSpPr>
        <p:grpSpPr>
          <a:xfrm>
            <a:off x="8265755" y="2543929"/>
            <a:ext cx="5091014" cy="4198424"/>
            <a:chOff x="1231900" y="4586288"/>
            <a:chExt cx="244475" cy="201612"/>
          </a:xfrm>
        </p:grpSpPr>
        <p:sp>
          <p:nvSpPr>
            <p:cNvPr id="84" name="Freeform 487">
              <a:extLst>
                <a:ext uri="{FF2B5EF4-FFF2-40B4-BE49-F238E27FC236}">
                  <a16:creationId xmlns:a16="http://schemas.microsoft.com/office/drawing/2014/main" id="{60CB6040-26F8-D14A-B758-0E385E7F0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900" y="4632325"/>
              <a:ext cx="182563" cy="155575"/>
            </a:xfrm>
            <a:custGeom>
              <a:avLst/>
              <a:gdLst>
                <a:gd name="T0" fmla="*/ 504 w 505"/>
                <a:gd name="T1" fmla="*/ 294 h 430"/>
                <a:gd name="T2" fmla="*/ 0 w 505"/>
                <a:gd name="T3" fmla="*/ 429 h 430"/>
                <a:gd name="T4" fmla="*/ 271 w 505"/>
                <a:gd name="T5" fmla="*/ 0 h 430"/>
                <a:gd name="T6" fmla="*/ 481 w 505"/>
                <a:gd name="T7" fmla="*/ 218 h 430"/>
                <a:gd name="T8" fmla="*/ 504 w 505"/>
                <a:gd name="T9" fmla="*/ 29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5" h="430">
                  <a:moveTo>
                    <a:pt x="504" y="294"/>
                  </a:moveTo>
                  <a:lnTo>
                    <a:pt x="0" y="429"/>
                  </a:lnTo>
                  <a:lnTo>
                    <a:pt x="271" y="0"/>
                  </a:lnTo>
                  <a:lnTo>
                    <a:pt x="481" y="218"/>
                  </a:lnTo>
                  <a:lnTo>
                    <a:pt x="504" y="294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488">
              <a:extLst>
                <a:ext uri="{FF2B5EF4-FFF2-40B4-BE49-F238E27FC236}">
                  <a16:creationId xmlns:a16="http://schemas.microsoft.com/office/drawing/2014/main" id="{A6A4D8AD-2625-FF4F-9BB1-90FF2F115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900" y="4632325"/>
              <a:ext cx="182563" cy="155575"/>
            </a:xfrm>
            <a:custGeom>
              <a:avLst/>
              <a:gdLst>
                <a:gd name="T0" fmla="*/ 504 w 505"/>
                <a:gd name="T1" fmla="*/ 294 h 430"/>
                <a:gd name="T2" fmla="*/ 0 w 505"/>
                <a:gd name="T3" fmla="*/ 429 h 430"/>
                <a:gd name="T4" fmla="*/ 271 w 505"/>
                <a:gd name="T5" fmla="*/ 0 h 430"/>
                <a:gd name="T6" fmla="*/ 481 w 505"/>
                <a:gd name="T7" fmla="*/ 21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5" h="430">
                  <a:moveTo>
                    <a:pt x="504" y="294"/>
                  </a:moveTo>
                  <a:lnTo>
                    <a:pt x="0" y="429"/>
                  </a:lnTo>
                  <a:lnTo>
                    <a:pt x="271" y="0"/>
                  </a:lnTo>
                  <a:lnTo>
                    <a:pt x="481" y="218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89">
              <a:extLst>
                <a:ext uri="{FF2B5EF4-FFF2-40B4-BE49-F238E27FC236}">
                  <a16:creationId xmlns:a16="http://schemas.microsoft.com/office/drawing/2014/main" id="{1C009672-F050-FB4D-A137-0312CF772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038" y="4586288"/>
              <a:ext cx="160337" cy="160337"/>
            </a:xfrm>
            <a:custGeom>
              <a:avLst/>
              <a:gdLst>
                <a:gd name="T0" fmla="*/ 15 w 445"/>
                <a:gd name="T1" fmla="*/ 187 h 444"/>
                <a:gd name="T2" fmla="*/ 15 w 445"/>
                <a:gd name="T3" fmla="*/ 187 h 444"/>
                <a:gd name="T4" fmla="*/ 188 w 445"/>
                <a:gd name="T5" fmla="*/ 428 h 444"/>
                <a:gd name="T6" fmla="*/ 429 w 445"/>
                <a:gd name="T7" fmla="*/ 255 h 444"/>
                <a:gd name="T8" fmla="*/ 256 w 445"/>
                <a:gd name="T9" fmla="*/ 14 h 444"/>
                <a:gd name="T10" fmla="*/ 15 w 445"/>
                <a:gd name="T11" fmla="*/ 187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5" h="444">
                  <a:moveTo>
                    <a:pt x="15" y="187"/>
                  </a:moveTo>
                  <a:lnTo>
                    <a:pt x="15" y="187"/>
                  </a:lnTo>
                  <a:cubicBezTo>
                    <a:pt x="0" y="300"/>
                    <a:pt x="75" y="405"/>
                    <a:pt x="188" y="428"/>
                  </a:cubicBezTo>
                  <a:cubicBezTo>
                    <a:pt x="301" y="443"/>
                    <a:pt x="406" y="368"/>
                    <a:pt x="429" y="255"/>
                  </a:cubicBezTo>
                  <a:cubicBezTo>
                    <a:pt x="444" y="142"/>
                    <a:pt x="369" y="37"/>
                    <a:pt x="256" y="14"/>
                  </a:cubicBezTo>
                  <a:cubicBezTo>
                    <a:pt x="143" y="0"/>
                    <a:pt x="38" y="75"/>
                    <a:pt x="15" y="1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490">
              <a:extLst>
                <a:ext uri="{FF2B5EF4-FFF2-40B4-BE49-F238E27FC236}">
                  <a16:creationId xmlns:a16="http://schemas.microsoft.com/office/drawing/2014/main" id="{F7424BAC-604E-7643-9B4B-ADF40F8CD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188" y="4613275"/>
              <a:ext cx="42862" cy="41275"/>
            </a:xfrm>
            <a:custGeom>
              <a:avLst/>
              <a:gdLst>
                <a:gd name="T0" fmla="*/ 105 w 121"/>
                <a:gd name="T1" fmla="*/ 90 h 113"/>
                <a:gd name="T2" fmla="*/ 105 w 121"/>
                <a:gd name="T3" fmla="*/ 90 h 113"/>
                <a:gd name="T4" fmla="*/ 30 w 121"/>
                <a:gd name="T5" fmla="*/ 97 h 113"/>
                <a:gd name="T6" fmla="*/ 23 w 121"/>
                <a:gd name="T7" fmla="*/ 22 h 113"/>
                <a:gd name="T8" fmla="*/ 98 w 121"/>
                <a:gd name="T9" fmla="*/ 15 h 113"/>
                <a:gd name="T10" fmla="*/ 105 w 121"/>
                <a:gd name="T11" fmla="*/ 9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113">
                  <a:moveTo>
                    <a:pt x="105" y="90"/>
                  </a:moveTo>
                  <a:lnTo>
                    <a:pt x="105" y="90"/>
                  </a:lnTo>
                  <a:cubicBezTo>
                    <a:pt x="83" y="112"/>
                    <a:pt x="53" y="112"/>
                    <a:pt x="30" y="97"/>
                  </a:cubicBezTo>
                  <a:cubicBezTo>
                    <a:pt x="8" y="75"/>
                    <a:pt x="0" y="45"/>
                    <a:pt x="23" y="22"/>
                  </a:cubicBezTo>
                  <a:cubicBezTo>
                    <a:pt x="38" y="0"/>
                    <a:pt x="75" y="0"/>
                    <a:pt x="98" y="15"/>
                  </a:cubicBezTo>
                  <a:cubicBezTo>
                    <a:pt x="120" y="30"/>
                    <a:pt x="120" y="67"/>
                    <a:pt x="105" y="9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491">
              <a:extLst>
                <a:ext uri="{FF2B5EF4-FFF2-40B4-BE49-F238E27FC236}">
                  <a16:creationId xmlns:a16="http://schemas.microsoft.com/office/drawing/2014/main" id="{7146F468-18C3-784D-A261-16B836DAE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238" y="4648200"/>
              <a:ext cx="6350" cy="14288"/>
            </a:xfrm>
            <a:custGeom>
              <a:avLst/>
              <a:gdLst>
                <a:gd name="T0" fmla="*/ 7 w 16"/>
                <a:gd name="T1" fmla="*/ 0 h 39"/>
                <a:gd name="T2" fmla="*/ 7 w 16"/>
                <a:gd name="T3" fmla="*/ 0 h 39"/>
                <a:gd name="T4" fmla="*/ 7 w 16"/>
                <a:gd name="T5" fmla="*/ 0 h 39"/>
                <a:gd name="T6" fmla="*/ 0 w 16"/>
                <a:gd name="T7" fmla="*/ 8 h 39"/>
                <a:gd name="T8" fmla="*/ 0 w 16"/>
                <a:gd name="T9" fmla="*/ 31 h 39"/>
                <a:gd name="T10" fmla="*/ 7 w 16"/>
                <a:gd name="T11" fmla="*/ 38 h 39"/>
                <a:gd name="T12" fmla="*/ 15 w 16"/>
                <a:gd name="T13" fmla="*/ 31 h 39"/>
                <a:gd name="T14" fmla="*/ 15 w 16"/>
                <a:gd name="T15" fmla="*/ 8 h 39"/>
                <a:gd name="T16" fmla="*/ 7 w 16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39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cubicBezTo>
                    <a:pt x="7" y="0"/>
                    <a:pt x="0" y="0"/>
                    <a:pt x="0" y="8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7" y="38"/>
                  </a:lnTo>
                  <a:cubicBezTo>
                    <a:pt x="15" y="38"/>
                    <a:pt x="15" y="31"/>
                    <a:pt x="15" y="31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0"/>
                    <a:pt x="15" y="0"/>
                    <a:pt x="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492">
              <a:extLst>
                <a:ext uri="{FF2B5EF4-FFF2-40B4-BE49-F238E27FC236}">
                  <a16:creationId xmlns:a16="http://schemas.microsoft.com/office/drawing/2014/main" id="{E46429AC-2A4E-CC41-9FBF-D4AD72D23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238" y="4605338"/>
              <a:ext cx="6350" cy="14287"/>
            </a:xfrm>
            <a:custGeom>
              <a:avLst/>
              <a:gdLst>
                <a:gd name="T0" fmla="*/ 7 w 16"/>
                <a:gd name="T1" fmla="*/ 0 h 39"/>
                <a:gd name="T2" fmla="*/ 7 w 16"/>
                <a:gd name="T3" fmla="*/ 0 h 39"/>
                <a:gd name="T4" fmla="*/ 7 w 16"/>
                <a:gd name="T5" fmla="*/ 0 h 39"/>
                <a:gd name="T6" fmla="*/ 0 w 16"/>
                <a:gd name="T7" fmla="*/ 8 h 39"/>
                <a:gd name="T8" fmla="*/ 0 w 16"/>
                <a:gd name="T9" fmla="*/ 30 h 39"/>
                <a:gd name="T10" fmla="*/ 7 w 16"/>
                <a:gd name="T11" fmla="*/ 38 h 39"/>
                <a:gd name="T12" fmla="*/ 15 w 16"/>
                <a:gd name="T13" fmla="*/ 30 h 39"/>
                <a:gd name="T14" fmla="*/ 15 w 16"/>
                <a:gd name="T15" fmla="*/ 8 h 39"/>
                <a:gd name="T16" fmla="*/ 7 w 16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39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cubicBezTo>
                    <a:pt x="0" y="30"/>
                    <a:pt x="0" y="30"/>
                    <a:pt x="0" y="30"/>
                  </a:cubicBezTo>
                  <a:lnTo>
                    <a:pt x="7" y="38"/>
                  </a:lnTo>
                  <a:cubicBezTo>
                    <a:pt x="15" y="38"/>
                    <a:pt x="15" y="30"/>
                    <a:pt x="15" y="30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0"/>
                    <a:pt x="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493">
              <a:extLst>
                <a:ext uri="{FF2B5EF4-FFF2-40B4-BE49-F238E27FC236}">
                  <a16:creationId xmlns:a16="http://schemas.microsoft.com/office/drawing/2014/main" id="{47288DEC-F8D6-AA42-9208-8359E11CE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775" y="4643438"/>
              <a:ext cx="11113" cy="11112"/>
            </a:xfrm>
            <a:custGeom>
              <a:avLst/>
              <a:gdLst>
                <a:gd name="T0" fmla="*/ 22 w 31"/>
                <a:gd name="T1" fmla="*/ 0 h 31"/>
                <a:gd name="T2" fmla="*/ 22 w 31"/>
                <a:gd name="T3" fmla="*/ 0 h 31"/>
                <a:gd name="T4" fmla="*/ 22 w 31"/>
                <a:gd name="T5" fmla="*/ 0 h 31"/>
                <a:gd name="T6" fmla="*/ 15 w 31"/>
                <a:gd name="T7" fmla="*/ 0 h 31"/>
                <a:gd name="T8" fmla="*/ 0 w 31"/>
                <a:gd name="T9" fmla="*/ 15 h 31"/>
                <a:gd name="T10" fmla="*/ 0 w 31"/>
                <a:gd name="T11" fmla="*/ 30 h 31"/>
                <a:gd name="T12" fmla="*/ 7 w 31"/>
                <a:gd name="T13" fmla="*/ 30 h 31"/>
                <a:gd name="T14" fmla="*/ 22 w 31"/>
                <a:gd name="T15" fmla="*/ 15 h 31"/>
                <a:gd name="T16" fmla="*/ 22 w 31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1">
                  <a:moveTo>
                    <a:pt x="22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15" y="0"/>
                  </a:lnTo>
                  <a:cubicBezTo>
                    <a:pt x="0" y="15"/>
                    <a:pt x="0" y="15"/>
                    <a:pt x="0" y="15"/>
                  </a:cubicBezTo>
                  <a:cubicBezTo>
                    <a:pt x="0" y="23"/>
                    <a:pt x="0" y="23"/>
                    <a:pt x="0" y="30"/>
                  </a:cubicBezTo>
                  <a:lnTo>
                    <a:pt x="7" y="30"/>
                  </a:lnTo>
                  <a:cubicBezTo>
                    <a:pt x="22" y="15"/>
                    <a:pt x="22" y="15"/>
                    <a:pt x="22" y="15"/>
                  </a:cubicBezTo>
                  <a:cubicBezTo>
                    <a:pt x="30" y="8"/>
                    <a:pt x="30" y="8"/>
                    <a:pt x="2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494">
              <a:extLst>
                <a:ext uri="{FF2B5EF4-FFF2-40B4-BE49-F238E27FC236}">
                  <a16:creationId xmlns:a16="http://schemas.microsoft.com/office/drawing/2014/main" id="{A6C542A6-6137-904B-801B-4E0ECED9B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938" y="4613275"/>
              <a:ext cx="11112" cy="11113"/>
            </a:xfrm>
            <a:custGeom>
              <a:avLst/>
              <a:gdLst>
                <a:gd name="T0" fmla="*/ 23 w 31"/>
                <a:gd name="T1" fmla="*/ 0 h 31"/>
                <a:gd name="T2" fmla="*/ 23 w 31"/>
                <a:gd name="T3" fmla="*/ 0 h 31"/>
                <a:gd name="T4" fmla="*/ 23 w 31"/>
                <a:gd name="T5" fmla="*/ 0 h 31"/>
                <a:gd name="T6" fmla="*/ 15 w 31"/>
                <a:gd name="T7" fmla="*/ 0 h 31"/>
                <a:gd name="T8" fmla="*/ 0 w 31"/>
                <a:gd name="T9" fmla="*/ 15 h 31"/>
                <a:gd name="T10" fmla="*/ 0 w 31"/>
                <a:gd name="T11" fmla="*/ 22 h 31"/>
                <a:gd name="T12" fmla="*/ 15 w 31"/>
                <a:gd name="T13" fmla="*/ 22 h 31"/>
                <a:gd name="T14" fmla="*/ 23 w 31"/>
                <a:gd name="T15" fmla="*/ 7 h 31"/>
                <a:gd name="T16" fmla="*/ 23 w 31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1">
                  <a:moveTo>
                    <a:pt x="23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15" y="0"/>
                  </a:lnTo>
                  <a:cubicBezTo>
                    <a:pt x="0" y="15"/>
                    <a:pt x="0" y="15"/>
                    <a:pt x="0" y="15"/>
                  </a:cubicBezTo>
                  <a:lnTo>
                    <a:pt x="0" y="22"/>
                  </a:lnTo>
                  <a:cubicBezTo>
                    <a:pt x="8" y="30"/>
                    <a:pt x="8" y="30"/>
                    <a:pt x="15" y="22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30" y="7"/>
                    <a:pt x="30" y="7"/>
                    <a:pt x="2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495">
              <a:extLst>
                <a:ext uri="{FF2B5EF4-FFF2-40B4-BE49-F238E27FC236}">
                  <a16:creationId xmlns:a16="http://schemas.microsoft.com/office/drawing/2014/main" id="{A6094378-87B8-0846-BC48-14F9C0B62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838" y="4632325"/>
              <a:ext cx="14287" cy="3175"/>
            </a:xfrm>
            <a:custGeom>
              <a:avLst/>
              <a:gdLst>
                <a:gd name="T0" fmla="*/ 38 w 39"/>
                <a:gd name="T1" fmla="*/ 0 h 9"/>
                <a:gd name="T2" fmla="*/ 38 w 39"/>
                <a:gd name="T3" fmla="*/ 0 h 9"/>
                <a:gd name="T4" fmla="*/ 38 w 39"/>
                <a:gd name="T5" fmla="*/ 0 h 9"/>
                <a:gd name="T6" fmla="*/ 30 w 39"/>
                <a:gd name="T7" fmla="*/ 0 h 9"/>
                <a:gd name="T8" fmla="*/ 8 w 39"/>
                <a:gd name="T9" fmla="*/ 0 h 9"/>
                <a:gd name="T10" fmla="*/ 0 w 39"/>
                <a:gd name="T11" fmla="*/ 0 h 9"/>
                <a:gd name="T12" fmla="*/ 8 w 39"/>
                <a:gd name="T13" fmla="*/ 8 h 9"/>
                <a:gd name="T14" fmla="*/ 30 w 39"/>
                <a:gd name="T15" fmla="*/ 8 h 9"/>
                <a:gd name="T16" fmla="*/ 38 w 3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9">
                  <a:moveTo>
                    <a:pt x="38" y="0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30" y="0"/>
                  </a:lnTo>
                  <a:cubicBezTo>
                    <a:pt x="8" y="0"/>
                    <a:pt x="8" y="0"/>
                    <a:pt x="8" y="0"/>
                  </a:cubicBezTo>
                  <a:lnTo>
                    <a:pt x="0" y="0"/>
                  </a:lnTo>
                  <a:cubicBezTo>
                    <a:pt x="0" y="8"/>
                    <a:pt x="8" y="8"/>
                    <a:pt x="8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8" y="8"/>
                    <a:pt x="3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496">
              <a:extLst>
                <a:ext uri="{FF2B5EF4-FFF2-40B4-BE49-F238E27FC236}">
                  <a16:creationId xmlns:a16="http://schemas.microsoft.com/office/drawing/2014/main" id="{C882B361-280F-E245-AAE9-6F27D4E37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700" y="4630738"/>
              <a:ext cx="11113" cy="6350"/>
            </a:xfrm>
            <a:custGeom>
              <a:avLst/>
              <a:gdLst>
                <a:gd name="T0" fmla="*/ 30 w 31"/>
                <a:gd name="T1" fmla="*/ 7 h 16"/>
                <a:gd name="T2" fmla="*/ 30 w 31"/>
                <a:gd name="T3" fmla="*/ 7 h 16"/>
                <a:gd name="T4" fmla="*/ 30 w 31"/>
                <a:gd name="T5" fmla="*/ 7 h 16"/>
                <a:gd name="T6" fmla="*/ 30 w 31"/>
                <a:gd name="T7" fmla="*/ 0 h 16"/>
                <a:gd name="T8" fmla="*/ 8 w 31"/>
                <a:gd name="T9" fmla="*/ 0 h 16"/>
                <a:gd name="T10" fmla="*/ 0 w 31"/>
                <a:gd name="T11" fmla="*/ 7 h 16"/>
                <a:gd name="T12" fmla="*/ 8 w 31"/>
                <a:gd name="T13" fmla="*/ 15 h 16"/>
                <a:gd name="T14" fmla="*/ 30 w 31"/>
                <a:gd name="T15" fmla="*/ 15 h 16"/>
                <a:gd name="T16" fmla="*/ 30 w 31"/>
                <a:gd name="T1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6">
                  <a:moveTo>
                    <a:pt x="30" y="7"/>
                  </a:moveTo>
                  <a:lnTo>
                    <a:pt x="30" y="7"/>
                  </a:lnTo>
                  <a:lnTo>
                    <a:pt x="30" y="7"/>
                  </a:lnTo>
                  <a:lnTo>
                    <a:pt x="30" y="0"/>
                  </a:ln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7"/>
                    <a:pt x="0" y="7"/>
                  </a:cubicBezTo>
                  <a:cubicBezTo>
                    <a:pt x="0" y="15"/>
                    <a:pt x="0" y="15"/>
                    <a:pt x="8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0" y="15"/>
                    <a:pt x="30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497">
              <a:extLst>
                <a:ext uri="{FF2B5EF4-FFF2-40B4-BE49-F238E27FC236}">
                  <a16:creationId xmlns:a16="http://schemas.microsoft.com/office/drawing/2014/main" id="{A9B3254F-C9B1-384B-813A-EEDC76D18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775" y="4613275"/>
              <a:ext cx="11113" cy="11113"/>
            </a:xfrm>
            <a:custGeom>
              <a:avLst/>
              <a:gdLst>
                <a:gd name="T0" fmla="*/ 22 w 31"/>
                <a:gd name="T1" fmla="*/ 22 h 31"/>
                <a:gd name="T2" fmla="*/ 22 w 31"/>
                <a:gd name="T3" fmla="*/ 22 h 31"/>
                <a:gd name="T4" fmla="*/ 22 w 31"/>
                <a:gd name="T5" fmla="*/ 22 h 31"/>
                <a:gd name="T6" fmla="*/ 22 w 31"/>
                <a:gd name="T7" fmla="*/ 15 h 31"/>
                <a:gd name="T8" fmla="*/ 7 w 31"/>
                <a:gd name="T9" fmla="*/ 0 h 31"/>
                <a:gd name="T10" fmla="*/ 0 w 31"/>
                <a:gd name="T11" fmla="*/ 0 h 31"/>
                <a:gd name="T12" fmla="*/ 0 w 31"/>
                <a:gd name="T13" fmla="*/ 15 h 31"/>
                <a:gd name="T14" fmla="*/ 15 w 31"/>
                <a:gd name="T15" fmla="*/ 22 h 31"/>
                <a:gd name="T16" fmla="*/ 22 w 31"/>
                <a:gd name="T17" fmla="*/ 2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1"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ubicBezTo>
                    <a:pt x="30" y="22"/>
                    <a:pt x="30" y="22"/>
                    <a:pt x="22" y="15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0"/>
                  </a:lnTo>
                  <a:cubicBezTo>
                    <a:pt x="0" y="7"/>
                    <a:pt x="0" y="7"/>
                    <a:pt x="0" y="1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0"/>
                    <a:pt x="22" y="30"/>
                    <a:pt x="22" y="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498">
              <a:extLst>
                <a:ext uri="{FF2B5EF4-FFF2-40B4-BE49-F238E27FC236}">
                  <a16:creationId xmlns:a16="http://schemas.microsoft.com/office/drawing/2014/main" id="{F2F598C6-D5BA-DF49-B071-64EB1204F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938" y="4643438"/>
              <a:ext cx="11112" cy="11112"/>
            </a:xfrm>
            <a:custGeom>
              <a:avLst/>
              <a:gdLst>
                <a:gd name="T0" fmla="*/ 30 w 31"/>
                <a:gd name="T1" fmla="*/ 30 h 31"/>
                <a:gd name="T2" fmla="*/ 30 w 31"/>
                <a:gd name="T3" fmla="*/ 30 h 31"/>
                <a:gd name="T4" fmla="*/ 30 w 31"/>
                <a:gd name="T5" fmla="*/ 30 h 31"/>
                <a:gd name="T6" fmla="*/ 23 w 31"/>
                <a:gd name="T7" fmla="*/ 15 h 31"/>
                <a:gd name="T8" fmla="*/ 15 w 31"/>
                <a:gd name="T9" fmla="*/ 0 h 31"/>
                <a:gd name="T10" fmla="*/ 0 w 31"/>
                <a:gd name="T11" fmla="*/ 0 h 31"/>
                <a:gd name="T12" fmla="*/ 0 w 31"/>
                <a:gd name="T13" fmla="*/ 15 h 31"/>
                <a:gd name="T14" fmla="*/ 15 w 31"/>
                <a:gd name="T15" fmla="*/ 30 h 31"/>
                <a:gd name="T16" fmla="*/ 30 w 31"/>
                <a:gd name="T17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1">
                  <a:moveTo>
                    <a:pt x="30" y="30"/>
                  </a:moveTo>
                  <a:lnTo>
                    <a:pt x="30" y="30"/>
                  </a:lnTo>
                  <a:lnTo>
                    <a:pt x="30" y="30"/>
                  </a:lnTo>
                  <a:cubicBezTo>
                    <a:pt x="30" y="23"/>
                    <a:pt x="30" y="23"/>
                    <a:pt x="23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8" y="0"/>
                    <a:pt x="0" y="0"/>
                  </a:cubicBezTo>
                  <a:cubicBezTo>
                    <a:pt x="0" y="8"/>
                    <a:pt x="0" y="8"/>
                    <a:pt x="0" y="15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23" y="30"/>
                    <a:pt x="23" y="30"/>
                    <a:pt x="30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499">
              <a:extLst>
                <a:ext uri="{FF2B5EF4-FFF2-40B4-BE49-F238E27FC236}">
                  <a16:creationId xmlns:a16="http://schemas.microsoft.com/office/drawing/2014/main" id="{AA25B2A2-508B-4A46-B01A-7D64BA412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4673600"/>
              <a:ext cx="34925" cy="34925"/>
            </a:xfrm>
            <a:custGeom>
              <a:avLst/>
              <a:gdLst>
                <a:gd name="T0" fmla="*/ 83 w 98"/>
                <a:gd name="T1" fmla="*/ 75 h 99"/>
                <a:gd name="T2" fmla="*/ 83 w 98"/>
                <a:gd name="T3" fmla="*/ 75 h 99"/>
                <a:gd name="T4" fmla="*/ 22 w 98"/>
                <a:gd name="T5" fmla="*/ 83 h 99"/>
                <a:gd name="T6" fmla="*/ 15 w 98"/>
                <a:gd name="T7" fmla="*/ 15 h 99"/>
                <a:gd name="T8" fmla="*/ 75 w 98"/>
                <a:gd name="T9" fmla="*/ 15 h 99"/>
                <a:gd name="T10" fmla="*/ 83 w 98"/>
                <a:gd name="T11" fmla="*/ 7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99">
                  <a:moveTo>
                    <a:pt x="83" y="75"/>
                  </a:moveTo>
                  <a:lnTo>
                    <a:pt x="83" y="75"/>
                  </a:lnTo>
                  <a:cubicBezTo>
                    <a:pt x="67" y="90"/>
                    <a:pt x="37" y="98"/>
                    <a:pt x="22" y="83"/>
                  </a:cubicBezTo>
                  <a:cubicBezTo>
                    <a:pt x="0" y="68"/>
                    <a:pt x="0" y="38"/>
                    <a:pt x="15" y="15"/>
                  </a:cubicBezTo>
                  <a:cubicBezTo>
                    <a:pt x="30" y="0"/>
                    <a:pt x="60" y="0"/>
                    <a:pt x="75" y="15"/>
                  </a:cubicBezTo>
                  <a:cubicBezTo>
                    <a:pt x="97" y="30"/>
                    <a:pt x="97" y="53"/>
                    <a:pt x="83" y="7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Freeform 500">
              <a:extLst>
                <a:ext uri="{FF2B5EF4-FFF2-40B4-BE49-F238E27FC236}">
                  <a16:creationId xmlns:a16="http://schemas.microsoft.com/office/drawing/2014/main" id="{0F743679-07A5-194A-9D80-040EFC41F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988" y="4703763"/>
              <a:ext cx="3175" cy="11112"/>
            </a:xfrm>
            <a:custGeom>
              <a:avLst/>
              <a:gdLst>
                <a:gd name="T0" fmla="*/ 7 w 8"/>
                <a:gd name="T1" fmla="*/ 0 h 31"/>
                <a:gd name="T2" fmla="*/ 7 w 8"/>
                <a:gd name="T3" fmla="*/ 0 h 31"/>
                <a:gd name="T4" fmla="*/ 7 w 8"/>
                <a:gd name="T5" fmla="*/ 0 h 31"/>
                <a:gd name="T6" fmla="*/ 0 w 8"/>
                <a:gd name="T7" fmla="*/ 7 h 31"/>
                <a:gd name="T8" fmla="*/ 0 w 8"/>
                <a:gd name="T9" fmla="*/ 22 h 31"/>
                <a:gd name="T10" fmla="*/ 7 w 8"/>
                <a:gd name="T11" fmla="*/ 30 h 31"/>
                <a:gd name="T12" fmla="*/ 7 w 8"/>
                <a:gd name="T13" fmla="*/ 22 h 31"/>
                <a:gd name="T14" fmla="*/ 7 w 8"/>
                <a:gd name="T15" fmla="*/ 7 h 31"/>
                <a:gd name="T16" fmla="*/ 7 w 8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31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cubicBezTo>
                    <a:pt x="0" y="0"/>
                    <a:pt x="0" y="0"/>
                    <a:pt x="0" y="7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30"/>
                    <a:pt x="7" y="30"/>
                  </a:cubicBezTo>
                  <a:lnTo>
                    <a:pt x="7" y="22"/>
                  </a:lnTo>
                  <a:cubicBezTo>
                    <a:pt x="7" y="7"/>
                    <a:pt x="7" y="7"/>
                    <a:pt x="7" y="7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501">
              <a:extLst>
                <a:ext uri="{FF2B5EF4-FFF2-40B4-BE49-F238E27FC236}">
                  <a16:creationId xmlns:a16="http://schemas.microsoft.com/office/drawing/2014/main" id="{E782D2CA-2FF6-1246-831B-1004F6FFA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988" y="4667250"/>
              <a:ext cx="3175" cy="7938"/>
            </a:xfrm>
            <a:custGeom>
              <a:avLst/>
              <a:gdLst>
                <a:gd name="T0" fmla="*/ 0 w 8"/>
                <a:gd name="T1" fmla="*/ 0 h 24"/>
                <a:gd name="T2" fmla="*/ 0 w 8"/>
                <a:gd name="T3" fmla="*/ 0 h 24"/>
                <a:gd name="T4" fmla="*/ 0 w 8"/>
                <a:gd name="T5" fmla="*/ 0 h 24"/>
                <a:gd name="T6" fmla="*/ 0 w 8"/>
                <a:gd name="T7" fmla="*/ 0 h 24"/>
                <a:gd name="T8" fmla="*/ 0 w 8"/>
                <a:gd name="T9" fmla="*/ 23 h 24"/>
                <a:gd name="T10" fmla="*/ 0 w 8"/>
                <a:gd name="T11" fmla="*/ 23 h 24"/>
                <a:gd name="T12" fmla="*/ 7 w 8"/>
                <a:gd name="T13" fmla="*/ 23 h 24"/>
                <a:gd name="T14" fmla="*/ 7 w 8"/>
                <a:gd name="T15" fmla="*/ 0 h 24"/>
                <a:gd name="T16" fmla="*/ 0 w 8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2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23"/>
                    <a:pt x="0" y="23"/>
                    <a:pt x="0" y="23"/>
                  </a:cubicBezTo>
                  <a:lnTo>
                    <a:pt x="0" y="23"/>
                  </a:lnTo>
                  <a:cubicBezTo>
                    <a:pt x="7" y="23"/>
                    <a:pt x="7" y="23"/>
                    <a:pt x="7" y="2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502">
              <a:extLst>
                <a:ext uri="{FF2B5EF4-FFF2-40B4-BE49-F238E27FC236}">
                  <a16:creationId xmlns:a16="http://schemas.microsoft.com/office/drawing/2014/main" id="{1CB14C01-B75A-D240-9C2A-E6AD18F9B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4697413"/>
              <a:ext cx="7937" cy="7937"/>
            </a:xfrm>
            <a:custGeom>
              <a:avLst/>
              <a:gdLst>
                <a:gd name="T0" fmla="*/ 22 w 23"/>
                <a:gd name="T1" fmla="*/ 0 h 23"/>
                <a:gd name="T2" fmla="*/ 22 w 23"/>
                <a:gd name="T3" fmla="*/ 0 h 23"/>
                <a:gd name="T4" fmla="*/ 22 w 23"/>
                <a:gd name="T5" fmla="*/ 0 h 23"/>
                <a:gd name="T6" fmla="*/ 15 w 23"/>
                <a:gd name="T7" fmla="*/ 0 h 23"/>
                <a:gd name="T8" fmla="*/ 7 w 23"/>
                <a:gd name="T9" fmla="*/ 15 h 23"/>
                <a:gd name="T10" fmla="*/ 7 w 23"/>
                <a:gd name="T11" fmla="*/ 22 h 23"/>
                <a:gd name="T12" fmla="*/ 15 w 23"/>
                <a:gd name="T13" fmla="*/ 22 h 23"/>
                <a:gd name="T14" fmla="*/ 22 w 23"/>
                <a:gd name="T15" fmla="*/ 15 h 23"/>
                <a:gd name="T16" fmla="*/ 22 w 23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22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15" y="0"/>
                  </a:lnTo>
                  <a:cubicBezTo>
                    <a:pt x="7" y="15"/>
                    <a:pt x="7" y="15"/>
                    <a:pt x="7" y="15"/>
                  </a:cubicBezTo>
                  <a:cubicBezTo>
                    <a:pt x="0" y="15"/>
                    <a:pt x="0" y="22"/>
                    <a:pt x="7" y="22"/>
                  </a:cubicBezTo>
                  <a:cubicBezTo>
                    <a:pt x="7" y="22"/>
                    <a:pt x="7" y="22"/>
                    <a:pt x="15" y="22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7"/>
                    <a:pt x="22" y="7"/>
                    <a:pt x="2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Freeform 503">
              <a:extLst>
                <a:ext uri="{FF2B5EF4-FFF2-40B4-BE49-F238E27FC236}">
                  <a16:creationId xmlns:a16="http://schemas.microsoft.com/office/drawing/2014/main" id="{30F41642-C460-2D48-BF5B-53D427185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925" y="4673600"/>
              <a:ext cx="11113" cy="7938"/>
            </a:xfrm>
            <a:custGeom>
              <a:avLst/>
              <a:gdLst>
                <a:gd name="T0" fmla="*/ 23 w 31"/>
                <a:gd name="T1" fmla="*/ 0 h 24"/>
                <a:gd name="T2" fmla="*/ 23 w 31"/>
                <a:gd name="T3" fmla="*/ 0 h 24"/>
                <a:gd name="T4" fmla="*/ 23 w 31"/>
                <a:gd name="T5" fmla="*/ 0 h 24"/>
                <a:gd name="T6" fmla="*/ 16 w 31"/>
                <a:gd name="T7" fmla="*/ 0 h 24"/>
                <a:gd name="T8" fmla="*/ 8 w 31"/>
                <a:gd name="T9" fmla="*/ 15 h 24"/>
                <a:gd name="T10" fmla="*/ 8 w 31"/>
                <a:gd name="T11" fmla="*/ 23 h 24"/>
                <a:gd name="T12" fmla="*/ 16 w 31"/>
                <a:gd name="T13" fmla="*/ 23 h 24"/>
                <a:gd name="T14" fmla="*/ 23 w 31"/>
                <a:gd name="T15" fmla="*/ 8 h 24"/>
                <a:gd name="T16" fmla="*/ 23 w 31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4">
                  <a:moveTo>
                    <a:pt x="23" y="0"/>
                  </a:moveTo>
                  <a:lnTo>
                    <a:pt x="23" y="0"/>
                  </a:lnTo>
                  <a:lnTo>
                    <a:pt x="23" y="0"/>
                  </a:lnTo>
                  <a:cubicBezTo>
                    <a:pt x="23" y="0"/>
                    <a:pt x="23" y="0"/>
                    <a:pt x="16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0" y="15"/>
                    <a:pt x="0" y="15"/>
                    <a:pt x="8" y="23"/>
                  </a:cubicBezTo>
                  <a:lnTo>
                    <a:pt x="16" y="23"/>
                  </a:lnTo>
                  <a:cubicBezTo>
                    <a:pt x="23" y="8"/>
                    <a:pt x="23" y="8"/>
                    <a:pt x="23" y="8"/>
                  </a:cubicBezTo>
                  <a:cubicBezTo>
                    <a:pt x="30" y="8"/>
                    <a:pt x="30" y="0"/>
                    <a:pt x="2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504">
              <a:extLst>
                <a:ext uri="{FF2B5EF4-FFF2-40B4-BE49-F238E27FC236}">
                  <a16:creationId xmlns:a16="http://schemas.microsoft.com/office/drawing/2014/main" id="{74E28977-40B8-B748-AB66-22852D775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350" y="4686300"/>
              <a:ext cx="11113" cy="6350"/>
            </a:xfrm>
            <a:custGeom>
              <a:avLst/>
              <a:gdLst>
                <a:gd name="T0" fmla="*/ 30 w 31"/>
                <a:gd name="T1" fmla="*/ 7 h 16"/>
                <a:gd name="T2" fmla="*/ 30 w 31"/>
                <a:gd name="T3" fmla="*/ 7 h 16"/>
                <a:gd name="T4" fmla="*/ 30 w 31"/>
                <a:gd name="T5" fmla="*/ 7 h 16"/>
                <a:gd name="T6" fmla="*/ 22 w 31"/>
                <a:gd name="T7" fmla="*/ 0 h 16"/>
                <a:gd name="T8" fmla="*/ 7 w 31"/>
                <a:gd name="T9" fmla="*/ 0 h 16"/>
                <a:gd name="T10" fmla="*/ 0 w 31"/>
                <a:gd name="T11" fmla="*/ 7 h 16"/>
                <a:gd name="T12" fmla="*/ 7 w 31"/>
                <a:gd name="T13" fmla="*/ 15 h 16"/>
                <a:gd name="T14" fmla="*/ 22 w 31"/>
                <a:gd name="T15" fmla="*/ 15 h 16"/>
                <a:gd name="T16" fmla="*/ 30 w 31"/>
                <a:gd name="T1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6">
                  <a:moveTo>
                    <a:pt x="30" y="7"/>
                  </a:moveTo>
                  <a:lnTo>
                    <a:pt x="30" y="7"/>
                  </a:lnTo>
                  <a:lnTo>
                    <a:pt x="30" y="7"/>
                  </a:lnTo>
                  <a:lnTo>
                    <a:pt x="22" y="0"/>
                  </a:ln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7"/>
                    <a:pt x="0" y="7"/>
                  </a:cubicBezTo>
                  <a:cubicBezTo>
                    <a:pt x="0" y="15"/>
                    <a:pt x="0" y="15"/>
                    <a:pt x="7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30" y="15"/>
                    <a:pt x="30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505">
              <a:extLst>
                <a:ext uri="{FF2B5EF4-FFF2-40B4-BE49-F238E27FC236}">
                  <a16:creationId xmlns:a16="http://schemas.microsoft.com/office/drawing/2014/main" id="{953D068D-8903-D949-80E1-9003FE0D2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275" y="4686300"/>
              <a:ext cx="11113" cy="6350"/>
            </a:xfrm>
            <a:custGeom>
              <a:avLst/>
              <a:gdLst>
                <a:gd name="T0" fmla="*/ 30 w 31"/>
                <a:gd name="T1" fmla="*/ 7 h 16"/>
                <a:gd name="T2" fmla="*/ 30 w 31"/>
                <a:gd name="T3" fmla="*/ 7 h 16"/>
                <a:gd name="T4" fmla="*/ 30 w 31"/>
                <a:gd name="T5" fmla="*/ 7 h 16"/>
                <a:gd name="T6" fmla="*/ 22 w 31"/>
                <a:gd name="T7" fmla="*/ 0 h 16"/>
                <a:gd name="T8" fmla="*/ 7 w 31"/>
                <a:gd name="T9" fmla="*/ 0 h 16"/>
                <a:gd name="T10" fmla="*/ 0 w 31"/>
                <a:gd name="T11" fmla="*/ 7 h 16"/>
                <a:gd name="T12" fmla="*/ 7 w 31"/>
                <a:gd name="T13" fmla="*/ 15 h 16"/>
                <a:gd name="T14" fmla="*/ 22 w 31"/>
                <a:gd name="T15" fmla="*/ 15 h 16"/>
                <a:gd name="T16" fmla="*/ 30 w 31"/>
                <a:gd name="T1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6">
                  <a:moveTo>
                    <a:pt x="30" y="7"/>
                  </a:moveTo>
                  <a:lnTo>
                    <a:pt x="30" y="7"/>
                  </a:lnTo>
                  <a:lnTo>
                    <a:pt x="30" y="7"/>
                  </a:lnTo>
                  <a:cubicBezTo>
                    <a:pt x="30" y="7"/>
                    <a:pt x="30" y="0"/>
                    <a:pt x="22" y="0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7"/>
                  </a:lnTo>
                  <a:lnTo>
                    <a:pt x="7" y="15"/>
                  </a:lnTo>
                  <a:cubicBezTo>
                    <a:pt x="22" y="15"/>
                    <a:pt x="22" y="15"/>
                    <a:pt x="22" y="15"/>
                  </a:cubicBezTo>
                  <a:cubicBezTo>
                    <a:pt x="30" y="15"/>
                    <a:pt x="30" y="7"/>
                    <a:pt x="30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Freeform 506">
              <a:extLst>
                <a:ext uri="{FF2B5EF4-FFF2-40B4-BE49-F238E27FC236}">
                  <a16:creationId xmlns:a16="http://schemas.microsoft.com/office/drawing/2014/main" id="{3E49472A-B266-5D49-8446-DBAD7A250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4673600"/>
              <a:ext cx="7937" cy="7938"/>
            </a:xfrm>
            <a:custGeom>
              <a:avLst/>
              <a:gdLst>
                <a:gd name="T0" fmla="*/ 22 w 23"/>
                <a:gd name="T1" fmla="*/ 23 h 24"/>
                <a:gd name="T2" fmla="*/ 22 w 23"/>
                <a:gd name="T3" fmla="*/ 23 h 24"/>
                <a:gd name="T4" fmla="*/ 22 w 23"/>
                <a:gd name="T5" fmla="*/ 23 h 24"/>
                <a:gd name="T6" fmla="*/ 22 w 23"/>
                <a:gd name="T7" fmla="*/ 15 h 24"/>
                <a:gd name="T8" fmla="*/ 15 w 23"/>
                <a:gd name="T9" fmla="*/ 0 h 24"/>
                <a:gd name="T10" fmla="*/ 0 w 23"/>
                <a:gd name="T11" fmla="*/ 0 h 24"/>
                <a:gd name="T12" fmla="*/ 0 w 23"/>
                <a:gd name="T13" fmla="*/ 8 h 24"/>
                <a:gd name="T14" fmla="*/ 15 w 23"/>
                <a:gd name="T15" fmla="*/ 23 h 24"/>
                <a:gd name="T16" fmla="*/ 22 w 23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4">
                  <a:moveTo>
                    <a:pt x="22" y="23"/>
                  </a:moveTo>
                  <a:lnTo>
                    <a:pt x="22" y="23"/>
                  </a:lnTo>
                  <a:lnTo>
                    <a:pt x="22" y="23"/>
                  </a:lnTo>
                  <a:lnTo>
                    <a:pt x="22" y="15"/>
                  </a:ln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7" y="0"/>
                    <a:pt x="0" y="0"/>
                  </a:cubicBezTo>
                  <a:lnTo>
                    <a:pt x="0" y="8"/>
                  </a:lnTo>
                  <a:cubicBezTo>
                    <a:pt x="15" y="23"/>
                    <a:pt x="15" y="23"/>
                    <a:pt x="15" y="23"/>
                  </a:cubicBezTo>
                  <a:lnTo>
                    <a:pt x="22" y="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507">
              <a:extLst>
                <a:ext uri="{FF2B5EF4-FFF2-40B4-BE49-F238E27FC236}">
                  <a16:creationId xmlns:a16="http://schemas.microsoft.com/office/drawing/2014/main" id="{E5DAEC02-5EFA-A94F-A220-195204384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100" y="4697413"/>
              <a:ext cx="7938" cy="7937"/>
            </a:xfrm>
            <a:custGeom>
              <a:avLst/>
              <a:gdLst>
                <a:gd name="T0" fmla="*/ 15 w 23"/>
                <a:gd name="T1" fmla="*/ 22 h 23"/>
                <a:gd name="T2" fmla="*/ 15 w 23"/>
                <a:gd name="T3" fmla="*/ 22 h 23"/>
                <a:gd name="T4" fmla="*/ 15 w 23"/>
                <a:gd name="T5" fmla="*/ 22 h 23"/>
                <a:gd name="T6" fmla="*/ 15 w 23"/>
                <a:gd name="T7" fmla="*/ 15 h 23"/>
                <a:gd name="T8" fmla="*/ 8 w 23"/>
                <a:gd name="T9" fmla="*/ 0 h 23"/>
                <a:gd name="T10" fmla="*/ 0 w 23"/>
                <a:gd name="T11" fmla="*/ 0 h 23"/>
                <a:gd name="T12" fmla="*/ 0 w 23"/>
                <a:gd name="T13" fmla="*/ 7 h 23"/>
                <a:gd name="T14" fmla="*/ 8 w 23"/>
                <a:gd name="T15" fmla="*/ 22 h 23"/>
                <a:gd name="T16" fmla="*/ 15 w 23"/>
                <a:gd name="T1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15" y="22"/>
                  </a:moveTo>
                  <a:lnTo>
                    <a:pt x="15" y="22"/>
                  </a:lnTo>
                  <a:lnTo>
                    <a:pt x="15" y="22"/>
                  </a:lnTo>
                  <a:cubicBezTo>
                    <a:pt x="22" y="22"/>
                    <a:pt x="22" y="15"/>
                    <a:pt x="15" y="15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0" y="0"/>
                  </a:lnTo>
                  <a:cubicBezTo>
                    <a:pt x="0" y="7"/>
                    <a:pt x="0" y="7"/>
                    <a:pt x="0" y="7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15" y="22"/>
                    <a:pt x="15" y="22"/>
                    <a:pt x="15" y="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508">
              <a:extLst>
                <a:ext uri="{FF2B5EF4-FFF2-40B4-BE49-F238E27FC236}">
                  <a16:creationId xmlns:a16="http://schemas.microsoft.com/office/drawing/2014/main" id="{0AC742A7-B7D1-AB45-A2B3-247B52C6F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6200" y="4673600"/>
              <a:ext cx="33338" cy="30163"/>
            </a:xfrm>
            <a:custGeom>
              <a:avLst/>
              <a:gdLst>
                <a:gd name="T0" fmla="*/ 75 w 91"/>
                <a:gd name="T1" fmla="*/ 68 h 84"/>
                <a:gd name="T2" fmla="*/ 75 w 91"/>
                <a:gd name="T3" fmla="*/ 68 h 84"/>
                <a:gd name="T4" fmla="*/ 15 w 91"/>
                <a:gd name="T5" fmla="*/ 75 h 84"/>
                <a:gd name="T6" fmla="*/ 15 w 91"/>
                <a:gd name="T7" fmla="*/ 15 h 84"/>
                <a:gd name="T8" fmla="*/ 68 w 91"/>
                <a:gd name="T9" fmla="*/ 8 h 84"/>
                <a:gd name="T10" fmla="*/ 75 w 91"/>
                <a:gd name="T11" fmla="*/ 6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84">
                  <a:moveTo>
                    <a:pt x="75" y="68"/>
                  </a:moveTo>
                  <a:lnTo>
                    <a:pt x="75" y="68"/>
                  </a:lnTo>
                  <a:cubicBezTo>
                    <a:pt x="60" y="83"/>
                    <a:pt x="38" y="83"/>
                    <a:pt x="15" y="75"/>
                  </a:cubicBezTo>
                  <a:cubicBezTo>
                    <a:pt x="0" y="60"/>
                    <a:pt x="0" y="30"/>
                    <a:pt x="15" y="15"/>
                  </a:cubicBezTo>
                  <a:cubicBezTo>
                    <a:pt x="30" y="0"/>
                    <a:pt x="52" y="0"/>
                    <a:pt x="68" y="8"/>
                  </a:cubicBezTo>
                  <a:cubicBezTo>
                    <a:pt x="83" y="23"/>
                    <a:pt x="90" y="53"/>
                    <a:pt x="75" y="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509">
              <a:extLst>
                <a:ext uri="{FF2B5EF4-FFF2-40B4-BE49-F238E27FC236}">
                  <a16:creationId xmlns:a16="http://schemas.microsoft.com/office/drawing/2014/main" id="{02CFAA12-B107-8841-AC58-6A8AE138D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900" y="4700588"/>
              <a:ext cx="3175" cy="7937"/>
            </a:xfrm>
            <a:custGeom>
              <a:avLst/>
              <a:gdLst>
                <a:gd name="T0" fmla="*/ 7 w 8"/>
                <a:gd name="T1" fmla="*/ 0 h 24"/>
                <a:gd name="T2" fmla="*/ 7 w 8"/>
                <a:gd name="T3" fmla="*/ 0 h 24"/>
                <a:gd name="T4" fmla="*/ 7 w 8"/>
                <a:gd name="T5" fmla="*/ 0 h 24"/>
                <a:gd name="T6" fmla="*/ 0 w 8"/>
                <a:gd name="T7" fmla="*/ 0 h 24"/>
                <a:gd name="T8" fmla="*/ 0 w 8"/>
                <a:gd name="T9" fmla="*/ 15 h 24"/>
                <a:gd name="T10" fmla="*/ 7 w 8"/>
                <a:gd name="T11" fmla="*/ 23 h 24"/>
                <a:gd name="T12" fmla="*/ 7 w 8"/>
                <a:gd name="T13" fmla="*/ 15 h 24"/>
                <a:gd name="T14" fmla="*/ 7 w 8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4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3"/>
                    <a:pt x="0" y="23"/>
                    <a:pt x="7" y="23"/>
                  </a:cubicBezTo>
                  <a:cubicBezTo>
                    <a:pt x="7" y="23"/>
                    <a:pt x="7" y="23"/>
                    <a:pt x="7" y="15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510">
              <a:extLst>
                <a:ext uri="{FF2B5EF4-FFF2-40B4-BE49-F238E27FC236}">
                  <a16:creationId xmlns:a16="http://schemas.microsoft.com/office/drawing/2014/main" id="{FBBB6E70-BA5D-E24D-B9A2-D1D4779F7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900" y="4667250"/>
              <a:ext cx="3175" cy="7938"/>
            </a:xfrm>
            <a:custGeom>
              <a:avLst/>
              <a:gdLst>
                <a:gd name="T0" fmla="*/ 7 w 8"/>
                <a:gd name="T1" fmla="*/ 0 h 24"/>
                <a:gd name="T2" fmla="*/ 7 w 8"/>
                <a:gd name="T3" fmla="*/ 0 h 24"/>
                <a:gd name="T4" fmla="*/ 7 w 8"/>
                <a:gd name="T5" fmla="*/ 0 h 24"/>
                <a:gd name="T6" fmla="*/ 0 w 8"/>
                <a:gd name="T7" fmla="*/ 0 h 24"/>
                <a:gd name="T8" fmla="*/ 0 w 8"/>
                <a:gd name="T9" fmla="*/ 23 h 24"/>
                <a:gd name="T10" fmla="*/ 7 w 8"/>
                <a:gd name="T11" fmla="*/ 23 h 24"/>
                <a:gd name="T12" fmla="*/ 7 w 8"/>
                <a:gd name="T13" fmla="*/ 15 h 24"/>
                <a:gd name="T14" fmla="*/ 7 w 8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4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7" y="23"/>
                  </a:cubicBezTo>
                  <a:cubicBezTo>
                    <a:pt x="7" y="23"/>
                    <a:pt x="7" y="23"/>
                    <a:pt x="7" y="15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511">
              <a:extLst>
                <a:ext uri="{FF2B5EF4-FFF2-40B4-BE49-F238E27FC236}">
                  <a16:creationId xmlns:a16="http://schemas.microsoft.com/office/drawing/2014/main" id="{CF4D9DAC-0C67-5F44-AFD9-CF8708266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6200" y="4694238"/>
              <a:ext cx="7938" cy="7937"/>
            </a:xfrm>
            <a:custGeom>
              <a:avLst/>
              <a:gdLst>
                <a:gd name="T0" fmla="*/ 22 w 23"/>
                <a:gd name="T1" fmla="*/ 8 h 24"/>
                <a:gd name="T2" fmla="*/ 22 w 23"/>
                <a:gd name="T3" fmla="*/ 8 h 24"/>
                <a:gd name="T4" fmla="*/ 22 w 23"/>
                <a:gd name="T5" fmla="*/ 8 h 24"/>
                <a:gd name="T6" fmla="*/ 15 w 23"/>
                <a:gd name="T7" fmla="*/ 8 h 24"/>
                <a:gd name="T8" fmla="*/ 0 w 23"/>
                <a:gd name="T9" fmla="*/ 15 h 24"/>
                <a:gd name="T10" fmla="*/ 0 w 23"/>
                <a:gd name="T11" fmla="*/ 23 h 24"/>
                <a:gd name="T12" fmla="*/ 7 w 23"/>
                <a:gd name="T13" fmla="*/ 23 h 24"/>
                <a:gd name="T14" fmla="*/ 22 w 23"/>
                <a:gd name="T15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24">
                  <a:moveTo>
                    <a:pt x="22" y="8"/>
                  </a:moveTo>
                  <a:lnTo>
                    <a:pt x="22" y="8"/>
                  </a:lnTo>
                  <a:lnTo>
                    <a:pt x="22" y="8"/>
                  </a:lnTo>
                  <a:cubicBezTo>
                    <a:pt x="15" y="0"/>
                    <a:pt x="15" y="0"/>
                    <a:pt x="15" y="8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23"/>
                  </a:lnTo>
                  <a:cubicBezTo>
                    <a:pt x="7" y="23"/>
                    <a:pt x="7" y="23"/>
                    <a:pt x="7" y="23"/>
                  </a:cubicBezTo>
                  <a:cubicBezTo>
                    <a:pt x="22" y="8"/>
                    <a:pt x="22" y="8"/>
                    <a:pt x="22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512">
              <a:extLst>
                <a:ext uri="{FF2B5EF4-FFF2-40B4-BE49-F238E27FC236}">
                  <a16:creationId xmlns:a16="http://schemas.microsoft.com/office/drawing/2014/main" id="{EFCCC62A-5EEE-0641-AA2E-6B0A0BC1B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838" y="4673600"/>
              <a:ext cx="7937" cy="7938"/>
            </a:xfrm>
            <a:custGeom>
              <a:avLst/>
              <a:gdLst>
                <a:gd name="T0" fmla="*/ 23 w 24"/>
                <a:gd name="T1" fmla="*/ 0 h 24"/>
                <a:gd name="T2" fmla="*/ 23 w 24"/>
                <a:gd name="T3" fmla="*/ 0 h 24"/>
                <a:gd name="T4" fmla="*/ 23 w 24"/>
                <a:gd name="T5" fmla="*/ 0 h 24"/>
                <a:gd name="T6" fmla="*/ 15 w 24"/>
                <a:gd name="T7" fmla="*/ 0 h 24"/>
                <a:gd name="T8" fmla="*/ 8 w 24"/>
                <a:gd name="T9" fmla="*/ 8 h 24"/>
                <a:gd name="T10" fmla="*/ 8 w 24"/>
                <a:gd name="T11" fmla="*/ 15 h 24"/>
                <a:gd name="T12" fmla="*/ 15 w 24"/>
                <a:gd name="T13" fmla="*/ 15 h 24"/>
                <a:gd name="T14" fmla="*/ 23 w 24"/>
                <a:gd name="T15" fmla="*/ 8 h 24"/>
                <a:gd name="T16" fmla="*/ 23 w 24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3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15" y="0"/>
                  </a:lnTo>
                  <a:cubicBezTo>
                    <a:pt x="8" y="8"/>
                    <a:pt x="8" y="8"/>
                    <a:pt x="8" y="8"/>
                  </a:cubicBezTo>
                  <a:cubicBezTo>
                    <a:pt x="0" y="15"/>
                    <a:pt x="0" y="15"/>
                    <a:pt x="8" y="15"/>
                  </a:cubicBezTo>
                  <a:cubicBezTo>
                    <a:pt x="8" y="23"/>
                    <a:pt x="8" y="23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lnTo>
                    <a:pt x="2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513">
              <a:extLst>
                <a:ext uri="{FF2B5EF4-FFF2-40B4-BE49-F238E27FC236}">
                  <a16:creationId xmlns:a16="http://schemas.microsoft.com/office/drawing/2014/main" id="{6246AAB8-EB3C-3240-ADE3-658DBCBA7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850" y="4686300"/>
              <a:ext cx="7938" cy="3175"/>
            </a:xfrm>
            <a:custGeom>
              <a:avLst/>
              <a:gdLst>
                <a:gd name="T0" fmla="*/ 22 w 23"/>
                <a:gd name="T1" fmla="*/ 0 h 8"/>
                <a:gd name="T2" fmla="*/ 22 w 23"/>
                <a:gd name="T3" fmla="*/ 0 h 8"/>
                <a:gd name="T4" fmla="*/ 22 w 23"/>
                <a:gd name="T5" fmla="*/ 0 h 8"/>
                <a:gd name="T6" fmla="*/ 22 w 23"/>
                <a:gd name="T7" fmla="*/ 0 h 8"/>
                <a:gd name="T8" fmla="*/ 7 w 23"/>
                <a:gd name="T9" fmla="*/ 0 h 8"/>
                <a:gd name="T10" fmla="*/ 0 w 23"/>
                <a:gd name="T11" fmla="*/ 7 h 8"/>
                <a:gd name="T12" fmla="*/ 7 w 23"/>
                <a:gd name="T13" fmla="*/ 7 h 8"/>
                <a:gd name="T14" fmla="*/ 22 w 23"/>
                <a:gd name="T15" fmla="*/ 7 h 8"/>
                <a:gd name="T16" fmla="*/ 22 w 2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8">
                  <a:moveTo>
                    <a:pt x="22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7"/>
                  </a:cubicBezTo>
                  <a:cubicBezTo>
                    <a:pt x="0" y="7"/>
                    <a:pt x="0" y="7"/>
                    <a:pt x="7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514">
              <a:extLst>
                <a:ext uri="{FF2B5EF4-FFF2-40B4-BE49-F238E27FC236}">
                  <a16:creationId xmlns:a16="http://schemas.microsoft.com/office/drawing/2014/main" id="{0B062053-F7A9-AB4A-9746-5F5834FE0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188" y="4686300"/>
              <a:ext cx="7937" cy="3175"/>
            </a:xfrm>
            <a:custGeom>
              <a:avLst/>
              <a:gdLst>
                <a:gd name="T0" fmla="*/ 23 w 24"/>
                <a:gd name="T1" fmla="*/ 0 h 8"/>
                <a:gd name="T2" fmla="*/ 23 w 24"/>
                <a:gd name="T3" fmla="*/ 0 h 8"/>
                <a:gd name="T4" fmla="*/ 23 w 24"/>
                <a:gd name="T5" fmla="*/ 0 h 8"/>
                <a:gd name="T6" fmla="*/ 23 w 24"/>
                <a:gd name="T7" fmla="*/ 0 h 8"/>
                <a:gd name="T8" fmla="*/ 8 w 24"/>
                <a:gd name="T9" fmla="*/ 0 h 8"/>
                <a:gd name="T10" fmla="*/ 0 w 24"/>
                <a:gd name="T11" fmla="*/ 0 h 8"/>
                <a:gd name="T12" fmla="*/ 8 w 24"/>
                <a:gd name="T13" fmla="*/ 7 h 8"/>
                <a:gd name="T14" fmla="*/ 23 w 24"/>
                <a:gd name="T15" fmla="*/ 7 h 8"/>
                <a:gd name="T16" fmla="*/ 23 w 24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8">
                  <a:moveTo>
                    <a:pt x="23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8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515">
              <a:extLst>
                <a:ext uri="{FF2B5EF4-FFF2-40B4-BE49-F238E27FC236}">
                  <a16:creationId xmlns:a16="http://schemas.microsoft.com/office/drawing/2014/main" id="{E8C726E6-429D-1F42-A3B9-E42D622A9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6200" y="4673600"/>
              <a:ext cx="7938" cy="7938"/>
            </a:xfrm>
            <a:custGeom>
              <a:avLst/>
              <a:gdLst>
                <a:gd name="T0" fmla="*/ 22 w 23"/>
                <a:gd name="T1" fmla="*/ 15 h 24"/>
                <a:gd name="T2" fmla="*/ 22 w 23"/>
                <a:gd name="T3" fmla="*/ 15 h 24"/>
                <a:gd name="T4" fmla="*/ 22 w 23"/>
                <a:gd name="T5" fmla="*/ 15 h 24"/>
                <a:gd name="T6" fmla="*/ 22 w 23"/>
                <a:gd name="T7" fmla="*/ 8 h 24"/>
                <a:gd name="T8" fmla="*/ 7 w 23"/>
                <a:gd name="T9" fmla="*/ 0 h 24"/>
                <a:gd name="T10" fmla="*/ 0 w 23"/>
                <a:gd name="T11" fmla="*/ 0 h 24"/>
                <a:gd name="T12" fmla="*/ 0 w 23"/>
                <a:gd name="T13" fmla="*/ 8 h 24"/>
                <a:gd name="T14" fmla="*/ 15 w 23"/>
                <a:gd name="T15" fmla="*/ 15 h 24"/>
                <a:gd name="T16" fmla="*/ 22 w 23"/>
                <a:gd name="T17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4">
                  <a:moveTo>
                    <a:pt x="22" y="15"/>
                  </a:moveTo>
                  <a:lnTo>
                    <a:pt x="22" y="15"/>
                  </a:lnTo>
                  <a:lnTo>
                    <a:pt x="22" y="15"/>
                  </a:lnTo>
                  <a:cubicBezTo>
                    <a:pt x="22" y="15"/>
                    <a:pt x="22" y="15"/>
                    <a:pt x="22" y="8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0" y="0"/>
                  </a:cubicBezTo>
                  <a:lnTo>
                    <a:pt x="0" y="8"/>
                  </a:lnTo>
                  <a:cubicBezTo>
                    <a:pt x="15" y="15"/>
                    <a:pt x="15" y="15"/>
                    <a:pt x="15" y="15"/>
                  </a:cubicBezTo>
                  <a:cubicBezTo>
                    <a:pt x="15" y="23"/>
                    <a:pt x="15" y="23"/>
                    <a:pt x="22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516">
              <a:extLst>
                <a:ext uri="{FF2B5EF4-FFF2-40B4-BE49-F238E27FC236}">
                  <a16:creationId xmlns:a16="http://schemas.microsoft.com/office/drawing/2014/main" id="{A71D37E5-B967-AA43-9CFD-5A8D90C80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013" y="4694238"/>
              <a:ext cx="7937" cy="7937"/>
            </a:xfrm>
            <a:custGeom>
              <a:avLst/>
              <a:gdLst>
                <a:gd name="T0" fmla="*/ 15 w 23"/>
                <a:gd name="T1" fmla="*/ 23 h 24"/>
                <a:gd name="T2" fmla="*/ 15 w 23"/>
                <a:gd name="T3" fmla="*/ 23 h 24"/>
                <a:gd name="T4" fmla="*/ 15 w 23"/>
                <a:gd name="T5" fmla="*/ 23 h 24"/>
                <a:gd name="T6" fmla="*/ 15 w 23"/>
                <a:gd name="T7" fmla="*/ 15 h 24"/>
                <a:gd name="T8" fmla="*/ 7 w 23"/>
                <a:gd name="T9" fmla="*/ 0 h 24"/>
                <a:gd name="T10" fmla="*/ 0 w 23"/>
                <a:gd name="T11" fmla="*/ 0 h 24"/>
                <a:gd name="T12" fmla="*/ 0 w 23"/>
                <a:gd name="T13" fmla="*/ 8 h 24"/>
                <a:gd name="T14" fmla="*/ 7 w 23"/>
                <a:gd name="T15" fmla="*/ 23 h 24"/>
                <a:gd name="T16" fmla="*/ 15 w 23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4">
                  <a:moveTo>
                    <a:pt x="15" y="23"/>
                  </a:moveTo>
                  <a:lnTo>
                    <a:pt x="15" y="23"/>
                  </a:lnTo>
                  <a:lnTo>
                    <a:pt x="15" y="23"/>
                  </a:lnTo>
                  <a:cubicBezTo>
                    <a:pt x="22" y="23"/>
                    <a:pt x="15" y="15"/>
                    <a:pt x="15" y="15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0"/>
                  </a:lnTo>
                  <a:cubicBezTo>
                    <a:pt x="0" y="8"/>
                    <a:pt x="0" y="8"/>
                    <a:pt x="0" y="8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15" y="23"/>
                    <a:pt x="15" y="23"/>
                    <a:pt x="15" y="2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A392C2D-65D0-E94A-8FC0-6276C67E92FC}"/>
              </a:ext>
            </a:extLst>
          </p:cNvPr>
          <p:cNvGrpSpPr/>
          <p:nvPr/>
        </p:nvGrpSpPr>
        <p:grpSpPr>
          <a:xfrm>
            <a:off x="12657891" y="6876612"/>
            <a:ext cx="8471279" cy="2510033"/>
            <a:chOff x="12657891" y="6406426"/>
            <a:chExt cx="8471279" cy="2510033"/>
          </a:xfrm>
        </p:grpSpPr>
        <p:sp>
          <p:nvSpPr>
            <p:cNvPr id="81" name="Rectángulo 8">
              <a:extLst>
                <a:ext uri="{FF2B5EF4-FFF2-40B4-BE49-F238E27FC236}">
                  <a16:creationId xmlns:a16="http://schemas.microsoft.com/office/drawing/2014/main" id="{D91BF862-4EC9-644F-BCA2-D581C8544CD0}"/>
                </a:ext>
              </a:extLst>
            </p:cNvPr>
            <p:cNvSpPr/>
            <p:nvPr/>
          </p:nvSpPr>
          <p:spPr>
            <a:xfrm>
              <a:off x="12657891" y="7346799"/>
              <a:ext cx="8471279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200" dirty="0">
                  <a:latin typeface="Raleway" panose="020B0503030101060003" pitchFamily="34" charset="77"/>
                </a:rPr>
                <a:t>The World Health Organization (WHO) has declared this rapidly spreading coronavirus outbreak a pandemic.</a:t>
              </a:r>
            </a:p>
          </p:txBody>
        </p:sp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C28BDDA1-9D87-A249-97A1-D3832ABD86BD}"/>
                </a:ext>
              </a:extLst>
            </p:cNvPr>
            <p:cNvSpPr txBox="1"/>
            <p:nvPr/>
          </p:nvSpPr>
          <p:spPr>
            <a:xfrm>
              <a:off x="12657891" y="6406426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chemeClr val="accent3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005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18F402-3C6D-4B47-A443-DE26BB3C3036}"/>
              </a:ext>
            </a:extLst>
          </p:cNvPr>
          <p:cNvSpPr/>
          <p:nvPr/>
        </p:nvSpPr>
        <p:spPr>
          <a:xfrm>
            <a:off x="881742" y="9812339"/>
            <a:ext cx="22435457" cy="3021918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ángulo 1273">
            <a:extLst>
              <a:ext uri="{FF2B5EF4-FFF2-40B4-BE49-F238E27FC236}">
                <a16:creationId xmlns:a16="http://schemas.microsoft.com/office/drawing/2014/main" id="{94C722D0-58F3-4F43-8D15-6AA59558818B}"/>
              </a:ext>
            </a:extLst>
          </p:cNvPr>
          <p:cNvSpPr/>
          <p:nvPr/>
        </p:nvSpPr>
        <p:spPr>
          <a:xfrm>
            <a:off x="30232083" y="2283956"/>
            <a:ext cx="4597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4400" b="1" dirty="0">
                <a:solidFill>
                  <a:schemeClr val="accent2"/>
                </a:solidFill>
                <a:latin typeface="Muli" pitchFamily="2" charset="77"/>
              </a:rPr>
              <a:t>cover </a:t>
            </a:r>
          </a:p>
          <a:p>
            <a:pPr algn="ctr"/>
            <a:r>
              <a:rPr lang="es-MX" sz="4400" b="1" dirty="0">
                <a:solidFill>
                  <a:schemeClr val="accent2"/>
                </a:solidFill>
                <a:latin typeface="Muli" pitchFamily="2" charset="77"/>
              </a:rPr>
              <a:t>coughs and sneezes</a:t>
            </a:r>
          </a:p>
        </p:txBody>
      </p:sp>
      <p:sp>
        <p:nvSpPr>
          <p:cNvPr id="21" name="Rectángulo 1072">
            <a:extLst>
              <a:ext uri="{FF2B5EF4-FFF2-40B4-BE49-F238E27FC236}">
                <a16:creationId xmlns:a16="http://schemas.microsoft.com/office/drawing/2014/main" id="{07407DC6-A181-E841-9E0E-C6DAC6C739B4}"/>
              </a:ext>
            </a:extLst>
          </p:cNvPr>
          <p:cNvSpPr/>
          <p:nvPr/>
        </p:nvSpPr>
        <p:spPr>
          <a:xfrm>
            <a:off x="19111999" y="1339837"/>
            <a:ext cx="322075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8000" dirty="0">
                <a:solidFill>
                  <a:schemeClr val="accent4"/>
                </a:solidFill>
                <a:latin typeface="Raleway Medium" panose="020B0503030101060003" pitchFamily="34" charset="77"/>
              </a:rPr>
              <a:t>VIRUS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EEEBFB7-5A92-4646-87FD-FE629E722EF2}"/>
              </a:ext>
            </a:extLst>
          </p:cNvPr>
          <p:cNvGrpSpPr/>
          <p:nvPr/>
        </p:nvGrpSpPr>
        <p:grpSpPr>
          <a:xfrm>
            <a:off x="7779689" y="1584436"/>
            <a:ext cx="7382645" cy="7778775"/>
            <a:chOff x="12603527" y="4344628"/>
            <a:chExt cx="2461213" cy="2593274"/>
          </a:xfrm>
        </p:grpSpPr>
        <p:sp>
          <p:nvSpPr>
            <p:cNvPr id="23" name="Freeform 160">
              <a:extLst>
                <a:ext uri="{FF2B5EF4-FFF2-40B4-BE49-F238E27FC236}">
                  <a16:creationId xmlns:a16="http://schemas.microsoft.com/office/drawing/2014/main" id="{DD0CFC51-EAA2-BE45-AD71-F3E47C6A7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1610" y="5149027"/>
              <a:ext cx="672330" cy="432212"/>
            </a:xfrm>
            <a:custGeom>
              <a:avLst/>
              <a:gdLst>
                <a:gd name="T0" fmla="*/ 244 w 245"/>
                <a:gd name="T1" fmla="*/ 87 h 158"/>
                <a:gd name="T2" fmla="*/ 206 w 245"/>
                <a:gd name="T3" fmla="*/ 157 h 158"/>
                <a:gd name="T4" fmla="*/ 0 w 245"/>
                <a:gd name="T5" fmla="*/ 41 h 158"/>
                <a:gd name="T6" fmla="*/ 21 w 245"/>
                <a:gd name="T7" fmla="*/ 0 h 158"/>
                <a:gd name="T8" fmla="*/ 244 w 245"/>
                <a:gd name="T9" fmla="*/ 8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58">
                  <a:moveTo>
                    <a:pt x="244" y="87"/>
                  </a:moveTo>
                  <a:lnTo>
                    <a:pt x="206" y="157"/>
                  </a:lnTo>
                  <a:lnTo>
                    <a:pt x="0" y="41"/>
                  </a:lnTo>
                  <a:lnTo>
                    <a:pt x="21" y="0"/>
                  </a:lnTo>
                  <a:lnTo>
                    <a:pt x="244" y="8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" name="Freeform 161">
              <a:extLst>
                <a:ext uri="{FF2B5EF4-FFF2-40B4-BE49-F238E27FC236}">
                  <a16:creationId xmlns:a16="http://schemas.microsoft.com/office/drawing/2014/main" id="{A2586375-F572-054F-B168-1993E88E8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1610" y="5737312"/>
              <a:ext cx="660328" cy="408201"/>
            </a:xfrm>
            <a:custGeom>
              <a:avLst/>
              <a:gdLst>
                <a:gd name="T0" fmla="*/ 210 w 242"/>
                <a:gd name="T1" fmla="*/ 0 h 151"/>
                <a:gd name="T2" fmla="*/ 241 w 242"/>
                <a:gd name="T3" fmla="*/ 73 h 151"/>
                <a:gd name="T4" fmla="*/ 14 w 242"/>
                <a:gd name="T5" fmla="*/ 150 h 151"/>
                <a:gd name="T6" fmla="*/ 0 w 242"/>
                <a:gd name="T7" fmla="*/ 108 h 151"/>
                <a:gd name="T8" fmla="*/ 210 w 242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51">
                  <a:moveTo>
                    <a:pt x="210" y="0"/>
                  </a:moveTo>
                  <a:lnTo>
                    <a:pt x="241" y="73"/>
                  </a:lnTo>
                  <a:lnTo>
                    <a:pt x="14" y="150"/>
                  </a:lnTo>
                  <a:lnTo>
                    <a:pt x="0" y="108"/>
                  </a:lnTo>
                  <a:lnTo>
                    <a:pt x="21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" name="Freeform 162">
              <a:extLst>
                <a:ext uri="{FF2B5EF4-FFF2-40B4-BE49-F238E27FC236}">
                  <a16:creationId xmlns:a16="http://schemas.microsoft.com/office/drawing/2014/main" id="{B949EC67-F9E4-AF45-B6D7-DFF04DEE6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8129" y="6121501"/>
              <a:ext cx="288142" cy="672330"/>
            </a:xfrm>
            <a:custGeom>
              <a:avLst/>
              <a:gdLst>
                <a:gd name="T0" fmla="*/ 0 w 105"/>
                <a:gd name="T1" fmla="*/ 14 h 246"/>
                <a:gd name="T2" fmla="*/ 80 w 105"/>
                <a:gd name="T3" fmla="*/ 0 h 246"/>
                <a:gd name="T4" fmla="*/ 104 w 105"/>
                <a:gd name="T5" fmla="*/ 238 h 246"/>
                <a:gd name="T6" fmla="*/ 59 w 105"/>
                <a:gd name="T7" fmla="*/ 245 h 246"/>
                <a:gd name="T8" fmla="*/ 0 w 105"/>
                <a:gd name="T9" fmla="*/ 1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246">
                  <a:moveTo>
                    <a:pt x="0" y="14"/>
                  </a:moveTo>
                  <a:lnTo>
                    <a:pt x="80" y="0"/>
                  </a:lnTo>
                  <a:lnTo>
                    <a:pt x="104" y="238"/>
                  </a:lnTo>
                  <a:lnTo>
                    <a:pt x="59" y="245"/>
                  </a:lnTo>
                  <a:lnTo>
                    <a:pt x="0" y="1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" name="Freeform 163">
              <a:extLst>
                <a:ext uri="{FF2B5EF4-FFF2-40B4-BE49-F238E27FC236}">
                  <a16:creationId xmlns:a16="http://schemas.microsoft.com/office/drawing/2014/main" id="{6A5A06A2-3F9F-3742-BD74-60E2581B2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8306" y="5893393"/>
              <a:ext cx="636316" cy="504248"/>
            </a:xfrm>
            <a:custGeom>
              <a:avLst/>
              <a:gdLst>
                <a:gd name="T0" fmla="*/ 0 w 235"/>
                <a:gd name="T1" fmla="*/ 67 h 186"/>
                <a:gd name="T2" fmla="*/ 45 w 235"/>
                <a:gd name="T3" fmla="*/ 0 h 186"/>
                <a:gd name="T4" fmla="*/ 234 w 235"/>
                <a:gd name="T5" fmla="*/ 147 h 186"/>
                <a:gd name="T6" fmla="*/ 210 w 235"/>
                <a:gd name="T7" fmla="*/ 185 h 186"/>
                <a:gd name="T8" fmla="*/ 0 w 235"/>
                <a:gd name="T9" fmla="*/ 6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86">
                  <a:moveTo>
                    <a:pt x="0" y="67"/>
                  </a:moveTo>
                  <a:lnTo>
                    <a:pt x="45" y="0"/>
                  </a:lnTo>
                  <a:lnTo>
                    <a:pt x="234" y="147"/>
                  </a:lnTo>
                  <a:lnTo>
                    <a:pt x="210" y="185"/>
                  </a:lnTo>
                  <a:lnTo>
                    <a:pt x="0" y="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" name="Freeform 164">
              <a:extLst>
                <a:ext uri="{FF2B5EF4-FFF2-40B4-BE49-F238E27FC236}">
                  <a16:creationId xmlns:a16="http://schemas.microsoft.com/office/drawing/2014/main" id="{67841480-D1E4-1C47-B085-123F491CD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0341" y="5016958"/>
              <a:ext cx="636316" cy="492246"/>
            </a:xfrm>
            <a:custGeom>
              <a:avLst/>
              <a:gdLst>
                <a:gd name="T0" fmla="*/ 42 w 232"/>
                <a:gd name="T1" fmla="*/ 181 h 182"/>
                <a:gd name="T2" fmla="*/ 0 w 232"/>
                <a:gd name="T3" fmla="*/ 111 h 182"/>
                <a:gd name="T4" fmla="*/ 207 w 232"/>
                <a:gd name="T5" fmla="*/ 0 h 182"/>
                <a:gd name="T6" fmla="*/ 231 w 232"/>
                <a:gd name="T7" fmla="*/ 38 h 182"/>
                <a:gd name="T8" fmla="*/ 42 w 232"/>
                <a:gd name="T9" fmla="*/ 18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182">
                  <a:moveTo>
                    <a:pt x="42" y="181"/>
                  </a:moveTo>
                  <a:lnTo>
                    <a:pt x="0" y="111"/>
                  </a:lnTo>
                  <a:lnTo>
                    <a:pt x="207" y="0"/>
                  </a:lnTo>
                  <a:lnTo>
                    <a:pt x="231" y="38"/>
                  </a:lnTo>
                  <a:lnTo>
                    <a:pt x="42" y="18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" name="Freeform 165">
              <a:extLst>
                <a:ext uri="{FF2B5EF4-FFF2-40B4-BE49-F238E27FC236}">
                  <a16:creationId xmlns:a16="http://schemas.microsoft.com/office/drawing/2014/main" id="{A81C4C25-EDB6-B344-8AE2-7A8F86D35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6093" y="4536722"/>
              <a:ext cx="228116" cy="660328"/>
            </a:xfrm>
            <a:custGeom>
              <a:avLst/>
              <a:gdLst>
                <a:gd name="T0" fmla="*/ 81 w 82"/>
                <a:gd name="T1" fmla="*/ 238 h 243"/>
                <a:gd name="T2" fmla="*/ 0 w 82"/>
                <a:gd name="T3" fmla="*/ 242 h 243"/>
                <a:gd name="T4" fmla="*/ 0 w 82"/>
                <a:gd name="T5" fmla="*/ 0 h 243"/>
                <a:gd name="T6" fmla="*/ 46 w 82"/>
                <a:gd name="T7" fmla="*/ 0 h 243"/>
                <a:gd name="T8" fmla="*/ 81 w 82"/>
                <a:gd name="T9" fmla="*/ 238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243">
                  <a:moveTo>
                    <a:pt x="81" y="238"/>
                  </a:moveTo>
                  <a:lnTo>
                    <a:pt x="0" y="242"/>
                  </a:lnTo>
                  <a:lnTo>
                    <a:pt x="0" y="0"/>
                  </a:lnTo>
                  <a:lnTo>
                    <a:pt x="46" y="0"/>
                  </a:lnTo>
                  <a:lnTo>
                    <a:pt x="81" y="2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Freeform 166">
              <a:extLst>
                <a:ext uri="{FF2B5EF4-FFF2-40B4-BE49-F238E27FC236}">
                  <a16:creationId xmlns:a16="http://schemas.microsoft.com/office/drawing/2014/main" id="{E4FBCC68-EA9D-1B48-9113-446E8D22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891" y="4848876"/>
              <a:ext cx="348167" cy="516257"/>
            </a:xfrm>
            <a:custGeom>
              <a:avLst/>
              <a:gdLst>
                <a:gd name="T0" fmla="*/ 126 w 127"/>
                <a:gd name="T1" fmla="*/ 167 h 190"/>
                <a:gd name="T2" fmla="*/ 81 w 127"/>
                <a:gd name="T3" fmla="*/ 189 h 190"/>
                <a:gd name="T4" fmla="*/ 0 w 127"/>
                <a:gd name="T5" fmla="*/ 14 h 190"/>
                <a:gd name="T6" fmla="*/ 28 w 127"/>
                <a:gd name="T7" fmla="*/ 0 h 190"/>
                <a:gd name="T8" fmla="*/ 126 w 127"/>
                <a:gd name="T9" fmla="*/ 16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90">
                  <a:moveTo>
                    <a:pt x="126" y="167"/>
                  </a:moveTo>
                  <a:lnTo>
                    <a:pt x="81" y="189"/>
                  </a:lnTo>
                  <a:lnTo>
                    <a:pt x="0" y="14"/>
                  </a:lnTo>
                  <a:lnTo>
                    <a:pt x="28" y="0"/>
                  </a:lnTo>
                  <a:lnTo>
                    <a:pt x="126" y="1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" name="Freeform 167">
              <a:extLst>
                <a:ext uri="{FF2B5EF4-FFF2-40B4-BE49-F238E27FC236}">
                  <a16:creationId xmlns:a16="http://schemas.microsoft.com/office/drawing/2014/main" id="{887F7B95-CDDF-2B4D-A7D5-7FBD2E21C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5857" y="6061475"/>
              <a:ext cx="360177" cy="504248"/>
            </a:xfrm>
            <a:custGeom>
              <a:avLst/>
              <a:gdLst>
                <a:gd name="T0" fmla="*/ 88 w 134"/>
                <a:gd name="T1" fmla="*/ 0 h 186"/>
                <a:gd name="T2" fmla="*/ 133 w 134"/>
                <a:gd name="T3" fmla="*/ 28 h 186"/>
                <a:gd name="T4" fmla="*/ 25 w 134"/>
                <a:gd name="T5" fmla="*/ 185 h 186"/>
                <a:gd name="T6" fmla="*/ 0 w 134"/>
                <a:gd name="T7" fmla="*/ 168 h 186"/>
                <a:gd name="T8" fmla="*/ 88 w 134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86">
                  <a:moveTo>
                    <a:pt x="88" y="0"/>
                  </a:moveTo>
                  <a:lnTo>
                    <a:pt x="133" y="28"/>
                  </a:lnTo>
                  <a:lnTo>
                    <a:pt x="25" y="185"/>
                  </a:lnTo>
                  <a:lnTo>
                    <a:pt x="0" y="168"/>
                  </a:lnTo>
                  <a:lnTo>
                    <a:pt x="88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" name="Freeform 168">
              <a:extLst>
                <a:ext uri="{FF2B5EF4-FFF2-40B4-BE49-F238E27FC236}">
                  <a16:creationId xmlns:a16="http://schemas.microsoft.com/office/drawing/2014/main" id="{59345784-DA88-DD48-9BD1-3CCA080C0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2376" y="5677286"/>
              <a:ext cx="540269" cy="168083"/>
            </a:xfrm>
            <a:custGeom>
              <a:avLst/>
              <a:gdLst>
                <a:gd name="T0" fmla="*/ 0 w 197"/>
                <a:gd name="T1" fmla="*/ 52 h 60"/>
                <a:gd name="T2" fmla="*/ 4 w 197"/>
                <a:gd name="T3" fmla="*/ 0 h 60"/>
                <a:gd name="T4" fmla="*/ 196 w 197"/>
                <a:gd name="T5" fmla="*/ 28 h 60"/>
                <a:gd name="T6" fmla="*/ 193 w 197"/>
                <a:gd name="T7" fmla="*/ 59 h 60"/>
                <a:gd name="T8" fmla="*/ 0 w 197"/>
                <a:gd name="T9" fmla="*/ 5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60">
                  <a:moveTo>
                    <a:pt x="0" y="52"/>
                  </a:moveTo>
                  <a:lnTo>
                    <a:pt x="4" y="0"/>
                  </a:lnTo>
                  <a:lnTo>
                    <a:pt x="196" y="28"/>
                  </a:lnTo>
                  <a:lnTo>
                    <a:pt x="193" y="59"/>
                  </a:lnTo>
                  <a:lnTo>
                    <a:pt x="0" y="5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" name="Freeform 169">
              <a:extLst>
                <a:ext uri="{FF2B5EF4-FFF2-40B4-BE49-F238E27FC236}">
                  <a16:creationId xmlns:a16="http://schemas.microsoft.com/office/drawing/2014/main" id="{F2DD8724-A885-3A47-98C4-68E1906A0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7539" y="5052980"/>
              <a:ext cx="300151" cy="288142"/>
            </a:xfrm>
            <a:custGeom>
              <a:avLst/>
              <a:gdLst>
                <a:gd name="T0" fmla="*/ 109 w 110"/>
                <a:gd name="T1" fmla="*/ 53 h 106"/>
                <a:gd name="T2" fmla="*/ 109 w 110"/>
                <a:gd name="T3" fmla="*/ 53 h 106"/>
                <a:gd name="T4" fmla="*/ 56 w 110"/>
                <a:gd name="T5" fmla="*/ 105 h 106"/>
                <a:gd name="T6" fmla="*/ 0 w 110"/>
                <a:gd name="T7" fmla="*/ 53 h 106"/>
                <a:gd name="T8" fmla="*/ 56 w 110"/>
                <a:gd name="T9" fmla="*/ 0 h 106"/>
                <a:gd name="T10" fmla="*/ 109 w 110"/>
                <a:gd name="T11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106">
                  <a:moveTo>
                    <a:pt x="109" y="53"/>
                  </a:moveTo>
                  <a:lnTo>
                    <a:pt x="109" y="53"/>
                  </a:lnTo>
                  <a:cubicBezTo>
                    <a:pt x="109" y="80"/>
                    <a:pt x="84" y="105"/>
                    <a:pt x="56" y="105"/>
                  </a:cubicBezTo>
                  <a:cubicBezTo>
                    <a:pt x="25" y="105"/>
                    <a:pt x="0" y="80"/>
                    <a:pt x="0" y="53"/>
                  </a:cubicBezTo>
                  <a:cubicBezTo>
                    <a:pt x="0" y="21"/>
                    <a:pt x="25" y="0"/>
                    <a:pt x="56" y="0"/>
                  </a:cubicBezTo>
                  <a:cubicBezTo>
                    <a:pt x="84" y="0"/>
                    <a:pt x="109" y="21"/>
                    <a:pt x="109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170">
              <a:extLst>
                <a:ext uri="{FF2B5EF4-FFF2-40B4-BE49-F238E27FC236}">
                  <a16:creationId xmlns:a16="http://schemas.microsoft.com/office/drawing/2014/main" id="{4ED612DB-E2EF-2142-8570-1D1E49C8F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0046" y="4344628"/>
              <a:ext cx="288142" cy="288142"/>
            </a:xfrm>
            <a:custGeom>
              <a:avLst/>
              <a:gdLst>
                <a:gd name="T0" fmla="*/ 105 w 106"/>
                <a:gd name="T1" fmla="*/ 52 h 105"/>
                <a:gd name="T2" fmla="*/ 105 w 106"/>
                <a:gd name="T3" fmla="*/ 52 h 105"/>
                <a:gd name="T4" fmla="*/ 53 w 106"/>
                <a:gd name="T5" fmla="*/ 104 h 105"/>
                <a:gd name="T6" fmla="*/ 0 w 106"/>
                <a:gd name="T7" fmla="*/ 52 h 105"/>
                <a:gd name="T8" fmla="*/ 53 w 106"/>
                <a:gd name="T9" fmla="*/ 0 h 105"/>
                <a:gd name="T10" fmla="*/ 105 w 106"/>
                <a:gd name="T11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05">
                  <a:moveTo>
                    <a:pt x="105" y="52"/>
                  </a:moveTo>
                  <a:lnTo>
                    <a:pt x="105" y="52"/>
                  </a:lnTo>
                  <a:cubicBezTo>
                    <a:pt x="105" y="80"/>
                    <a:pt x="84" y="104"/>
                    <a:pt x="53" y="104"/>
                  </a:cubicBezTo>
                  <a:cubicBezTo>
                    <a:pt x="25" y="104"/>
                    <a:pt x="0" y="80"/>
                    <a:pt x="0" y="52"/>
                  </a:cubicBezTo>
                  <a:cubicBezTo>
                    <a:pt x="0" y="24"/>
                    <a:pt x="25" y="0"/>
                    <a:pt x="53" y="0"/>
                  </a:cubicBezTo>
                  <a:cubicBezTo>
                    <a:pt x="84" y="0"/>
                    <a:pt x="105" y="24"/>
                    <a:pt x="105" y="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" name="Freeform 171">
              <a:extLst>
                <a:ext uri="{FF2B5EF4-FFF2-40B4-BE49-F238E27FC236}">
                  <a16:creationId xmlns:a16="http://schemas.microsoft.com/office/drawing/2014/main" id="{968D3E66-0A1A-894D-BFB7-E0D34AA0F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6598" y="4896899"/>
              <a:ext cx="288142" cy="288142"/>
            </a:xfrm>
            <a:custGeom>
              <a:avLst/>
              <a:gdLst>
                <a:gd name="T0" fmla="*/ 105 w 106"/>
                <a:gd name="T1" fmla="*/ 53 h 106"/>
                <a:gd name="T2" fmla="*/ 105 w 106"/>
                <a:gd name="T3" fmla="*/ 53 h 106"/>
                <a:gd name="T4" fmla="*/ 53 w 106"/>
                <a:gd name="T5" fmla="*/ 105 h 106"/>
                <a:gd name="T6" fmla="*/ 0 w 106"/>
                <a:gd name="T7" fmla="*/ 53 h 106"/>
                <a:gd name="T8" fmla="*/ 53 w 106"/>
                <a:gd name="T9" fmla="*/ 0 h 106"/>
                <a:gd name="T10" fmla="*/ 105 w 106"/>
                <a:gd name="T11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06">
                  <a:moveTo>
                    <a:pt x="105" y="53"/>
                  </a:moveTo>
                  <a:lnTo>
                    <a:pt x="105" y="53"/>
                  </a:lnTo>
                  <a:cubicBezTo>
                    <a:pt x="105" y="81"/>
                    <a:pt x="84" y="105"/>
                    <a:pt x="53" y="105"/>
                  </a:cubicBezTo>
                  <a:cubicBezTo>
                    <a:pt x="25" y="105"/>
                    <a:pt x="0" y="81"/>
                    <a:pt x="0" y="53"/>
                  </a:cubicBezTo>
                  <a:cubicBezTo>
                    <a:pt x="0" y="21"/>
                    <a:pt x="25" y="0"/>
                    <a:pt x="53" y="0"/>
                  </a:cubicBezTo>
                  <a:cubicBezTo>
                    <a:pt x="84" y="0"/>
                    <a:pt x="105" y="21"/>
                    <a:pt x="105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" name="Freeform 172">
              <a:extLst>
                <a:ext uri="{FF2B5EF4-FFF2-40B4-BE49-F238E27FC236}">
                  <a16:creationId xmlns:a16="http://schemas.microsoft.com/office/drawing/2014/main" id="{CD17FD86-DF09-834A-AF58-44FBFDAD5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4563" y="6217548"/>
              <a:ext cx="288142" cy="288142"/>
            </a:xfrm>
            <a:custGeom>
              <a:avLst/>
              <a:gdLst>
                <a:gd name="T0" fmla="*/ 104 w 105"/>
                <a:gd name="T1" fmla="*/ 52 h 106"/>
                <a:gd name="T2" fmla="*/ 104 w 105"/>
                <a:gd name="T3" fmla="*/ 52 h 106"/>
                <a:gd name="T4" fmla="*/ 52 w 105"/>
                <a:gd name="T5" fmla="*/ 105 h 106"/>
                <a:gd name="T6" fmla="*/ 0 w 105"/>
                <a:gd name="T7" fmla="*/ 52 h 106"/>
                <a:gd name="T8" fmla="*/ 52 w 105"/>
                <a:gd name="T9" fmla="*/ 0 h 106"/>
                <a:gd name="T10" fmla="*/ 104 w 105"/>
                <a:gd name="T11" fmla="*/ 5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106">
                  <a:moveTo>
                    <a:pt x="104" y="52"/>
                  </a:moveTo>
                  <a:lnTo>
                    <a:pt x="104" y="52"/>
                  </a:lnTo>
                  <a:cubicBezTo>
                    <a:pt x="104" y="84"/>
                    <a:pt x="80" y="105"/>
                    <a:pt x="52" y="105"/>
                  </a:cubicBezTo>
                  <a:cubicBezTo>
                    <a:pt x="21" y="105"/>
                    <a:pt x="0" y="84"/>
                    <a:pt x="0" y="52"/>
                  </a:cubicBezTo>
                  <a:cubicBezTo>
                    <a:pt x="0" y="24"/>
                    <a:pt x="21" y="0"/>
                    <a:pt x="52" y="0"/>
                  </a:cubicBezTo>
                  <a:cubicBezTo>
                    <a:pt x="80" y="0"/>
                    <a:pt x="104" y="24"/>
                    <a:pt x="104" y="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Freeform 173">
              <a:extLst>
                <a:ext uri="{FF2B5EF4-FFF2-40B4-BE49-F238E27FC236}">
                  <a16:creationId xmlns:a16="http://schemas.microsoft.com/office/drawing/2014/main" id="{1555A030-9C7D-9443-BF3A-E8DB42F2B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1820" y="5016958"/>
              <a:ext cx="1308639" cy="1392684"/>
            </a:xfrm>
            <a:custGeom>
              <a:avLst/>
              <a:gdLst>
                <a:gd name="T0" fmla="*/ 479 w 480"/>
                <a:gd name="T1" fmla="*/ 255 h 511"/>
                <a:gd name="T2" fmla="*/ 479 w 480"/>
                <a:gd name="T3" fmla="*/ 255 h 511"/>
                <a:gd name="T4" fmla="*/ 238 w 480"/>
                <a:gd name="T5" fmla="*/ 510 h 511"/>
                <a:gd name="T6" fmla="*/ 0 w 480"/>
                <a:gd name="T7" fmla="*/ 255 h 511"/>
                <a:gd name="T8" fmla="*/ 238 w 480"/>
                <a:gd name="T9" fmla="*/ 0 h 511"/>
                <a:gd name="T10" fmla="*/ 479 w 480"/>
                <a:gd name="T11" fmla="*/ 255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0" h="511">
                  <a:moveTo>
                    <a:pt x="479" y="255"/>
                  </a:moveTo>
                  <a:lnTo>
                    <a:pt x="479" y="255"/>
                  </a:lnTo>
                  <a:cubicBezTo>
                    <a:pt x="479" y="395"/>
                    <a:pt x="370" y="510"/>
                    <a:pt x="238" y="510"/>
                  </a:cubicBezTo>
                  <a:cubicBezTo>
                    <a:pt x="108" y="510"/>
                    <a:pt x="0" y="395"/>
                    <a:pt x="0" y="255"/>
                  </a:cubicBezTo>
                  <a:cubicBezTo>
                    <a:pt x="0" y="111"/>
                    <a:pt x="108" y="0"/>
                    <a:pt x="238" y="0"/>
                  </a:cubicBezTo>
                  <a:cubicBezTo>
                    <a:pt x="370" y="0"/>
                    <a:pt x="479" y="111"/>
                    <a:pt x="479" y="25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" name="Freeform 174">
              <a:extLst>
                <a:ext uri="{FF2B5EF4-FFF2-40B4-BE49-F238E27FC236}">
                  <a16:creationId xmlns:a16="http://schemas.microsoft.com/office/drawing/2014/main" id="{B5F6A33C-05D3-924C-9ACB-3BCAD9DCD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4176" y="6649760"/>
              <a:ext cx="288142" cy="288142"/>
            </a:xfrm>
            <a:custGeom>
              <a:avLst/>
              <a:gdLst>
                <a:gd name="T0" fmla="*/ 104 w 105"/>
                <a:gd name="T1" fmla="*/ 53 h 106"/>
                <a:gd name="T2" fmla="*/ 104 w 105"/>
                <a:gd name="T3" fmla="*/ 53 h 106"/>
                <a:gd name="T4" fmla="*/ 52 w 105"/>
                <a:gd name="T5" fmla="*/ 105 h 106"/>
                <a:gd name="T6" fmla="*/ 0 w 105"/>
                <a:gd name="T7" fmla="*/ 53 h 106"/>
                <a:gd name="T8" fmla="*/ 52 w 105"/>
                <a:gd name="T9" fmla="*/ 0 h 106"/>
                <a:gd name="T10" fmla="*/ 104 w 105"/>
                <a:gd name="T11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106">
                  <a:moveTo>
                    <a:pt x="104" y="53"/>
                  </a:moveTo>
                  <a:lnTo>
                    <a:pt x="104" y="53"/>
                  </a:lnTo>
                  <a:cubicBezTo>
                    <a:pt x="104" y="81"/>
                    <a:pt x="80" y="105"/>
                    <a:pt x="52" y="105"/>
                  </a:cubicBezTo>
                  <a:cubicBezTo>
                    <a:pt x="24" y="105"/>
                    <a:pt x="0" y="81"/>
                    <a:pt x="0" y="53"/>
                  </a:cubicBezTo>
                  <a:cubicBezTo>
                    <a:pt x="0" y="25"/>
                    <a:pt x="24" y="0"/>
                    <a:pt x="52" y="0"/>
                  </a:cubicBezTo>
                  <a:cubicBezTo>
                    <a:pt x="80" y="0"/>
                    <a:pt x="104" y="25"/>
                    <a:pt x="104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" name="Freeform 175">
              <a:extLst>
                <a:ext uri="{FF2B5EF4-FFF2-40B4-BE49-F238E27FC236}">
                  <a16:creationId xmlns:a16="http://schemas.microsoft.com/office/drawing/2014/main" id="{B969558F-14D4-FC43-9970-2CF4B7FBE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3527" y="5965428"/>
              <a:ext cx="288142" cy="288142"/>
            </a:xfrm>
            <a:custGeom>
              <a:avLst/>
              <a:gdLst>
                <a:gd name="T0" fmla="*/ 105 w 106"/>
                <a:gd name="T1" fmla="*/ 52 h 105"/>
                <a:gd name="T2" fmla="*/ 105 w 106"/>
                <a:gd name="T3" fmla="*/ 52 h 105"/>
                <a:gd name="T4" fmla="*/ 53 w 106"/>
                <a:gd name="T5" fmla="*/ 104 h 105"/>
                <a:gd name="T6" fmla="*/ 0 w 106"/>
                <a:gd name="T7" fmla="*/ 52 h 105"/>
                <a:gd name="T8" fmla="*/ 53 w 106"/>
                <a:gd name="T9" fmla="*/ 0 h 105"/>
                <a:gd name="T10" fmla="*/ 105 w 106"/>
                <a:gd name="T11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05">
                  <a:moveTo>
                    <a:pt x="105" y="52"/>
                  </a:moveTo>
                  <a:lnTo>
                    <a:pt x="105" y="52"/>
                  </a:lnTo>
                  <a:cubicBezTo>
                    <a:pt x="105" y="80"/>
                    <a:pt x="81" y="104"/>
                    <a:pt x="53" y="104"/>
                  </a:cubicBezTo>
                  <a:cubicBezTo>
                    <a:pt x="25" y="104"/>
                    <a:pt x="0" y="80"/>
                    <a:pt x="0" y="52"/>
                  </a:cubicBezTo>
                  <a:cubicBezTo>
                    <a:pt x="0" y="24"/>
                    <a:pt x="25" y="0"/>
                    <a:pt x="53" y="0"/>
                  </a:cubicBezTo>
                  <a:cubicBezTo>
                    <a:pt x="81" y="0"/>
                    <a:pt x="105" y="24"/>
                    <a:pt x="105" y="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176">
              <a:extLst>
                <a:ext uri="{FF2B5EF4-FFF2-40B4-BE49-F238E27FC236}">
                  <a16:creationId xmlns:a16="http://schemas.microsoft.com/office/drawing/2014/main" id="{0D4A88C5-5AB0-B24D-A141-7818EAA1F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7834" y="4740826"/>
              <a:ext cx="252128" cy="240118"/>
            </a:xfrm>
            <a:custGeom>
              <a:avLst/>
              <a:gdLst>
                <a:gd name="T0" fmla="*/ 80 w 92"/>
                <a:gd name="T1" fmla="*/ 25 h 89"/>
                <a:gd name="T2" fmla="*/ 80 w 92"/>
                <a:gd name="T3" fmla="*/ 25 h 89"/>
                <a:gd name="T4" fmla="*/ 63 w 92"/>
                <a:gd name="T5" fmla="*/ 77 h 89"/>
                <a:gd name="T6" fmla="*/ 10 w 92"/>
                <a:gd name="T7" fmla="*/ 63 h 89"/>
                <a:gd name="T8" fmla="*/ 24 w 92"/>
                <a:gd name="T9" fmla="*/ 11 h 89"/>
                <a:gd name="T10" fmla="*/ 80 w 92"/>
                <a:gd name="T11" fmla="*/ 2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89">
                  <a:moveTo>
                    <a:pt x="80" y="25"/>
                  </a:moveTo>
                  <a:lnTo>
                    <a:pt x="80" y="25"/>
                  </a:lnTo>
                  <a:cubicBezTo>
                    <a:pt x="91" y="42"/>
                    <a:pt x="84" y="67"/>
                    <a:pt x="63" y="77"/>
                  </a:cubicBezTo>
                  <a:cubicBezTo>
                    <a:pt x="45" y="88"/>
                    <a:pt x="21" y="81"/>
                    <a:pt x="10" y="63"/>
                  </a:cubicBezTo>
                  <a:cubicBezTo>
                    <a:pt x="0" y="42"/>
                    <a:pt x="7" y="18"/>
                    <a:pt x="24" y="11"/>
                  </a:cubicBezTo>
                  <a:cubicBezTo>
                    <a:pt x="45" y="0"/>
                    <a:pt x="70" y="4"/>
                    <a:pt x="80" y="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" name="Freeform 177">
              <a:extLst>
                <a:ext uri="{FF2B5EF4-FFF2-40B4-BE49-F238E27FC236}">
                  <a16:creationId xmlns:a16="http://schemas.microsoft.com/office/drawing/2014/main" id="{9D72C3B9-FD5E-7942-9E34-99859C9CE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0577" y="5665277"/>
              <a:ext cx="240118" cy="252128"/>
            </a:xfrm>
            <a:custGeom>
              <a:avLst/>
              <a:gdLst>
                <a:gd name="T0" fmla="*/ 77 w 88"/>
                <a:gd name="T1" fmla="*/ 25 h 92"/>
                <a:gd name="T2" fmla="*/ 77 w 88"/>
                <a:gd name="T3" fmla="*/ 25 h 92"/>
                <a:gd name="T4" fmla="*/ 63 w 88"/>
                <a:gd name="T5" fmla="*/ 81 h 92"/>
                <a:gd name="T6" fmla="*/ 10 w 88"/>
                <a:gd name="T7" fmla="*/ 63 h 92"/>
                <a:gd name="T8" fmla="*/ 24 w 88"/>
                <a:gd name="T9" fmla="*/ 11 h 92"/>
                <a:gd name="T10" fmla="*/ 77 w 88"/>
                <a:gd name="T11" fmla="*/ 2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92">
                  <a:moveTo>
                    <a:pt x="77" y="25"/>
                  </a:moveTo>
                  <a:lnTo>
                    <a:pt x="77" y="25"/>
                  </a:lnTo>
                  <a:cubicBezTo>
                    <a:pt x="87" y="46"/>
                    <a:pt x="80" y="70"/>
                    <a:pt x="63" y="81"/>
                  </a:cubicBezTo>
                  <a:cubicBezTo>
                    <a:pt x="45" y="91"/>
                    <a:pt x="21" y="84"/>
                    <a:pt x="10" y="63"/>
                  </a:cubicBezTo>
                  <a:cubicBezTo>
                    <a:pt x="0" y="46"/>
                    <a:pt x="7" y="21"/>
                    <a:pt x="24" y="11"/>
                  </a:cubicBezTo>
                  <a:cubicBezTo>
                    <a:pt x="45" y="0"/>
                    <a:pt x="66" y="7"/>
                    <a:pt x="77" y="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" name="Freeform 178">
              <a:extLst>
                <a:ext uri="{FF2B5EF4-FFF2-40B4-BE49-F238E27FC236}">
                  <a16:creationId xmlns:a16="http://schemas.microsoft.com/office/drawing/2014/main" id="{1C488A14-726F-2C4A-B640-82B369644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5798" y="6457666"/>
              <a:ext cx="240118" cy="240118"/>
            </a:xfrm>
            <a:custGeom>
              <a:avLst/>
              <a:gdLst>
                <a:gd name="T0" fmla="*/ 77 w 88"/>
                <a:gd name="T1" fmla="*/ 25 h 89"/>
                <a:gd name="T2" fmla="*/ 77 w 88"/>
                <a:gd name="T3" fmla="*/ 25 h 89"/>
                <a:gd name="T4" fmla="*/ 63 w 88"/>
                <a:gd name="T5" fmla="*/ 77 h 89"/>
                <a:gd name="T6" fmla="*/ 10 w 88"/>
                <a:gd name="T7" fmla="*/ 63 h 89"/>
                <a:gd name="T8" fmla="*/ 24 w 88"/>
                <a:gd name="T9" fmla="*/ 11 h 89"/>
                <a:gd name="T10" fmla="*/ 77 w 88"/>
                <a:gd name="T11" fmla="*/ 2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89">
                  <a:moveTo>
                    <a:pt x="77" y="25"/>
                  </a:moveTo>
                  <a:lnTo>
                    <a:pt x="77" y="25"/>
                  </a:lnTo>
                  <a:cubicBezTo>
                    <a:pt x="87" y="46"/>
                    <a:pt x="80" y="67"/>
                    <a:pt x="63" y="77"/>
                  </a:cubicBezTo>
                  <a:cubicBezTo>
                    <a:pt x="45" y="88"/>
                    <a:pt x="21" y="81"/>
                    <a:pt x="10" y="63"/>
                  </a:cubicBezTo>
                  <a:cubicBezTo>
                    <a:pt x="0" y="46"/>
                    <a:pt x="7" y="21"/>
                    <a:pt x="24" y="11"/>
                  </a:cubicBezTo>
                  <a:cubicBezTo>
                    <a:pt x="45" y="0"/>
                    <a:pt x="66" y="7"/>
                    <a:pt x="77" y="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" name="Freeform 179">
              <a:extLst>
                <a:ext uri="{FF2B5EF4-FFF2-40B4-BE49-F238E27FC236}">
                  <a16:creationId xmlns:a16="http://schemas.microsoft.com/office/drawing/2014/main" id="{3544701B-F641-E34A-8BB8-37FC39C03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9987" y="5293098"/>
              <a:ext cx="312153" cy="264130"/>
            </a:xfrm>
            <a:custGeom>
              <a:avLst/>
              <a:gdLst>
                <a:gd name="T0" fmla="*/ 77 w 116"/>
                <a:gd name="T1" fmla="*/ 80 h 99"/>
                <a:gd name="T2" fmla="*/ 77 w 116"/>
                <a:gd name="T3" fmla="*/ 80 h 99"/>
                <a:gd name="T4" fmla="*/ 10 w 116"/>
                <a:gd name="T5" fmla="*/ 80 h 99"/>
                <a:gd name="T6" fmla="*/ 35 w 116"/>
                <a:gd name="T7" fmla="*/ 17 h 99"/>
                <a:gd name="T8" fmla="*/ 105 w 116"/>
                <a:gd name="T9" fmla="*/ 17 h 99"/>
                <a:gd name="T10" fmla="*/ 77 w 116"/>
                <a:gd name="T11" fmla="*/ 8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99">
                  <a:moveTo>
                    <a:pt x="77" y="80"/>
                  </a:moveTo>
                  <a:lnTo>
                    <a:pt x="77" y="80"/>
                  </a:lnTo>
                  <a:cubicBezTo>
                    <a:pt x="52" y="98"/>
                    <a:pt x="21" y="98"/>
                    <a:pt x="10" y="80"/>
                  </a:cubicBezTo>
                  <a:cubicBezTo>
                    <a:pt x="0" y="63"/>
                    <a:pt x="10" y="35"/>
                    <a:pt x="35" y="17"/>
                  </a:cubicBezTo>
                  <a:cubicBezTo>
                    <a:pt x="63" y="0"/>
                    <a:pt x="91" y="0"/>
                    <a:pt x="105" y="17"/>
                  </a:cubicBezTo>
                  <a:cubicBezTo>
                    <a:pt x="115" y="35"/>
                    <a:pt x="105" y="63"/>
                    <a:pt x="77" y="8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" name="Freeform 180">
              <a:extLst>
                <a:ext uri="{FF2B5EF4-FFF2-40B4-BE49-F238E27FC236}">
                  <a16:creationId xmlns:a16="http://schemas.microsoft.com/office/drawing/2014/main" id="{45245B5C-7665-CF4F-8B1A-1C9ADCE3D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6185" y="5557227"/>
              <a:ext cx="348167" cy="264130"/>
            </a:xfrm>
            <a:custGeom>
              <a:avLst/>
              <a:gdLst>
                <a:gd name="T0" fmla="*/ 118 w 130"/>
                <a:gd name="T1" fmla="*/ 70 h 99"/>
                <a:gd name="T2" fmla="*/ 118 w 130"/>
                <a:gd name="T3" fmla="*/ 70 h 99"/>
                <a:gd name="T4" fmla="*/ 48 w 130"/>
                <a:gd name="T5" fmla="*/ 88 h 99"/>
                <a:gd name="T6" fmla="*/ 7 w 130"/>
                <a:gd name="T7" fmla="*/ 28 h 99"/>
                <a:gd name="T8" fmla="*/ 76 w 130"/>
                <a:gd name="T9" fmla="*/ 11 h 99"/>
                <a:gd name="T10" fmla="*/ 118 w 130"/>
                <a:gd name="T11" fmla="*/ 7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99">
                  <a:moveTo>
                    <a:pt x="118" y="70"/>
                  </a:moveTo>
                  <a:lnTo>
                    <a:pt x="118" y="70"/>
                  </a:lnTo>
                  <a:cubicBezTo>
                    <a:pt x="111" y="91"/>
                    <a:pt x="80" y="98"/>
                    <a:pt x="48" y="88"/>
                  </a:cubicBezTo>
                  <a:cubicBezTo>
                    <a:pt x="17" y="74"/>
                    <a:pt x="0" y="49"/>
                    <a:pt x="7" y="28"/>
                  </a:cubicBezTo>
                  <a:cubicBezTo>
                    <a:pt x="17" y="7"/>
                    <a:pt x="45" y="0"/>
                    <a:pt x="76" y="11"/>
                  </a:cubicBezTo>
                  <a:cubicBezTo>
                    <a:pt x="108" y="21"/>
                    <a:pt x="129" y="49"/>
                    <a:pt x="118" y="7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Freeform 181">
              <a:extLst>
                <a:ext uri="{FF2B5EF4-FFF2-40B4-BE49-F238E27FC236}">
                  <a16:creationId xmlns:a16="http://schemas.microsoft.com/office/drawing/2014/main" id="{85918048-ECEA-DE44-B506-889D8129D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9987" y="5821357"/>
              <a:ext cx="348175" cy="300144"/>
            </a:xfrm>
            <a:custGeom>
              <a:avLst/>
              <a:gdLst>
                <a:gd name="T0" fmla="*/ 7 w 127"/>
                <a:gd name="T1" fmla="*/ 35 h 110"/>
                <a:gd name="T2" fmla="*/ 7 w 127"/>
                <a:gd name="T3" fmla="*/ 35 h 110"/>
                <a:gd name="T4" fmla="*/ 49 w 127"/>
                <a:gd name="T5" fmla="*/ 98 h 110"/>
                <a:gd name="T6" fmla="*/ 119 w 127"/>
                <a:gd name="T7" fmla="*/ 77 h 110"/>
                <a:gd name="T8" fmla="*/ 81 w 127"/>
                <a:gd name="T9" fmla="*/ 11 h 110"/>
                <a:gd name="T10" fmla="*/ 7 w 127"/>
                <a:gd name="T11" fmla="*/ 3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110">
                  <a:moveTo>
                    <a:pt x="7" y="35"/>
                  </a:moveTo>
                  <a:lnTo>
                    <a:pt x="7" y="35"/>
                  </a:lnTo>
                  <a:cubicBezTo>
                    <a:pt x="0" y="60"/>
                    <a:pt x="18" y="88"/>
                    <a:pt x="49" y="98"/>
                  </a:cubicBezTo>
                  <a:cubicBezTo>
                    <a:pt x="77" y="109"/>
                    <a:pt x="109" y="102"/>
                    <a:pt x="119" y="77"/>
                  </a:cubicBezTo>
                  <a:cubicBezTo>
                    <a:pt x="126" y="53"/>
                    <a:pt x="109" y="25"/>
                    <a:pt x="81" y="11"/>
                  </a:cubicBezTo>
                  <a:cubicBezTo>
                    <a:pt x="49" y="0"/>
                    <a:pt x="18" y="11"/>
                    <a:pt x="7" y="3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40761DD-C274-E049-B953-4DFD933308CA}"/>
              </a:ext>
            </a:extLst>
          </p:cNvPr>
          <p:cNvGrpSpPr/>
          <p:nvPr/>
        </p:nvGrpSpPr>
        <p:grpSpPr>
          <a:xfrm>
            <a:off x="1838493" y="10282262"/>
            <a:ext cx="20651236" cy="2054324"/>
            <a:chOff x="1561532" y="10232834"/>
            <a:chExt cx="20651236" cy="205432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059CCF8-D30F-824C-BE49-216E5D4E6D9E}"/>
                </a:ext>
              </a:extLst>
            </p:cNvPr>
            <p:cNvGrpSpPr/>
            <p:nvPr/>
          </p:nvGrpSpPr>
          <p:grpSpPr>
            <a:xfrm>
              <a:off x="1561532" y="10232834"/>
              <a:ext cx="6552761" cy="2054324"/>
              <a:chOff x="1219634" y="10232834"/>
              <a:chExt cx="6552761" cy="2054324"/>
            </a:xfrm>
          </p:grpSpPr>
          <p:sp>
            <p:nvSpPr>
              <p:cNvPr id="89" name="CuadroTexto 395">
                <a:extLst>
                  <a:ext uri="{FF2B5EF4-FFF2-40B4-BE49-F238E27FC236}">
                    <a16:creationId xmlns:a16="http://schemas.microsoft.com/office/drawing/2014/main" id="{8F15556E-8B62-994A-859E-EB848FED9622}"/>
                  </a:ext>
                </a:extLst>
              </p:cNvPr>
              <p:cNvSpPr txBox="1"/>
              <p:nvPr/>
            </p:nvSpPr>
            <p:spPr>
              <a:xfrm>
                <a:off x="1248203" y="10232834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b="1" dirty="0">
                    <a:solidFill>
                      <a:schemeClr val="accent3"/>
                    </a:solidFill>
                    <a:latin typeface="Montserrat" pitchFamily="2" charset="77"/>
                    <a:ea typeface="Lato Heavy" panose="020F0502020204030203" pitchFamily="34" charset="0"/>
                    <a:cs typeface="Lato Heavy" panose="020F0502020204030203" pitchFamily="34" charset="0"/>
                  </a:rPr>
                  <a:t>Your title</a:t>
                </a:r>
              </a:p>
            </p:txBody>
          </p:sp>
          <p:sp>
            <p:nvSpPr>
              <p:cNvPr id="90" name="Rectangle 56">
                <a:extLst>
                  <a:ext uri="{FF2B5EF4-FFF2-40B4-BE49-F238E27FC236}">
                    <a16:creationId xmlns:a16="http://schemas.microsoft.com/office/drawing/2014/main" id="{4E3FCC29-B923-E344-9092-906646664D29}"/>
                  </a:ext>
                </a:extLst>
              </p:cNvPr>
              <p:cNvSpPr/>
              <p:nvPr/>
            </p:nvSpPr>
            <p:spPr>
              <a:xfrm>
                <a:off x="1219634" y="10902163"/>
                <a:ext cx="6552761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800" dirty="0">
                    <a:latin typeface="Raleway" panose="020B0503030101060003" pitchFamily="34" charset="77"/>
                    <a:ea typeface="Lato" panose="020F0502020204030203" pitchFamily="34" charset="0"/>
                    <a:cs typeface="Lato" panose="020F0502020204030203" pitchFamily="34" charset="0"/>
                  </a:rPr>
                  <a:t>The disease causes respiratory illness with symptoms such as a cough, fever, and in more severe cases.</a:t>
                </a:r>
              </a:p>
            </p:txBody>
          </p:sp>
        </p:grpSp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645647A9-9840-F441-8B10-CA4CCA8ADB10}"/>
                </a:ext>
              </a:extLst>
            </p:cNvPr>
            <p:cNvSpPr txBox="1"/>
            <p:nvPr/>
          </p:nvSpPr>
          <p:spPr>
            <a:xfrm>
              <a:off x="8661376" y="10232834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chemeClr val="accent3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79454091-8230-CD4B-9992-14D34003082E}"/>
                </a:ext>
              </a:extLst>
            </p:cNvPr>
            <p:cNvSpPr/>
            <p:nvPr/>
          </p:nvSpPr>
          <p:spPr>
            <a:xfrm>
              <a:off x="8632807" y="10902163"/>
              <a:ext cx="6552761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Raleway" panose="020B0503030101060003" pitchFamily="34" charset="77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 such as a cough, fever, and in more severe cases.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2C9E142-41DC-3148-A30F-33C03F83B764}"/>
                </a:ext>
              </a:extLst>
            </p:cNvPr>
            <p:cNvGrpSpPr/>
            <p:nvPr/>
          </p:nvGrpSpPr>
          <p:grpSpPr>
            <a:xfrm>
              <a:off x="15660007" y="10232834"/>
              <a:ext cx="6552761" cy="2054324"/>
              <a:chOff x="16241924" y="10232834"/>
              <a:chExt cx="6552761" cy="2054324"/>
            </a:xfrm>
          </p:grpSpPr>
          <p:sp>
            <p:nvSpPr>
              <p:cNvPr id="48" name="CuadroTexto 395">
                <a:extLst>
                  <a:ext uri="{FF2B5EF4-FFF2-40B4-BE49-F238E27FC236}">
                    <a16:creationId xmlns:a16="http://schemas.microsoft.com/office/drawing/2014/main" id="{40875558-8B5D-974C-84B1-4DCA8F140E3F}"/>
                  </a:ext>
                </a:extLst>
              </p:cNvPr>
              <p:cNvSpPr txBox="1"/>
              <p:nvPr/>
            </p:nvSpPr>
            <p:spPr>
              <a:xfrm>
                <a:off x="16270493" y="10232834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b="1" dirty="0">
                    <a:solidFill>
                      <a:schemeClr val="accent3"/>
                    </a:solidFill>
                    <a:latin typeface="Montserrat" pitchFamily="2" charset="77"/>
                    <a:ea typeface="Lato Heavy" panose="020F0502020204030203" pitchFamily="34" charset="0"/>
                    <a:cs typeface="Lato Heavy" panose="020F0502020204030203" pitchFamily="34" charset="0"/>
                  </a:rPr>
                  <a:t>Your title</a:t>
                </a: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738CBCE1-B121-D14B-A911-604055C4533F}"/>
                  </a:ext>
                </a:extLst>
              </p:cNvPr>
              <p:cNvSpPr/>
              <p:nvPr/>
            </p:nvSpPr>
            <p:spPr>
              <a:xfrm>
                <a:off x="16241924" y="10902163"/>
                <a:ext cx="6552761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800" dirty="0">
                    <a:latin typeface="Raleway" panose="020B0503030101060003" pitchFamily="34" charset="77"/>
                    <a:ea typeface="Lato" panose="020F0502020204030203" pitchFamily="34" charset="0"/>
                    <a:cs typeface="Lato" panose="020F0502020204030203" pitchFamily="34" charset="0"/>
                  </a:rPr>
                  <a:t>The disease causes respiratory illness with symptoms such as a cough, fever, and in more severe cases.</a:t>
                </a:r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0ED15E6-796B-5F4B-8D0A-9F8AF30319B0}"/>
              </a:ext>
            </a:extLst>
          </p:cNvPr>
          <p:cNvGrpSpPr/>
          <p:nvPr/>
        </p:nvGrpSpPr>
        <p:grpSpPr>
          <a:xfrm rot="4500000">
            <a:off x="4059796" y="5243107"/>
            <a:ext cx="1788762" cy="1884742"/>
            <a:chOff x="12603527" y="4344628"/>
            <a:chExt cx="2461213" cy="2593274"/>
          </a:xfrm>
        </p:grpSpPr>
        <p:sp>
          <p:nvSpPr>
            <p:cNvPr id="86" name="Freeform 160">
              <a:extLst>
                <a:ext uri="{FF2B5EF4-FFF2-40B4-BE49-F238E27FC236}">
                  <a16:creationId xmlns:a16="http://schemas.microsoft.com/office/drawing/2014/main" id="{6AF2C5DA-0F43-834E-BA94-E16D150F4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1610" y="5149027"/>
              <a:ext cx="672330" cy="432212"/>
            </a:xfrm>
            <a:custGeom>
              <a:avLst/>
              <a:gdLst>
                <a:gd name="T0" fmla="*/ 244 w 245"/>
                <a:gd name="T1" fmla="*/ 87 h 158"/>
                <a:gd name="T2" fmla="*/ 206 w 245"/>
                <a:gd name="T3" fmla="*/ 157 h 158"/>
                <a:gd name="T4" fmla="*/ 0 w 245"/>
                <a:gd name="T5" fmla="*/ 41 h 158"/>
                <a:gd name="T6" fmla="*/ 21 w 245"/>
                <a:gd name="T7" fmla="*/ 0 h 158"/>
                <a:gd name="T8" fmla="*/ 244 w 245"/>
                <a:gd name="T9" fmla="*/ 8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58">
                  <a:moveTo>
                    <a:pt x="244" y="87"/>
                  </a:moveTo>
                  <a:lnTo>
                    <a:pt x="206" y="157"/>
                  </a:lnTo>
                  <a:lnTo>
                    <a:pt x="0" y="41"/>
                  </a:lnTo>
                  <a:lnTo>
                    <a:pt x="21" y="0"/>
                  </a:lnTo>
                  <a:lnTo>
                    <a:pt x="244" y="8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7" name="Freeform 161">
              <a:extLst>
                <a:ext uri="{FF2B5EF4-FFF2-40B4-BE49-F238E27FC236}">
                  <a16:creationId xmlns:a16="http://schemas.microsoft.com/office/drawing/2014/main" id="{87B52DED-E374-EE41-9A94-C9B050567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1610" y="5737312"/>
              <a:ext cx="660328" cy="408201"/>
            </a:xfrm>
            <a:custGeom>
              <a:avLst/>
              <a:gdLst>
                <a:gd name="T0" fmla="*/ 210 w 242"/>
                <a:gd name="T1" fmla="*/ 0 h 151"/>
                <a:gd name="T2" fmla="*/ 241 w 242"/>
                <a:gd name="T3" fmla="*/ 73 h 151"/>
                <a:gd name="T4" fmla="*/ 14 w 242"/>
                <a:gd name="T5" fmla="*/ 150 h 151"/>
                <a:gd name="T6" fmla="*/ 0 w 242"/>
                <a:gd name="T7" fmla="*/ 108 h 151"/>
                <a:gd name="T8" fmla="*/ 210 w 242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51">
                  <a:moveTo>
                    <a:pt x="210" y="0"/>
                  </a:moveTo>
                  <a:lnTo>
                    <a:pt x="241" y="73"/>
                  </a:lnTo>
                  <a:lnTo>
                    <a:pt x="14" y="150"/>
                  </a:lnTo>
                  <a:lnTo>
                    <a:pt x="0" y="108"/>
                  </a:lnTo>
                  <a:lnTo>
                    <a:pt x="21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5" name="Freeform 162">
              <a:extLst>
                <a:ext uri="{FF2B5EF4-FFF2-40B4-BE49-F238E27FC236}">
                  <a16:creationId xmlns:a16="http://schemas.microsoft.com/office/drawing/2014/main" id="{621079ED-9C7A-7742-8BD6-141B636CB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8129" y="6121501"/>
              <a:ext cx="288142" cy="672330"/>
            </a:xfrm>
            <a:custGeom>
              <a:avLst/>
              <a:gdLst>
                <a:gd name="T0" fmla="*/ 0 w 105"/>
                <a:gd name="T1" fmla="*/ 14 h 246"/>
                <a:gd name="T2" fmla="*/ 80 w 105"/>
                <a:gd name="T3" fmla="*/ 0 h 246"/>
                <a:gd name="T4" fmla="*/ 104 w 105"/>
                <a:gd name="T5" fmla="*/ 238 h 246"/>
                <a:gd name="T6" fmla="*/ 59 w 105"/>
                <a:gd name="T7" fmla="*/ 245 h 246"/>
                <a:gd name="T8" fmla="*/ 0 w 105"/>
                <a:gd name="T9" fmla="*/ 1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246">
                  <a:moveTo>
                    <a:pt x="0" y="14"/>
                  </a:moveTo>
                  <a:lnTo>
                    <a:pt x="80" y="0"/>
                  </a:lnTo>
                  <a:lnTo>
                    <a:pt x="104" y="238"/>
                  </a:lnTo>
                  <a:lnTo>
                    <a:pt x="59" y="245"/>
                  </a:lnTo>
                  <a:lnTo>
                    <a:pt x="0" y="1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6" name="Freeform 163">
              <a:extLst>
                <a:ext uri="{FF2B5EF4-FFF2-40B4-BE49-F238E27FC236}">
                  <a16:creationId xmlns:a16="http://schemas.microsoft.com/office/drawing/2014/main" id="{3BFBABEE-2B18-F047-B1A1-534B539ED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8306" y="5893393"/>
              <a:ext cx="636316" cy="504248"/>
            </a:xfrm>
            <a:custGeom>
              <a:avLst/>
              <a:gdLst>
                <a:gd name="T0" fmla="*/ 0 w 235"/>
                <a:gd name="T1" fmla="*/ 67 h 186"/>
                <a:gd name="T2" fmla="*/ 45 w 235"/>
                <a:gd name="T3" fmla="*/ 0 h 186"/>
                <a:gd name="T4" fmla="*/ 234 w 235"/>
                <a:gd name="T5" fmla="*/ 147 h 186"/>
                <a:gd name="T6" fmla="*/ 210 w 235"/>
                <a:gd name="T7" fmla="*/ 185 h 186"/>
                <a:gd name="T8" fmla="*/ 0 w 235"/>
                <a:gd name="T9" fmla="*/ 6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86">
                  <a:moveTo>
                    <a:pt x="0" y="67"/>
                  </a:moveTo>
                  <a:lnTo>
                    <a:pt x="45" y="0"/>
                  </a:lnTo>
                  <a:lnTo>
                    <a:pt x="234" y="147"/>
                  </a:lnTo>
                  <a:lnTo>
                    <a:pt x="210" y="185"/>
                  </a:lnTo>
                  <a:lnTo>
                    <a:pt x="0" y="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" name="Freeform 164">
              <a:extLst>
                <a:ext uri="{FF2B5EF4-FFF2-40B4-BE49-F238E27FC236}">
                  <a16:creationId xmlns:a16="http://schemas.microsoft.com/office/drawing/2014/main" id="{057B00A7-4D34-D44A-8420-6CA7D3A5A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0341" y="5016958"/>
              <a:ext cx="636316" cy="492246"/>
            </a:xfrm>
            <a:custGeom>
              <a:avLst/>
              <a:gdLst>
                <a:gd name="T0" fmla="*/ 42 w 232"/>
                <a:gd name="T1" fmla="*/ 181 h 182"/>
                <a:gd name="T2" fmla="*/ 0 w 232"/>
                <a:gd name="T3" fmla="*/ 111 h 182"/>
                <a:gd name="T4" fmla="*/ 207 w 232"/>
                <a:gd name="T5" fmla="*/ 0 h 182"/>
                <a:gd name="T6" fmla="*/ 231 w 232"/>
                <a:gd name="T7" fmla="*/ 38 h 182"/>
                <a:gd name="T8" fmla="*/ 42 w 232"/>
                <a:gd name="T9" fmla="*/ 18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182">
                  <a:moveTo>
                    <a:pt x="42" y="181"/>
                  </a:moveTo>
                  <a:lnTo>
                    <a:pt x="0" y="111"/>
                  </a:lnTo>
                  <a:lnTo>
                    <a:pt x="207" y="0"/>
                  </a:lnTo>
                  <a:lnTo>
                    <a:pt x="231" y="38"/>
                  </a:lnTo>
                  <a:lnTo>
                    <a:pt x="42" y="18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" name="Freeform 165">
              <a:extLst>
                <a:ext uri="{FF2B5EF4-FFF2-40B4-BE49-F238E27FC236}">
                  <a16:creationId xmlns:a16="http://schemas.microsoft.com/office/drawing/2014/main" id="{B8E4370A-7261-9245-A818-AD78D5B87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6093" y="4536722"/>
              <a:ext cx="228116" cy="660328"/>
            </a:xfrm>
            <a:custGeom>
              <a:avLst/>
              <a:gdLst>
                <a:gd name="T0" fmla="*/ 81 w 82"/>
                <a:gd name="T1" fmla="*/ 238 h 243"/>
                <a:gd name="T2" fmla="*/ 0 w 82"/>
                <a:gd name="T3" fmla="*/ 242 h 243"/>
                <a:gd name="T4" fmla="*/ 0 w 82"/>
                <a:gd name="T5" fmla="*/ 0 h 243"/>
                <a:gd name="T6" fmla="*/ 46 w 82"/>
                <a:gd name="T7" fmla="*/ 0 h 243"/>
                <a:gd name="T8" fmla="*/ 81 w 82"/>
                <a:gd name="T9" fmla="*/ 238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243">
                  <a:moveTo>
                    <a:pt x="81" y="238"/>
                  </a:moveTo>
                  <a:lnTo>
                    <a:pt x="0" y="242"/>
                  </a:lnTo>
                  <a:lnTo>
                    <a:pt x="0" y="0"/>
                  </a:lnTo>
                  <a:lnTo>
                    <a:pt x="46" y="0"/>
                  </a:lnTo>
                  <a:lnTo>
                    <a:pt x="81" y="2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" name="Freeform 166">
              <a:extLst>
                <a:ext uri="{FF2B5EF4-FFF2-40B4-BE49-F238E27FC236}">
                  <a16:creationId xmlns:a16="http://schemas.microsoft.com/office/drawing/2014/main" id="{7DF868C5-930F-E34C-8DB0-6C5207FB2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891" y="4848876"/>
              <a:ext cx="348167" cy="516257"/>
            </a:xfrm>
            <a:custGeom>
              <a:avLst/>
              <a:gdLst>
                <a:gd name="T0" fmla="*/ 126 w 127"/>
                <a:gd name="T1" fmla="*/ 167 h 190"/>
                <a:gd name="T2" fmla="*/ 81 w 127"/>
                <a:gd name="T3" fmla="*/ 189 h 190"/>
                <a:gd name="T4" fmla="*/ 0 w 127"/>
                <a:gd name="T5" fmla="*/ 14 h 190"/>
                <a:gd name="T6" fmla="*/ 28 w 127"/>
                <a:gd name="T7" fmla="*/ 0 h 190"/>
                <a:gd name="T8" fmla="*/ 126 w 127"/>
                <a:gd name="T9" fmla="*/ 16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90">
                  <a:moveTo>
                    <a:pt x="126" y="167"/>
                  </a:moveTo>
                  <a:lnTo>
                    <a:pt x="81" y="189"/>
                  </a:lnTo>
                  <a:lnTo>
                    <a:pt x="0" y="14"/>
                  </a:lnTo>
                  <a:lnTo>
                    <a:pt x="28" y="0"/>
                  </a:lnTo>
                  <a:lnTo>
                    <a:pt x="126" y="1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" name="Freeform 167">
              <a:extLst>
                <a:ext uri="{FF2B5EF4-FFF2-40B4-BE49-F238E27FC236}">
                  <a16:creationId xmlns:a16="http://schemas.microsoft.com/office/drawing/2014/main" id="{BCAC3479-8356-3C4F-81D4-41787DCED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5857" y="6061475"/>
              <a:ext cx="360177" cy="504248"/>
            </a:xfrm>
            <a:custGeom>
              <a:avLst/>
              <a:gdLst>
                <a:gd name="T0" fmla="*/ 88 w 134"/>
                <a:gd name="T1" fmla="*/ 0 h 186"/>
                <a:gd name="T2" fmla="*/ 133 w 134"/>
                <a:gd name="T3" fmla="*/ 28 h 186"/>
                <a:gd name="T4" fmla="*/ 25 w 134"/>
                <a:gd name="T5" fmla="*/ 185 h 186"/>
                <a:gd name="T6" fmla="*/ 0 w 134"/>
                <a:gd name="T7" fmla="*/ 168 h 186"/>
                <a:gd name="T8" fmla="*/ 88 w 134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86">
                  <a:moveTo>
                    <a:pt x="88" y="0"/>
                  </a:moveTo>
                  <a:lnTo>
                    <a:pt x="133" y="28"/>
                  </a:lnTo>
                  <a:lnTo>
                    <a:pt x="25" y="185"/>
                  </a:lnTo>
                  <a:lnTo>
                    <a:pt x="0" y="168"/>
                  </a:lnTo>
                  <a:lnTo>
                    <a:pt x="88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" name="Freeform 168">
              <a:extLst>
                <a:ext uri="{FF2B5EF4-FFF2-40B4-BE49-F238E27FC236}">
                  <a16:creationId xmlns:a16="http://schemas.microsoft.com/office/drawing/2014/main" id="{DA2DC7FF-56C0-C140-AFD0-95159CF27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2376" y="5677286"/>
              <a:ext cx="540269" cy="168083"/>
            </a:xfrm>
            <a:custGeom>
              <a:avLst/>
              <a:gdLst>
                <a:gd name="T0" fmla="*/ 0 w 197"/>
                <a:gd name="T1" fmla="*/ 52 h 60"/>
                <a:gd name="T2" fmla="*/ 4 w 197"/>
                <a:gd name="T3" fmla="*/ 0 h 60"/>
                <a:gd name="T4" fmla="*/ 196 w 197"/>
                <a:gd name="T5" fmla="*/ 28 h 60"/>
                <a:gd name="T6" fmla="*/ 193 w 197"/>
                <a:gd name="T7" fmla="*/ 59 h 60"/>
                <a:gd name="T8" fmla="*/ 0 w 197"/>
                <a:gd name="T9" fmla="*/ 5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60">
                  <a:moveTo>
                    <a:pt x="0" y="52"/>
                  </a:moveTo>
                  <a:lnTo>
                    <a:pt x="4" y="0"/>
                  </a:lnTo>
                  <a:lnTo>
                    <a:pt x="196" y="28"/>
                  </a:lnTo>
                  <a:lnTo>
                    <a:pt x="193" y="59"/>
                  </a:lnTo>
                  <a:lnTo>
                    <a:pt x="0" y="5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2" name="Freeform 169">
              <a:extLst>
                <a:ext uri="{FF2B5EF4-FFF2-40B4-BE49-F238E27FC236}">
                  <a16:creationId xmlns:a16="http://schemas.microsoft.com/office/drawing/2014/main" id="{99E49900-BB4D-2842-9617-5C351E38C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7539" y="5052980"/>
              <a:ext cx="300151" cy="288142"/>
            </a:xfrm>
            <a:custGeom>
              <a:avLst/>
              <a:gdLst>
                <a:gd name="T0" fmla="*/ 109 w 110"/>
                <a:gd name="T1" fmla="*/ 53 h 106"/>
                <a:gd name="T2" fmla="*/ 109 w 110"/>
                <a:gd name="T3" fmla="*/ 53 h 106"/>
                <a:gd name="T4" fmla="*/ 56 w 110"/>
                <a:gd name="T5" fmla="*/ 105 h 106"/>
                <a:gd name="T6" fmla="*/ 0 w 110"/>
                <a:gd name="T7" fmla="*/ 53 h 106"/>
                <a:gd name="T8" fmla="*/ 56 w 110"/>
                <a:gd name="T9" fmla="*/ 0 h 106"/>
                <a:gd name="T10" fmla="*/ 109 w 110"/>
                <a:gd name="T11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106">
                  <a:moveTo>
                    <a:pt x="109" y="53"/>
                  </a:moveTo>
                  <a:lnTo>
                    <a:pt x="109" y="53"/>
                  </a:lnTo>
                  <a:cubicBezTo>
                    <a:pt x="109" y="80"/>
                    <a:pt x="84" y="105"/>
                    <a:pt x="56" y="105"/>
                  </a:cubicBezTo>
                  <a:cubicBezTo>
                    <a:pt x="25" y="105"/>
                    <a:pt x="0" y="80"/>
                    <a:pt x="0" y="53"/>
                  </a:cubicBezTo>
                  <a:cubicBezTo>
                    <a:pt x="0" y="21"/>
                    <a:pt x="25" y="0"/>
                    <a:pt x="56" y="0"/>
                  </a:cubicBezTo>
                  <a:cubicBezTo>
                    <a:pt x="84" y="0"/>
                    <a:pt x="109" y="21"/>
                    <a:pt x="109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3" name="Freeform 170">
              <a:extLst>
                <a:ext uri="{FF2B5EF4-FFF2-40B4-BE49-F238E27FC236}">
                  <a16:creationId xmlns:a16="http://schemas.microsoft.com/office/drawing/2014/main" id="{DCB6C9B9-8E96-AF4B-9344-8C916344B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0046" y="4344628"/>
              <a:ext cx="288142" cy="288142"/>
            </a:xfrm>
            <a:custGeom>
              <a:avLst/>
              <a:gdLst>
                <a:gd name="T0" fmla="*/ 105 w 106"/>
                <a:gd name="T1" fmla="*/ 52 h 105"/>
                <a:gd name="T2" fmla="*/ 105 w 106"/>
                <a:gd name="T3" fmla="*/ 52 h 105"/>
                <a:gd name="T4" fmla="*/ 53 w 106"/>
                <a:gd name="T5" fmla="*/ 104 h 105"/>
                <a:gd name="T6" fmla="*/ 0 w 106"/>
                <a:gd name="T7" fmla="*/ 52 h 105"/>
                <a:gd name="T8" fmla="*/ 53 w 106"/>
                <a:gd name="T9" fmla="*/ 0 h 105"/>
                <a:gd name="T10" fmla="*/ 105 w 106"/>
                <a:gd name="T11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05">
                  <a:moveTo>
                    <a:pt x="105" y="52"/>
                  </a:moveTo>
                  <a:lnTo>
                    <a:pt x="105" y="52"/>
                  </a:lnTo>
                  <a:cubicBezTo>
                    <a:pt x="105" y="80"/>
                    <a:pt x="84" y="104"/>
                    <a:pt x="53" y="104"/>
                  </a:cubicBezTo>
                  <a:cubicBezTo>
                    <a:pt x="25" y="104"/>
                    <a:pt x="0" y="80"/>
                    <a:pt x="0" y="52"/>
                  </a:cubicBezTo>
                  <a:cubicBezTo>
                    <a:pt x="0" y="24"/>
                    <a:pt x="25" y="0"/>
                    <a:pt x="53" y="0"/>
                  </a:cubicBezTo>
                  <a:cubicBezTo>
                    <a:pt x="84" y="0"/>
                    <a:pt x="105" y="24"/>
                    <a:pt x="105" y="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4" name="Freeform 171">
              <a:extLst>
                <a:ext uri="{FF2B5EF4-FFF2-40B4-BE49-F238E27FC236}">
                  <a16:creationId xmlns:a16="http://schemas.microsoft.com/office/drawing/2014/main" id="{0ABDF5C4-5B5A-D549-979D-0E6F3CABE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6598" y="4896899"/>
              <a:ext cx="288142" cy="288142"/>
            </a:xfrm>
            <a:custGeom>
              <a:avLst/>
              <a:gdLst>
                <a:gd name="T0" fmla="*/ 105 w 106"/>
                <a:gd name="T1" fmla="*/ 53 h 106"/>
                <a:gd name="T2" fmla="*/ 105 w 106"/>
                <a:gd name="T3" fmla="*/ 53 h 106"/>
                <a:gd name="T4" fmla="*/ 53 w 106"/>
                <a:gd name="T5" fmla="*/ 105 h 106"/>
                <a:gd name="T6" fmla="*/ 0 w 106"/>
                <a:gd name="T7" fmla="*/ 53 h 106"/>
                <a:gd name="T8" fmla="*/ 53 w 106"/>
                <a:gd name="T9" fmla="*/ 0 h 106"/>
                <a:gd name="T10" fmla="*/ 105 w 106"/>
                <a:gd name="T11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06">
                  <a:moveTo>
                    <a:pt x="105" y="53"/>
                  </a:moveTo>
                  <a:lnTo>
                    <a:pt x="105" y="53"/>
                  </a:lnTo>
                  <a:cubicBezTo>
                    <a:pt x="105" y="81"/>
                    <a:pt x="84" y="105"/>
                    <a:pt x="53" y="105"/>
                  </a:cubicBezTo>
                  <a:cubicBezTo>
                    <a:pt x="25" y="105"/>
                    <a:pt x="0" y="81"/>
                    <a:pt x="0" y="53"/>
                  </a:cubicBezTo>
                  <a:cubicBezTo>
                    <a:pt x="0" y="21"/>
                    <a:pt x="25" y="0"/>
                    <a:pt x="53" y="0"/>
                  </a:cubicBezTo>
                  <a:cubicBezTo>
                    <a:pt x="84" y="0"/>
                    <a:pt x="105" y="21"/>
                    <a:pt x="105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5" name="Freeform 172">
              <a:extLst>
                <a:ext uri="{FF2B5EF4-FFF2-40B4-BE49-F238E27FC236}">
                  <a16:creationId xmlns:a16="http://schemas.microsoft.com/office/drawing/2014/main" id="{E7F0044D-3F0F-B74C-AE28-6DE7BD0E7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4563" y="6217548"/>
              <a:ext cx="288142" cy="288142"/>
            </a:xfrm>
            <a:custGeom>
              <a:avLst/>
              <a:gdLst>
                <a:gd name="T0" fmla="*/ 104 w 105"/>
                <a:gd name="T1" fmla="*/ 52 h 106"/>
                <a:gd name="T2" fmla="*/ 104 w 105"/>
                <a:gd name="T3" fmla="*/ 52 h 106"/>
                <a:gd name="T4" fmla="*/ 52 w 105"/>
                <a:gd name="T5" fmla="*/ 105 h 106"/>
                <a:gd name="T6" fmla="*/ 0 w 105"/>
                <a:gd name="T7" fmla="*/ 52 h 106"/>
                <a:gd name="T8" fmla="*/ 52 w 105"/>
                <a:gd name="T9" fmla="*/ 0 h 106"/>
                <a:gd name="T10" fmla="*/ 104 w 105"/>
                <a:gd name="T11" fmla="*/ 5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106">
                  <a:moveTo>
                    <a:pt x="104" y="52"/>
                  </a:moveTo>
                  <a:lnTo>
                    <a:pt x="104" y="52"/>
                  </a:lnTo>
                  <a:cubicBezTo>
                    <a:pt x="104" y="84"/>
                    <a:pt x="80" y="105"/>
                    <a:pt x="52" y="105"/>
                  </a:cubicBezTo>
                  <a:cubicBezTo>
                    <a:pt x="21" y="105"/>
                    <a:pt x="0" y="84"/>
                    <a:pt x="0" y="52"/>
                  </a:cubicBezTo>
                  <a:cubicBezTo>
                    <a:pt x="0" y="24"/>
                    <a:pt x="21" y="0"/>
                    <a:pt x="52" y="0"/>
                  </a:cubicBezTo>
                  <a:cubicBezTo>
                    <a:pt x="80" y="0"/>
                    <a:pt x="104" y="24"/>
                    <a:pt x="104" y="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6" name="Freeform 173">
              <a:extLst>
                <a:ext uri="{FF2B5EF4-FFF2-40B4-BE49-F238E27FC236}">
                  <a16:creationId xmlns:a16="http://schemas.microsoft.com/office/drawing/2014/main" id="{68B79D3F-C8BD-7442-BCE0-614FA7F67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1820" y="5016958"/>
              <a:ext cx="1308639" cy="1392684"/>
            </a:xfrm>
            <a:custGeom>
              <a:avLst/>
              <a:gdLst>
                <a:gd name="T0" fmla="*/ 479 w 480"/>
                <a:gd name="T1" fmla="*/ 255 h 511"/>
                <a:gd name="T2" fmla="*/ 479 w 480"/>
                <a:gd name="T3" fmla="*/ 255 h 511"/>
                <a:gd name="T4" fmla="*/ 238 w 480"/>
                <a:gd name="T5" fmla="*/ 510 h 511"/>
                <a:gd name="T6" fmla="*/ 0 w 480"/>
                <a:gd name="T7" fmla="*/ 255 h 511"/>
                <a:gd name="T8" fmla="*/ 238 w 480"/>
                <a:gd name="T9" fmla="*/ 0 h 511"/>
                <a:gd name="T10" fmla="*/ 479 w 480"/>
                <a:gd name="T11" fmla="*/ 255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0" h="511">
                  <a:moveTo>
                    <a:pt x="479" y="255"/>
                  </a:moveTo>
                  <a:lnTo>
                    <a:pt x="479" y="255"/>
                  </a:lnTo>
                  <a:cubicBezTo>
                    <a:pt x="479" y="395"/>
                    <a:pt x="370" y="510"/>
                    <a:pt x="238" y="510"/>
                  </a:cubicBezTo>
                  <a:cubicBezTo>
                    <a:pt x="108" y="510"/>
                    <a:pt x="0" y="395"/>
                    <a:pt x="0" y="255"/>
                  </a:cubicBezTo>
                  <a:cubicBezTo>
                    <a:pt x="0" y="111"/>
                    <a:pt x="108" y="0"/>
                    <a:pt x="238" y="0"/>
                  </a:cubicBezTo>
                  <a:cubicBezTo>
                    <a:pt x="370" y="0"/>
                    <a:pt x="479" y="111"/>
                    <a:pt x="479" y="25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7" name="Freeform 174">
              <a:extLst>
                <a:ext uri="{FF2B5EF4-FFF2-40B4-BE49-F238E27FC236}">
                  <a16:creationId xmlns:a16="http://schemas.microsoft.com/office/drawing/2014/main" id="{FD6E64D9-8CAC-E947-BFB0-046ADFF30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4176" y="6649760"/>
              <a:ext cx="288142" cy="288142"/>
            </a:xfrm>
            <a:custGeom>
              <a:avLst/>
              <a:gdLst>
                <a:gd name="T0" fmla="*/ 104 w 105"/>
                <a:gd name="T1" fmla="*/ 53 h 106"/>
                <a:gd name="T2" fmla="*/ 104 w 105"/>
                <a:gd name="T3" fmla="*/ 53 h 106"/>
                <a:gd name="T4" fmla="*/ 52 w 105"/>
                <a:gd name="T5" fmla="*/ 105 h 106"/>
                <a:gd name="T6" fmla="*/ 0 w 105"/>
                <a:gd name="T7" fmla="*/ 53 h 106"/>
                <a:gd name="T8" fmla="*/ 52 w 105"/>
                <a:gd name="T9" fmla="*/ 0 h 106"/>
                <a:gd name="T10" fmla="*/ 104 w 105"/>
                <a:gd name="T11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106">
                  <a:moveTo>
                    <a:pt x="104" y="53"/>
                  </a:moveTo>
                  <a:lnTo>
                    <a:pt x="104" y="53"/>
                  </a:lnTo>
                  <a:cubicBezTo>
                    <a:pt x="104" y="81"/>
                    <a:pt x="80" y="105"/>
                    <a:pt x="52" y="105"/>
                  </a:cubicBezTo>
                  <a:cubicBezTo>
                    <a:pt x="24" y="105"/>
                    <a:pt x="0" y="81"/>
                    <a:pt x="0" y="53"/>
                  </a:cubicBezTo>
                  <a:cubicBezTo>
                    <a:pt x="0" y="25"/>
                    <a:pt x="24" y="0"/>
                    <a:pt x="52" y="0"/>
                  </a:cubicBezTo>
                  <a:cubicBezTo>
                    <a:pt x="80" y="0"/>
                    <a:pt x="104" y="25"/>
                    <a:pt x="104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8" name="Freeform 175">
              <a:extLst>
                <a:ext uri="{FF2B5EF4-FFF2-40B4-BE49-F238E27FC236}">
                  <a16:creationId xmlns:a16="http://schemas.microsoft.com/office/drawing/2014/main" id="{638B435A-3013-B043-9CAF-E8284C8B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3527" y="5965428"/>
              <a:ext cx="288142" cy="288142"/>
            </a:xfrm>
            <a:custGeom>
              <a:avLst/>
              <a:gdLst>
                <a:gd name="T0" fmla="*/ 105 w 106"/>
                <a:gd name="T1" fmla="*/ 52 h 105"/>
                <a:gd name="T2" fmla="*/ 105 w 106"/>
                <a:gd name="T3" fmla="*/ 52 h 105"/>
                <a:gd name="T4" fmla="*/ 53 w 106"/>
                <a:gd name="T5" fmla="*/ 104 h 105"/>
                <a:gd name="T6" fmla="*/ 0 w 106"/>
                <a:gd name="T7" fmla="*/ 52 h 105"/>
                <a:gd name="T8" fmla="*/ 53 w 106"/>
                <a:gd name="T9" fmla="*/ 0 h 105"/>
                <a:gd name="T10" fmla="*/ 105 w 106"/>
                <a:gd name="T11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05">
                  <a:moveTo>
                    <a:pt x="105" y="52"/>
                  </a:moveTo>
                  <a:lnTo>
                    <a:pt x="105" y="52"/>
                  </a:lnTo>
                  <a:cubicBezTo>
                    <a:pt x="105" y="80"/>
                    <a:pt x="81" y="104"/>
                    <a:pt x="53" y="104"/>
                  </a:cubicBezTo>
                  <a:cubicBezTo>
                    <a:pt x="25" y="104"/>
                    <a:pt x="0" y="80"/>
                    <a:pt x="0" y="52"/>
                  </a:cubicBezTo>
                  <a:cubicBezTo>
                    <a:pt x="0" y="24"/>
                    <a:pt x="25" y="0"/>
                    <a:pt x="53" y="0"/>
                  </a:cubicBezTo>
                  <a:cubicBezTo>
                    <a:pt x="81" y="0"/>
                    <a:pt x="105" y="24"/>
                    <a:pt x="105" y="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9" name="Freeform 176">
              <a:extLst>
                <a:ext uri="{FF2B5EF4-FFF2-40B4-BE49-F238E27FC236}">
                  <a16:creationId xmlns:a16="http://schemas.microsoft.com/office/drawing/2014/main" id="{57B99737-BFAB-C242-98AD-9464171A2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7834" y="4740826"/>
              <a:ext cx="252128" cy="240118"/>
            </a:xfrm>
            <a:custGeom>
              <a:avLst/>
              <a:gdLst>
                <a:gd name="T0" fmla="*/ 80 w 92"/>
                <a:gd name="T1" fmla="*/ 25 h 89"/>
                <a:gd name="T2" fmla="*/ 80 w 92"/>
                <a:gd name="T3" fmla="*/ 25 h 89"/>
                <a:gd name="T4" fmla="*/ 63 w 92"/>
                <a:gd name="T5" fmla="*/ 77 h 89"/>
                <a:gd name="T6" fmla="*/ 10 w 92"/>
                <a:gd name="T7" fmla="*/ 63 h 89"/>
                <a:gd name="T8" fmla="*/ 24 w 92"/>
                <a:gd name="T9" fmla="*/ 11 h 89"/>
                <a:gd name="T10" fmla="*/ 80 w 92"/>
                <a:gd name="T11" fmla="*/ 2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89">
                  <a:moveTo>
                    <a:pt x="80" y="25"/>
                  </a:moveTo>
                  <a:lnTo>
                    <a:pt x="80" y="25"/>
                  </a:lnTo>
                  <a:cubicBezTo>
                    <a:pt x="91" y="42"/>
                    <a:pt x="84" y="67"/>
                    <a:pt x="63" y="77"/>
                  </a:cubicBezTo>
                  <a:cubicBezTo>
                    <a:pt x="45" y="88"/>
                    <a:pt x="21" y="81"/>
                    <a:pt x="10" y="63"/>
                  </a:cubicBezTo>
                  <a:cubicBezTo>
                    <a:pt x="0" y="42"/>
                    <a:pt x="7" y="18"/>
                    <a:pt x="24" y="11"/>
                  </a:cubicBezTo>
                  <a:cubicBezTo>
                    <a:pt x="45" y="0"/>
                    <a:pt x="70" y="4"/>
                    <a:pt x="80" y="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0" name="Freeform 177">
              <a:extLst>
                <a:ext uri="{FF2B5EF4-FFF2-40B4-BE49-F238E27FC236}">
                  <a16:creationId xmlns:a16="http://schemas.microsoft.com/office/drawing/2014/main" id="{5E892C2E-478E-3845-BC81-A2782C204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0577" y="5665277"/>
              <a:ext cx="240118" cy="252128"/>
            </a:xfrm>
            <a:custGeom>
              <a:avLst/>
              <a:gdLst>
                <a:gd name="T0" fmla="*/ 77 w 88"/>
                <a:gd name="T1" fmla="*/ 25 h 92"/>
                <a:gd name="T2" fmla="*/ 77 w 88"/>
                <a:gd name="T3" fmla="*/ 25 h 92"/>
                <a:gd name="T4" fmla="*/ 63 w 88"/>
                <a:gd name="T5" fmla="*/ 81 h 92"/>
                <a:gd name="T6" fmla="*/ 10 w 88"/>
                <a:gd name="T7" fmla="*/ 63 h 92"/>
                <a:gd name="T8" fmla="*/ 24 w 88"/>
                <a:gd name="T9" fmla="*/ 11 h 92"/>
                <a:gd name="T10" fmla="*/ 77 w 88"/>
                <a:gd name="T11" fmla="*/ 2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92">
                  <a:moveTo>
                    <a:pt x="77" y="25"/>
                  </a:moveTo>
                  <a:lnTo>
                    <a:pt x="77" y="25"/>
                  </a:lnTo>
                  <a:cubicBezTo>
                    <a:pt x="87" y="46"/>
                    <a:pt x="80" y="70"/>
                    <a:pt x="63" y="81"/>
                  </a:cubicBezTo>
                  <a:cubicBezTo>
                    <a:pt x="45" y="91"/>
                    <a:pt x="21" y="84"/>
                    <a:pt x="10" y="63"/>
                  </a:cubicBezTo>
                  <a:cubicBezTo>
                    <a:pt x="0" y="46"/>
                    <a:pt x="7" y="21"/>
                    <a:pt x="24" y="11"/>
                  </a:cubicBezTo>
                  <a:cubicBezTo>
                    <a:pt x="45" y="0"/>
                    <a:pt x="66" y="7"/>
                    <a:pt x="77" y="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" name="Freeform 178">
              <a:extLst>
                <a:ext uri="{FF2B5EF4-FFF2-40B4-BE49-F238E27FC236}">
                  <a16:creationId xmlns:a16="http://schemas.microsoft.com/office/drawing/2014/main" id="{9850ED0C-934E-9C44-8E90-AB6EAA98A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5798" y="6457666"/>
              <a:ext cx="240118" cy="240118"/>
            </a:xfrm>
            <a:custGeom>
              <a:avLst/>
              <a:gdLst>
                <a:gd name="T0" fmla="*/ 77 w 88"/>
                <a:gd name="T1" fmla="*/ 25 h 89"/>
                <a:gd name="T2" fmla="*/ 77 w 88"/>
                <a:gd name="T3" fmla="*/ 25 h 89"/>
                <a:gd name="T4" fmla="*/ 63 w 88"/>
                <a:gd name="T5" fmla="*/ 77 h 89"/>
                <a:gd name="T6" fmla="*/ 10 w 88"/>
                <a:gd name="T7" fmla="*/ 63 h 89"/>
                <a:gd name="T8" fmla="*/ 24 w 88"/>
                <a:gd name="T9" fmla="*/ 11 h 89"/>
                <a:gd name="T10" fmla="*/ 77 w 88"/>
                <a:gd name="T11" fmla="*/ 2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89">
                  <a:moveTo>
                    <a:pt x="77" y="25"/>
                  </a:moveTo>
                  <a:lnTo>
                    <a:pt x="77" y="25"/>
                  </a:lnTo>
                  <a:cubicBezTo>
                    <a:pt x="87" y="46"/>
                    <a:pt x="80" y="67"/>
                    <a:pt x="63" y="77"/>
                  </a:cubicBezTo>
                  <a:cubicBezTo>
                    <a:pt x="45" y="88"/>
                    <a:pt x="21" y="81"/>
                    <a:pt x="10" y="63"/>
                  </a:cubicBezTo>
                  <a:cubicBezTo>
                    <a:pt x="0" y="46"/>
                    <a:pt x="7" y="21"/>
                    <a:pt x="24" y="11"/>
                  </a:cubicBezTo>
                  <a:cubicBezTo>
                    <a:pt x="45" y="0"/>
                    <a:pt x="66" y="7"/>
                    <a:pt x="77" y="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" name="Freeform 179">
              <a:extLst>
                <a:ext uri="{FF2B5EF4-FFF2-40B4-BE49-F238E27FC236}">
                  <a16:creationId xmlns:a16="http://schemas.microsoft.com/office/drawing/2014/main" id="{6DB6802C-6EFA-F549-A7F6-B7437F6B7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9987" y="5293098"/>
              <a:ext cx="312153" cy="264130"/>
            </a:xfrm>
            <a:custGeom>
              <a:avLst/>
              <a:gdLst>
                <a:gd name="T0" fmla="*/ 77 w 116"/>
                <a:gd name="T1" fmla="*/ 80 h 99"/>
                <a:gd name="T2" fmla="*/ 77 w 116"/>
                <a:gd name="T3" fmla="*/ 80 h 99"/>
                <a:gd name="T4" fmla="*/ 10 w 116"/>
                <a:gd name="T5" fmla="*/ 80 h 99"/>
                <a:gd name="T6" fmla="*/ 35 w 116"/>
                <a:gd name="T7" fmla="*/ 17 h 99"/>
                <a:gd name="T8" fmla="*/ 105 w 116"/>
                <a:gd name="T9" fmla="*/ 17 h 99"/>
                <a:gd name="T10" fmla="*/ 77 w 116"/>
                <a:gd name="T11" fmla="*/ 8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99">
                  <a:moveTo>
                    <a:pt x="77" y="80"/>
                  </a:moveTo>
                  <a:lnTo>
                    <a:pt x="77" y="80"/>
                  </a:lnTo>
                  <a:cubicBezTo>
                    <a:pt x="52" y="98"/>
                    <a:pt x="21" y="98"/>
                    <a:pt x="10" y="80"/>
                  </a:cubicBezTo>
                  <a:cubicBezTo>
                    <a:pt x="0" y="63"/>
                    <a:pt x="10" y="35"/>
                    <a:pt x="35" y="17"/>
                  </a:cubicBezTo>
                  <a:cubicBezTo>
                    <a:pt x="63" y="0"/>
                    <a:pt x="91" y="0"/>
                    <a:pt x="105" y="17"/>
                  </a:cubicBezTo>
                  <a:cubicBezTo>
                    <a:pt x="115" y="35"/>
                    <a:pt x="105" y="63"/>
                    <a:pt x="77" y="8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180">
              <a:extLst>
                <a:ext uri="{FF2B5EF4-FFF2-40B4-BE49-F238E27FC236}">
                  <a16:creationId xmlns:a16="http://schemas.microsoft.com/office/drawing/2014/main" id="{287DA592-94CB-8147-A158-0643B28BC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6185" y="5557227"/>
              <a:ext cx="348167" cy="264130"/>
            </a:xfrm>
            <a:custGeom>
              <a:avLst/>
              <a:gdLst>
                <a:gd name="T0" fmla="*/ 118 w 130"/>
                <a:gd name="T1" fmla="*/ 70 h 99"/>
                <a:gd name="T2" fmla="*/ 118 w 130"/>
                <a:gd name="T3" fmla="*/ 70 h 99"/>
                <a:gd name="T4" fmla="*/ 48 w 130"/>
                <a:gd name="T5" fmla="*/ 88 h 99"/>
                <a:gd name="T6" fmla="*/ 7 w 130"/>
                <a:gd name="T7" fmla="*/ 28 h 99"/>
                <a:gd name="T8" fmla="*/ 76 w 130"/>
                <a:gd name="T9" fmla="*/ 11 h 99"/>
                <a:gd name="T10" fmla="*/ 118 w 130"/>
                <a:gd name="T11" fmla="*/ 7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99">
                  <a:moveTo>
                    <a:pt x="118" y="70"/>
                  </a:moveTo>
                  <a:lnTo>
                    <a:pt x="118" y="70"/>
                  </a:lnTo>
                  <a:cubicBezTo>
                    <a:pt x="111" y="91"/>
                    <a:pt x="80" y="98"/>
                    <a:pt x="48" y="88"/>
                  </a:cubicBezTo>
                  <a:cubicBezTo>
                    <a:pt x="17" y="74"/>
                    <a:pt x="0" y="49"/>
                    <a:pt x="7" y="28"/>
                  </a:cubicBezTo>
                  <a:cubicBezTo>
                    <a:pt x="17" y="7"/>
                    <a:pt x="45" y="0"/>
                    <a:pt x="76" y="11"/>
                  </a:cubicBezTo>
                  <a:cubicBezTo>
                    <a:pt x="108" y="21"/>
                    <a:pt x="129" y="49"/>
                    <a:pt x="118" y="7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4" name="Freeform 181">
              <a:extLst>
                <a:ext uri="{FF2B5EF4-FFF2-40B4-BE49-F238E27FC236}">
                  <a16:creationId xmlns:a16="http://schemas.microsoft.com/office/drawing/2014/main" id="{1FA4D9B2-CB6D-5644-AFE2-05D7A3405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9987" y="5821357"/>
              <a:ext cx="348175" cy="300144"/>
            </a:xfrm>
            <a:custGeom>
              <a:avLst/>
              <a:gdLst>
                <a:gd name="T0" fmla="*/ 7 w 127"/>
                <a:gd name="T1" fmla="*/ 35 h 110"/>
                <a:gd name="T2" fmla="*/ 7 w 127"/>
                <a:gd name="T3" fmla="*/ 35 h 110"/>
                <a:gd name="T4" fmla="*/ 49 w 127"/>
                <a:gd name="T5" fmla="*/ 98 h 110"/>
                <a:gd name="T6" fmla="*/ 119 w 127"/>
                <a:gd name="T7" fmla="*/ 77 h 110"/>
                <a:gd name="T8" fmla="*/ 81 w 127"/>
                <a:gd name="T9" fmla="*/ 11 h 110"/>
                <a:gd name="T10" fmla="*/ 7 w 127"/>
                <a:gd name="T11" fmla="*/ 3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110">
                  <a:moveTo>
                    <a:pt x="7" y="35"/>
                  </a:moveTo>
                  <a:lnTo>
                    <a:pt x="7" y="35"/>
                  </a:lnTo>
                  <a:cubicBezTo>
                    <a:pt x="0" y="60"/>
                    <a:pt x="18" y="88"/>
                    <a:pt x="49" y="98"/>
                  </a:cubicBezTo>
                  <a:cubicBezTo>
                    <a:pt x="77" y="109"/>
                    <a:pt x="109" y="102"/>
                    <a:pt x="119" y="77"/>
                  </a:cubicBezTo>
                  <a:cubicBezTo>
                    <a:pt x="126" y="53"/>
                    <a:pt x="109" y="25"/>
                    <a:pt x="81" y="11"/>
                  </a:cubicBezTo>
                  <a:cubicBezTo>
                    <a:pt x="49" y="0"/>
                    <a:pt x="18" y="11"/>
                    <a:pt x="7" y="3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83BB02A-770E-004F-9C09-7805B0794C0E}"/>
              </a:ext>
            </a:extLst>
          </p:cNvPr>
          <p:cNvGrpSpPr/>
          <p:nvPr/>
        </p:nvGrpSpPr>
        <p:grpSpPr>
          <a:xfrm rot="4500000">
            <a:off x="17579853" y="5243107"/>
            <a:ext cx="1788762" cy="1884742"/>
            <a:chOff x="12603527" y="4344628"/>
            <a:chExt cx="2461213" cy="2593274"/>
          </a:xfrm>
        </p:grpSpPr>
        <p:sp>
          <p:nvSpPr>
            <p:cNvPr id="116" name="Freeform 160">
              <a:extLst>
                <a:ext uri="{FF2B5EF4-FFF2-40B4-BE49-F238E27FC236}">
                  <a16:creationId xmlns:a16="http://schemas.microsoft.com/office/drawing/2014/main" id="{388FF58E-DF9A-E345-9118-E8DE31089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1610" y="5149027"/>
              <a:ext cx="672330" cy="432212"/>
            </a:xfrm>
            <a:custGeom>
              <a:avLst/>
              <a:gdLst>
                <a:gd name="T0" fmla="*/ 244 w 245"/>
                <a:gd name="T1" fmla="*/ 87 h 158"/>
                <a:gd name="T2" fmla="*/ 206 w 245"/>
                <a:gd name="T3" fmla="*/ 157 h 158"/>
                <a:gd name="T4" fmla="*/ 0 w 245"/>
                <a:gd name="T5" fmla="*/ 41 h 158"/>
                <a:gd name="T6" fmla="*/ 21 w 245"/>
                <a:gd name="T7" fmla="*/ 0 h 158"/>
                <a:gd name="T8" fmla="*/ 244 w 245"/>
                <a:gd name="T9" fmla="*/ 8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58">
                  <a:moveTo>
                    <a:pt x="244" y="87"/>
                  </a:moveTo>
                  <a:lnTo>
                    <a:pt x="206" y="157"/>
                  </a:lnTo>
                  <a:lnTo>
                    <a:pt x="0" y="41"/>
                  </a:lnTo>
                  <a:lnTo>
                    <a:pt x="21" y="0"/>
                  </a:lnTo>
                  <a:lnTo>
                    <a:pt x="244" y="8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" name="Freeform 161">
              <a:extLst>
                <a:ext uri="{FF2B5EF4-FFF2-40B4-BE49-F238E27FC236}">
                  <a16:creationId xmlns:a16="http://schemas.microsoft.com/office/drawing/2014/main" id="{80104066-6E9B-5346-9258-E3A01C5BC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1610" y="5737312"/>
              <a:ext cx="660328" cy="408201"/>
            </a:xfrm>
            <a:custGeom>
              <a:avLst/>
              <a:gdLst>
                <a:gd name="T0" fmla="*/ 210 w 242"/>
                <a:gd name="T1" fmla="*/ 0 h 151"/>
                <a:gd name="T2" fmla="*/ 241 w 242"/>
                <a:gd name="T3" fmla="*/ 73 h 151"/>
                <a:gd name="T4" fmla="*/ 14 w 242"/>
                <a:gd name="T5" fmla="*/ 150 h 151"/>
                <a:gd name="T6" fmla="*/ 0 w 242"/>
                <a:gd name="T7" fmla="*/ 108 h 151"/>
                <a:gd name="T8" fmla="*/ 210 w 242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51">
                  <a:moveTo>
                    <a:pt x="210" y="0"/>
                  </a:moveTo>
                  <a:lnTo>
                    <a:pt x="241" y="73"/>
                  </a:lnTo>
                  <a:lnTo>
                    <a:pt x="14" y="150"/>
                  </a:lnTo>
                  <a:lnTo>
                    <a:pt x="0" y="108"/>
                  </a:lnTo>
                  <a:lnTo>
                    <a:pt x="21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8" name="Freeform 162">
              <a:extLst>
                <a:ext uri="{FF2B5EF4-FFF2-40B4-BE49-F238E27FC236}">
                  <a16:creationId xmlns:a16="http://schemas.microsoft.com/office/drawing/2014/main" id="{B76AC564-C63F-B341-8D5A-09D8A7785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8129" y="6121501"/>
              <a:ext cx="288142" cy="672330"/>
            </a:xfrm>
            <a:custGeom>
              <a:avLst/>
              <a:gdLst>
                <a:gd name="T0" fmla="*/ 0 w 105"/>
                <a:gd name="T1" fmla="*/ 14 h 246"/>
                <a:gd name="T2" fmla="*/ 80 w 105"/>
                <a:gd name="T3" fmla="*/ 0 h 246"/>
                <a:gd name="T4" fmla="*/ 104 w 105"/>
                <a:gd name="T5" fmla="*/ 238 h 246"/>
                <a:gd name="T6" fmla="*/ 59 w 105"/>
                <a:gd name="T7" fmla="*/ 245 h 246"/>
                <a:gd name="T8" fmla="*/ 0 w 105"/>
                <a:gd name="T9" fmla="*/ 1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246">
                  <a:moveTo>
                    <a:pt x="0" y="14"/>
                  </a:moveTo>
                  <a:lnTo>
                    <a:pt x="80" y="0"/>
                  </a:lnTo>
                  <a:lnTo>
                    <a:pt x="104" y="238"/>
                  </a:lnTo>
                  <a:lnTo>
                    <a:pt x="59" y="245"/>
                  </a:lnTo>
                  <a:lnTo>
                    <a:pt x="0" y="1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9" name="Freeform 163">
              <a:extLst>
                <a:ext uri="{FF2B5EF4-FFF2-40B4-BE49-F238E27FC236}">
                  <a16:creationId xmlns:a16="http://schemas.microsoft.com/office/drawing/2014/main" id="{AF9BC3F4-0412-024D-BCE0-F5921ADC0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8306" y="5893393"/>
              <a:ext cx="636316" cy="504248"/>
            </a:xfrm>
            <a:custGeom>
              <a:avLst/>
              <a:gdLst>
                <a:gd name="T0" fmla="*/ 0 w 235"/>
                <a:gd name="T1" fmla="*/ 67 h 186"/>
                <a:gd name="T2" fmla="*/ 45 w 235"/>
                <a:gd name="T3" fmla="*/ 0 h 186"/>
                <a:gd name="T4" fmla="*/ 234 w 235"/>
                <a:gd name="T5" fmla="*/ 147 h 186"/>
                <a:gd name="T6" fmla="*/ 210 w 235"/>
                <a:gd name="T7" fmla="*/ 185 h 186"/>
                <a:gd name="T8" fmla="*/ 0 w 235"/>
                <a:gd name="T9" fmla="*/ 6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86">
                  <a:moveTo>
                    <a:pt x="0" y="67"/>
                  </a:moveTo>
                  <a:lnTo>
                    <a:pt x="45" y="0"/>
                  </a:lnTo>
                  <a:lnTo>
                    <a:pt x="234" y="147"/>
                  </a:lnTo>
                  <a:lnTo>
                    <a:pt x="210" y="185"/>
                  </a:lnTo>
                  <a:lnTo>
                    <a:pt x="0" y="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" name="Freeform 164">
              <a:extLst>
                <a:ext uri="{FF2B5EF4-FFF2-40B4-BE49-F238E27FC236}">
                  <a16:creationId xmlns:a16="http://schemas.microsoft.com/office/drawing/2014/main" id="{A433DA11-5D9F-3047-86CB-68E66FC12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0341" y="5016958"/>
              <a:ext cx="636316" cy="492246"/>
            </a:xfrm>
            <a:custGeom>
              <a:avLst/>
              <a:gdLst>
                <a:gd name="T0" fmla="*/ 42 w 232"/>
                <a:gd name="T1" fmla="*/ 181 h 182"/>
                <a:gd name="T2" fmla="*/ 0 w 232"/>
                <a:gd name="T3" fmla="*/ 111 h 182"/>
                <a:gd name="T4" fmla="*/ 207 w 232"/>
                <a:gd name="T5" fmla="*/ 0 h 182"/>
                <a:gd name="T6" fmla="*/ 231 w 232"/>
                <a:gd name="T7" fmla="*/ 38 h 182"/>
                <a:gd name="T8" fmla="*/ 42 w 232"/>
                <a:gd name="T9" fmla="*/ 18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182">
                  <a:moveTo>
                    <a:pt x="42" y="181"/>
                  </a:moveTo>
                  <a:lnTo>
                    <a:pt x="0" y="111"/>
                  </a:lnTo>
                  <a:lnTo>
                    <a:pt x="207" y="0"/>
                  </a:lnTo>
                  <a:lnTo>
                    <a:pt x="231" y="38"/>
                  </a:lnTo>
                  <a:lnTo>
                    <a:pt x="42" y="18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Freeform 165">
              <a:extLst>
                <a:ext uri="{FF2B5EF4-FFF2-40B4-BE49-F238E27FC236}">
                  <a16:creationId xmlns:a16="http://schemas.microsoft.com/office/drawing/2014/main" id="{DED6B7E6-3512-B14B-9410-6881326BD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6093" y="4536722"/>
              <a:ext cx="228116" cy="660328"/>
            </a:xfrm>
            <a:custGeom>
              <a:avLst/>
              <a:gdLst>
                <a:gd name="T0" fmla="*/ 81 w 82"/>
                <a:gd name="T1" fmla="*/ 238 h 243"/>
                <a:gd name="T2" fmla="*/ 0 w 82"/>
                <a:gd name="T3" fmla="*/ 242 h 243"/>
                <a:gd name="T4" fmla="*/ 0 w 82"/>
                <a:gd name="T5" fmla="*/ 0 h 243"/>
                <a:gd name="T6" fmla="*/ 46 w 82"/>
                <a:gd name="T7" fmla="*/ 0 h 243"/>
                <a:gd name="T8" fmla="*/ 81 w 82"/>
                <a:gd name="T9" fmla="*/ 238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243">
                  <a:moveTo>
                    <a:pt x="81" y="238"/>
                  </a:moveTo>
                  <a:lnTo>
                    <a:pt x="0" y="242"/>
                  </a:lnTo>
                  <a:lnTo>
                    <a:pt x="0" y="0"/>
                  </a:lnTo>
                  <a:lnTo>
                    <a:pt x="46" y="0"/>
                  </a:lnTo>
                  <a:lnTo>
                    <a:pt x="81" y="2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Freeform 166">
              <a:extLst>
                <a:ext uri="{FF2B5EF4-FFF2-40B4-BE49-F238E27FC236}">
                  <a16:creationId xmlns:a16="http://schemas.microsoft.com/office/drawing/2014/main" id="{CE413E7E-0CD3-4240-AA2F-2B574A675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891" y="4848876"/>
              <a:ext cx="348167" cy="516257"/>
            </a:xfrm>
            <a:custGeom>
              <a:avLst/>
              <a:gdLst>
                <a:gd name="T0" fmla="*/ 126 w 127"/>
                <a:gd name="T1" fmla="*/ 167 h 190"/>
                <a:gd name="T2" fmla="*/ 81 w 127"/>
                <a:gd name="T3" fmla="*/ 189 h 190"/>
                <a:gd name="T4" fmla="*/ 0 w 127"/>
                <a:gd name="T5" fmla="*/ 14 h 190"/>
                <a:gd name="T6" fmla="*/ 28 w 127"/>
                <a:gd name="T7" fmla="*/ 0 h 190"/>
                <a:gd name="T8" fmla="*/ 126 w 127"/>
                <a:gd name="T9" fmla="*/ 16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90">
                  <a:moveTo>
                    <a:pt x="126" y="167"/>
                  </a:moveTo>
                  <a:lnTo>
                    <a:pt x="81" y="189"/>
                  </a:lnTo>
                  <a:lnTo>
                    <a:pt x="0" y="14"/>
                  </a:lnTo>
                  <a:lnTo>
                    <a:pt x="28" y="0"/>
                  </a:lnTo>
                  <a:lnTo>
                    <a:pt x="126" y="1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Freeform 167">
              <a:extLst>
                <a:ext uri="{FF2B5EF4-FFF2-40B4-BE49-F238E27FC236}">
                  <a16:creationId xmlns:a16="http://schemas.microsoft.com/office/drawing/2014/main" id="{FEB8C010-AD77-944C-B8E4-7D77839A6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5857" y="6061475"/>
              <a:ext cx="360177" cy="504248"/>
            </a:xfrm>
            <a:custGeom>
              <a:avLst/>
              <a:gdLst>
                <a:gd name="T0" fmla="*/ 88 w 134"/>
                <a:gd name="T1" fmla="*/ 0 h 186"/>
                <a:gd name="T2" fmla="*/ 133 w 134"/>
                <a:gd name="T3" fmla="*/ 28 h 186"/>
                <a:gd name="T4" fmla="*/ 25 w 134"/>
                <a:gd name="T5" fmla="*/ 185 h 186"/>
                <a:gd name="T6" fmla="*/ 0 w 134"/>
                <a:gd name="T7" fmla="*/ 168 h 186"/>
                <a:gd name="T8" fmla="*/ 88 w 134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86">
                  <a:moveTo>
                    <a:pt x="88" y="0"/>
                  </a:moveTo>
                  <a:lnTo>
                    <a:pt x="133" y="28"/>
                  </a:lnTo>
                  <a:lnTo>
                    <a:pt x="25" y="185"/>
                  </a:lnTo>
                  <a:lnTo>
                    <a:pt x="0" y="168"/>
                  </a:lnTo>
                  <a:lnTo>
                    <a:pt x="88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Freeform 168">
              <a:extLst>
                <a:ext uri="{FF2B5EF4-FFF2-40B4-BE49-F238E27FC236}">
                  <a16:creationId xmlns:a16="http://schemas.microsoft.com/office/drawing/2014/main" id="{97D8BF3B-B577-2A46-8106-85777F01E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2376" y="5677286"/>
              <a:ext cx="540269" cy="168083"/>
            </a:xfrm>
            <a:custGeom>
              <a:avLst/>
              <a:gdLst>
                <a:gd name="T0" fmla="*/ 0 w 197"/>
                <a:gd name="T1" fmla="*/ 52 h 60"/>
                <a:gd name="T2" fmla="*/ 4 w 197"/>
                <a:gd name="T3" fmla="*/ 0 h 60"/>
                <a:gd name="T4" fmla="*/ 196 w 197"/>
                <a:gd name="T5" fmla="*/ 28 h 60"/>
                <a:gd name="T6" fmla="*/ 193 w 197"/>
                <a:gd name="T7" fmla="*/ 59 h 60"/>
                <a:gd name="T8" fmla="*/ 0 w 197"/>
                <a:gd name="T9" fmla="*/ 5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60">
                  <a:moveTo>
                    <a:pt x="0" y="52"/>
                  </a:moveTo>
                  <a:lnTo>
                    <a:pt x="4" y="0"/>
                  </a:lnTo>
                  <a:lnTo>
                    <a:pt x="196" y="28"/>
                  </a:lnTo>
                  <a:lnTo>
                    <a:pt x="193" y="59"/>
                  </a:lnTo>
                  <a:lnTo>
                    <a:pt x="0" y="5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169">
              <a:extLst>
                <a:ext uri="{FF2B5EF4-FFF2-40B4-BE49-F238E27FC236}">
                  <a16:creationId xmlns:a16="http://schemas.microsoft.com/office/drawing/2014/main" id="{81729C9C-12F9-DA4F-B8CE-DD8A6F3EB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7539" y="5052980"/>
              <a:ext cx="300151" cy="288142"/>
            </a:xfrm>
            <a:custGeom>
              <a:avLst/>
              <a:gdLst>
                <a:gd name="T0" fmla="*/ 109 w 110"/>
                <a:gd name="T1" fmla="*/ 53 h 106"/>
                <a:gd name="T2" fmla="*/ 109 w 110"/>
                <a:gd name="T3" fmla="*/ 53 h 106"/>
                <a:gd name="T4" fmla="*/ 56 w 110"/>
                <a:gd name="T5" fmla="*/ 105 h 106"/>
                <a:gd name="T6" fmla="*/ 0 w 110"/>
                <a:gd name="T7" fmla="*/ 53 h 106"/>
                <a:gd name="T8" fmla="*/ 56 w 110"/>
                <a:gd name="T9" fmla="*/ 0 h 106"/>
                <a:gd name="T10" fmla="*/ 109 w 110"/>
                <a:gd name="T11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106">
                  <a:moveTo>
                    <a:pt x="109" y="53"/>
                  </a:moveTo>
                  <a:lnTo>
                    <a:pt x="109" y="53"/>
                  </a:lnTo>
                  <a:cubicBezTo>
                    <a:pt x="109" y="80"/>
                    <a:pt x="84" y="105"/>
                    <a:pt x="56" y="105"/>
                  </a:cubicBezTo>
                  <a:cubicBezTo>
                    <a:pt x="25" y="105"/>
                    <a:pt x="0" y="80"/>
                    <a:pt x="0" y="53"/>
                  </a:cubicBezTo>
                  <a:cubicBezTo>
                    <a:pt x="0" y="21"/>
                    <a:pt x="25" y="0"/>
                    <a:pt x="56" y="0"/>
                  </a:cubicBezTo>
                  <a:cubicBezTo>
                    <a:pt x="84" y="0"/>
                    <a:pt x="109" y="21"/>
                    <a:pt x="109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Freeform 170">
              <a:extLst>
                <a:ext uri="{FF2B5EF4-FFF2-40B4-BE49-F238E27FC236}">
                  <a16:creationId xmlns:a16="http://schemas.microsoft.com/office/drawing/2014/main" id="{0F8272EB-6B68-DA49-9588-4F64535A5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0046" y="4344628"/>
              <a:ext cx="288142" cy="288142"/>
            </a:xfrm>
            <a:custGeom>
              <a:avLst/>
              <a:gdLst>
                <a:gd name="T0" fmla="*/ 105 w 106"/>
                <a:gd name="T1" fmla="*/ 52 h 105"/>
                <a:gd name="T2" fmla="*/ 105 w 106"/>
                <a:gd name="T3" fmla="*/ 52 h 105"/>
                <a:gd name="T4" fmla="*/ 53 w 106"/>
                <a:gd name="T5" fmla="*/ 104 h 105"/>
                <a:gd name="T6" fmla="*/ 0 w 106"/>
                <a:gd name="T7" fmla="*/ 52 h 105"/>
                <a:gd name="T8" fmla="*/ 53 w 106"/>
                <a:gd name="T9" fmla="*/ 0 h 105"/>
                <a:gd name="T10" fmla="*/ 105 w 106"/>
                <a:gd name="T11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05">
                  <a:moveTo>
                    <a:pt x="105" y="52"/>
                  </a:moveTo>
                  <a:lnTo>
                    <a:pt x="105" y="52"/>
                  </a:lnTo>
                  <a:cubicBezTo>
                    <a:pt x="105" y="80"/>
                    <a:pt x="84" y="104"/>
                    <a:pt x="53" y="104"/>
                  </a:cubicBezTo>
                  <a:cubicBezTo>
                    <a:pt x="25" y="104"/>
                    <a:pt x="0" y="80"/>
                    <a:pt x="0" y="52"/>
                  </a:cubicBezTo>
                  <a:cubicBezTo>
                    <a:pt x="0" y="24"/>
                    <a:pt x="25" y="0"/>
                    <a:pt x="53" y="0"/>
                  </a:cubicBezTo>
                  <a:cubicBezTo>
                    <a:pt x="84" y="0"/>
                    <a:pt x="105" y="24"/>
                    <a:pt x="105" y="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7" name="Freeform 171">
              <a:extLst>
                <a:ext uri="{FF2B5EF4-FFF2-40B4-BE49-F238E27FC236}">
                  <a16:creationId xmlns:a16="http://schemas.microsoft.com/office/drawing/2014/main" id="{0828F046-6431-2548-A0EA-B7F05537E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6598" y="4896899"/>
              <a:ext cx="288142" cy="288142"/>
            </a:xfrm>
            <a:custGeom>
              <a:avLst/>
              <a:gdLst>
                <a:gd name="T0" fmla="*/ 105 w 106"/>
                <a:gd name="T1" fmla="*/ 53 h 106"/>
                <a:gd name="T2" fmla="*/ 105 w 106"/>
                <a:gd name="T3" fmla="*/ 53 h 106"/>
                <a:gd name="T4" fmla="*/ 53 w 106"/>
                <a:gd name="T5" fmla="*/ 105 h 106"/>
                <a:gd name="T6" fmla="*/ 0 w 106"/>
                <a:gd name="T7" fmla="*/ 53 h 106"/>
                <a:gd name="T8" fmla="*/ 53 w 106"/>
                <a:gd name="T9" fmla="*/ 0 h 106"/>
                <a:gd name="T10" fmla="*/ 105 w 106"/>
                <a:gd name="T11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06">
                  <a:moveTo>
                    <a:pt x="105" y="53"/>
                  </a:moveTo>
                  <a:lnTo>
                    <a:pt x="105" y="53"/>
                  </a:lnTo>
                  <a:cubicBezTo>
                    <a:pt x="105" y="81"/>
                    <a:pt x="84" y="105"/>
                    <a:pt x="53" y="105"/>
                  </a:cubicBezTo>
                  <a:cubicBezTo>
                    <a:pt x="25" y="105"/>
                    <a:pt x="0" y="81"/>
                    <a:pt x="0" y="53"/>
                  </a:cubicBezTo>
                  <a:cubicBezTo>
                    <a:pt x="0" y="21"/>
                    <a:pt x="25" y="0"/>
                    <a:pt x="53" y="0"/>
                  </a:cubicBezTo>
                  <a:cubicBezTo>
                    <a:pt x="84" y="0"/>
                    <a:pt x="105" y="21"/>
                    <a:pt x="105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8" name="Freeform 172">
              <a:extLst>
                <a:ext uri="{FF2B5EF4-FFF2-40B4-BE49-F238E27FC236}">
                  <a16:creationId xmlns:a16="http://schemas.microsoft.com/office/drawing/2014/main" id="{BF84AD4D-E223-0C43-BF0A-D5C8FFBA4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4563" y="6217548"/>
              <a:ext cx="288142" cy="288142"/>
            </a:xfrm>
            <a:custGeom>
              <a:avLst/>
              <a:gdLst>
                <a:gd name="T0" fmla="*/ 104 w 105"/>
                <a:gd name="T1" fmla="*/ 52 h 106"/>
                <a:gd name="T2" fmla="*/ 104 w 105"/>
                <a:gd name="T3" fmla="*/ 52 h 106"/>
                <a:gd name="T4" fmla="*/ 52 w 105"/>
                <a:gd name="T5" fmla="*/ 105 h 106"/>
                <a:gd name="T6" fmla="*/ 0 w 105"/>
                <a:gd name="T7" fmla="*/ 52 h 106"/>
                <a:gd name="T8" fmla="*/ 52 w 105"/>
                <a:gd name="T9" fmla="*/ 0 h 106"/>
                <a:gd name="T10" fmla="*/ 104 w 105"/>
                <a:gd name="T11" fmla="*/ 5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106">
                  <a:moveTo>
                    <a:pt x="104" y="52"/>
                  </a:moveTo>
                  <a:lnTo>
                    <a:pt x="104" y="52"/>
                  </a:lnTo>
                  <a:cubicBezTo>
                    <a:pt x="104" y="84"/>
                    <a:pt x="80" y="105"/>
                    <a:pt x="52" y="105"/>
                  </a:cubicBezTo>
                  <a:cubicBezTo>
                    <a:pt x="21" y="105"/>
                    <a:pt x="0" y="84"/>
                    <a:pt x="0" y="52"/>
                  </a:cubicBezTo>
                  <a:cubicBezTo>
                    <a:pt x="0" y="24"/>
                    <a:pt x="21" y="0"/>
                    <a:pt x="52" y="0"/>
                  </a:cubicBezTo>
                  <a:cubicBezTo>
                    <a:pt x="80" y="0"/>
                    <a:pt x="104" y="24"/>
                    <a:pt x="104" y="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9" name="Freeform 173">
              <a:extLst>
                <a:ext uri="{FF2B5EF4-FFF2-40B4-BE49-F238E27FC236}">
                  <a16:creationId xmlns:a16="http://schemas.microsoft.com/office/drawing/2014/main" id="{CC6E99FC-340C-D44D-96B0-949DA33C3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1820" y="5016958"/>
              <a:ext cx="1308639" cy="1392684"/>
            </a:xfrm>
            <a:custGeom>
              <a:avLst/>
              <a:gdLst>
                <a:gd name="T0" fmla="*/ 479 w 480"/>
                <a:gd name="T1" fmla="*/ 255 h 511"/>
                <a:gd name="T2" fmla="*/ 479 w 480"/>
                <a:gd name="T3" fmla="*/ 255 h 511"/>
                <a:gd name="T4" fmla="*/ 238 w 480"/>
                <a:gd name="T5" fmla="*/ 510 h 511"/>
                <a:gd name="T6" fmla="*/ 0 w 480"/>
                <a:gd name="T7" fmla="*/ 255 h 511"/>
                <a:gd name="T8" fmla="*/ 238 w 480"/>
                <a:gd name="T9" fmla="*/ 0 h 511"/>
                <a:gd name="T10" fmla="*/ 479 w 480"/>
                <a:gd name="T11" fmla="*/ 255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0" h="511">
                  <a:moveTo>
                    <a:pt x="479" y="255"/>
                  </a:moveTo>
                  <a:lnTo>
                    <a:pt x="479" y="255"/>
                  </a:lnTo>
                  <a:cubicBezTo>
                    <a:pt x="479" y="395"/>
                    <a:pt x="370" y="510"/>
                    <a:pt x="238" y="510"/>
                  </a:cubicBezTo>
                  <a:cubicBezTo>
                    <a:pt x="108" y="510"/>
                    <a:pt x="0" y="395"/>
                    <a:pt x="0" y="255"/>
                  </a:cubicBezTo>
                  <a:cubicBezTo>
                    <a:pt x="0" y="111"/>
                    <a:pt x="108" y="0"/>
                    <a:pt x="238" y="0"/>
                  </a:cubicBezTo>
                  <a:cubicBezTo>
                    <a:pt x="370" y="0"/>
                    <a:pt x="479" y="111"/>
                    <a:pt x="479" y="25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0" name="Freeform 174">
              <a:extLst>
                <a:ext uri="{FF2B5EF4-FFF2-40B4-BE49-F238E27FC236}">
                  <a16:creationId xmlns:a16="http://schemas.microsoft.com/office/drawing/2014/main" id="{F2A326BA-469A-4B45-9889-B35815481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4176" y="6649760"/>
              <a:ext cx="288142" cy="288142"/>
            </a:xfrm>
            <a:custGeom>
              <a:avLst/>
              <a:gdLst>
                <a:gd name="T0" fmla="*/ 104 w 105"/>
                <a:gd name="T1" fmla="*/ 53 h 106"/>
                <a:gd name="T2" fmla="*/ 104 w 105"/>
                <a:gd name="T3" fmla="*/ 53 h 106"/>
                <a:gd name="T4" fmla="*/ 52 w 105"/>
                <a:gd name="T5" fmla="*/ 105 h 106"/>
                <a:gd name="T6" fmla="*/ 0 w 105"/>
                <a:gd name="T7" fmla="*/ 53 h 106"/>
                <a:gd name="T8" fmla="*/ 52 w 105"/>
                <a:gd name="T9" fmla="*/ 0 h 106"/>
                <a:gd name="T10" fmla="*/ 104 w 105"/>
                <a:gd name="T11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106">
                  <a:moveTo>
                    <a:pt x="104" y="53"/>
                  </a:moveTo>
                  <a:lnTo>
                    <a:pt x="104" y="53"/>
                  </a:lnTo>
                  <a:cubicBezTo>
                    <a:pt x="104" y="81"/>
                    <a:pt x="80" y="105"/>
                    <a:pt x="52" y="105"/>
                  </a:cubicBezTo>
                  <a:cubicBezTo>
                    <a:pt x="24" y="105"/>
                    <a:pt x="0" y="81"/>
                    <a:pt x="0" y="53"/>
                  </a:cubicBezTo>
                  <a:cubicBezTo>
                    <a:pt x="0" y="25"/>
                    <a:pt x="24" y="0"/>
                    <a:pt x="52" y="0"/>
                  </a:cubicBezTo>
                  <a:cubicBezTo>
                    <a:pt x="80" y="0"/>
                    <a:pt x="104" y="25"/>
                    <a:pt x="104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1" name="Freeform 175">
              <a:extLst>
                <a:ext uri="{FF2B5EF4-FFF2-40B4-BE49-F238E27FC236}">
                  <a16:creationId xmlns:a16="http://schemas.microsoft.com/office/drawing/2014/main" id="{A6085C2F-F6E1-AB41-A0FC-5B2200885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3527" y="5965428"/>
              <a:ext cx="288142" cy="288142"/>
            </a:xfrm>
            <a:custGeom>
              <a:avLst/>
              <a:gdLst>
                <a:gd name="T0" fmla="*/ 105 w 106"/>
                <a:gd name="T1" fmla="*/ 52 h 105"/>
                <a:gd name="T2" fmla="*/ 105 w 106"/>
                <a:gd name="T3" fmla="*/ 52 h 105"/>
                <a:gd name="T4" fmla="*/ 53 w 106"/>
                <a:gd name="T5" fmla="*/ 104 h 105"/>
                <a:gd name="T6" fmla="*/ 0 w 106"/>
                <a:gd name="T7" fmla="*/ 52 h 105"/>
                <a:gd name="T8" fmla="*/ 53 w 106"/>
                <a:gd name="T9" fmla="*/ 0 h 105"/>
                <a:gd name="T10" fmla="*/ 105 w 106"/>
                <a:gd name="T11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05">
                  <a:moveTo>
                    <a:pt x="105" y="52"/>
                  </a:moveTo>
                  <a:lnTo>
                    <a:pt x="105" y="52"/>
                  </a:lnTo>
                  <a:cubicBezTo>
                    <a:pt x="105" y="80"/>
                    <a:pt x="81" y="104"/>
                    <a:pt x="53" y="104"/>
                  </a:cubicBezTo>
                  <a:cubicBezTo>
                    <a:pt x="25" y="104"/>
                    <a:pt x="0" y="80"/>
                    <a:pt x="0" y="52"/>
                  </a:cubicBezTo>
                  <a:cubicBezTo>
                    <a:pt x="0" y="24"/>
                    <a:pt x="25" y="0"/>
                    <a:pt x="53" y="0"/>
                  </a:cubicBezTo>
                  <a:cubicBezTo>
                    <a:pt x="81" y="0"/>
                    <a:pt x="105" y="24"/>
                    <a:pt x="105" y="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2" name="Freeform 176">
              <a:extLst>
                <a:ext uri="{FF2B5EF4-FFF2-40B4-BE49-F238E27FC236}">
                  <a16:creationId xmlns:a16="http://schemas.microsoft.com/office/drawing/2014/main" id="{7D4564A0-B087-4647-B061-1FF2562DE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7834" y="4740826"/>
              <a:ext cx="252128" cy="240118"/>
            </a:xfrm>
            <a:custGeom>
              <a:avLst/>
              <a:gdLst>
                <a:gd name="T0" fmla="*/ 80 w 92"/>
                <a:gd name="T1" fmla="*/ 25 h 89"/>
                <a:gd name="T2" fmla="*/ 80 w 92"/>
                <a:gd name="T3" fmla="*/ 25 h 89"/>
                <a:gd name="T4" fmla="*/ 63 w 92"/>
                <a:gd name="T5" fmla="*/ 77 h 89"/>
                <a:gd name="T6" fmla="*/ 10 w 92"/>
                <a:gd name="T7" fmla="*/ 63 h 89"/>
                <a:gd name="T8" fmla="*/ 24 w 92"/>
                <a:gd name="T9" fmla="*/ 11 h 89"/>
                <a:gd name="T10" fmla="*/ 80 w 92"/>
                <a:gd name="T11" fmla="*/ 2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89">
                  <a:moveTo>
                    <a:pt x="80" y="25"/>
                  </a:moveTo>
                  <a:lnTo>
                    <a:pt x="80" y="25"/>
                  </a:lnTo>
                  <a:cubicBezTo>
                    <a:pt x="91" y="42"/>
                    <a:pt x="84" y="67"/>
                    <a:pt x="63" y="77"/>
                  </a:cubicBezTo>
                  <a:cubicBezTo>
                    <a:pt x="45" y="88"/>
                    <a:pt x="21" y="81"/>
                    <a:pt x="10" y="63"/>
                  </a:cubicBezTo>
                  <a:cubicBezTo>
                    <a:pt x="0" y="42"/>
                    <a:pt x="7" y="18"/>
                    <a:pt x="24" y="11"/>
                  </a:cubicBezTo>
                  <a:cubicBezTo>
                    <a:pt x="45" y="0"/>
                    <a:pt x="70" y="4"/>
                    <a:pt x="80" y="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" name="Freeform 177">
              <a:extLst>
                <a:ext uri="{FF2B5EF4-FFF2-40B4-BE49-F238E27FC236}">
                  <a16:creationId xmlns:a16="http://schemas.microsoft.com/office/drawing/2014/main" id="{3DF75E30-A747-9841-9E9E-D37D39CD3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0577" y="5665277"/>
              <a:ext cx="240118" cy="252128"/>
            </a:xfrm>
            <a:custGeom>
              <a:avLst/>
              <a:gdLst>
                <a:gd name="T0" fmla="*/ 77 w 88"/>
                <a:gd name="T1" fmla="*/ 25 h 92"/>
                <a:gd name="T2" fmla="*/ 77 w 88"/>
                <a:gd name="T3" fmla="*/ 25 h 92"/>
                <a:gd name="T4" fmla="*/ 63 w 88"/>
                <a:gd name="T5" fmla="*/ 81 h 92"/>
                <a:gd name="T6" fmla="*/ 10 w 88"/>
                <a:gd name="T7" fmla="*/ 63 h 92"/>
                <a:gd name="T8" fmla="*/ 24 w 88"/>
                <a:gd name="T9" fmla="*/ 11 h 92"/>
                <a:gd name="T10" fmla="*/ 77 w 88"/>
                <a:gd name="T11" fmla="*/ 2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92">
                  <a:moveTo>
                    <a:pt x="77" y="25"/>
                  </a:moveTo>
                  <a:lnTo>
                    <a:pt x="77" y="25"/>
                  </a:lnTo>
                  <a:cubicBezTo>
                    <a:pt x="87" y="46"/>
                    <a:pt x="80" y="70"/>
                    <a:pt x="63" y="81"/>
                  </a:cubicBezTo>
                  <a:cubicBezTo>
                    <a:pt x="45" y="91"/>
                    <a:pt x="21" y="84"/>
                    <a:pt x="10" y="63"/>
                  </a:cubicBezTo>
                  <a:cubicBezTo>
                    <a:pt x="0" y="46"/>
                    <a:pt x="7" y="21"/>
                    <a:pt x="24" y="11"/>
                  </a:cubicBezTo>
                  <a:cubicBezTo>
                    <a:pt x="45" y="0"/>
                    <a:pt x="66" y="7"/>
                    <a:pt x="77" y="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" name="Freeform 178">
              <a:extLst>
                <a:ext uri="{FF2B5EF4-FFF2-40B4-BE49-F238E27FC236}">
                  <a16:creationId xmlns:a16="http://schemas.microsoft.com/office/drawing/2014/main" id="{0AA76276-C886-D545-B14A-2281FDC90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5798" y="6457666"/>
              <a:ext cx="240118" cy="240118"/>
            </a:xfrm>
            <a:custGeom>
              <a:avLst/>
              <a:gdLst>
                <a:gd name="T0" fmla="*/ 77 w 88"/>
                <a:gd name="T1" fmla="*/ 25 h 89"/>
                <a:gd name="T2" fmla="*/ 77 w 88"/>
                <a:gd name="T3" fmla="*/ 25 h 89"/>
                <a:gd name="T4" fmla="*/ 63 w 88"/>
                <a:gd name="T5" fmla="*/ 77 h 89"/>
                <a:gd name="T6" fmla="*/ 10 w 88"/>
                <a:gd name="T7" fmla="*/ 63 h 89"/>
                <a:gd name="T8" fmla="*/ 24 w 88"/>
                <a:gd name="T9" fmla="*/ 11 h 89"/>
                <a:gd name="T10" fmla="*/ 77 w 88"/>
                <a:gd name="T11" fmla="*/ 2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89">
                  <a:moveTo>
                    <a:pt x="77" y="25"/>
                  </a:moveTo>
                  <a:lnTo>
                    <a:pt x="77" y="25"/>
                  </a:lnTo>
                  <a:cubicBezTo>
                    <a:pt x="87" y="46"/>
                    <a:pt x="80" y="67"/>
                    <a:pt x="63" y="77"/>
                  </a:cubicBezTo>
                  <a:cubicBezTo>
                    <a:pt x="45" y="88"/>
                    <a:pt x="21" y="81"/>
                    <a:pt x="10" y="63"/>
                  </a:cubicBezTo>
                  <a:cubicBezTo>
                    <a:pt x="0" y="46"/>
                    <a:pt x="7" y="21"/>
                    <a:pt x="24" y="11"/>
                  </a:cubicBezTo>
                  <a:cubicBezTo>
                    <a:pt x="45" y="0"/>
                    <a:pt x="66" y="7"/>
                    <a:pt x="77" y="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" name="Freeform 179">
              <a:extLst>
                <a:ext uri="{FF2B5EF4-FFF2-40B4-BE49-F238E27FC236}">
                  <a16:creationId xmlns:a16="http://schemas.microsoft.com/office/drawing/2014/main" id="{9932CCDC-52BD-DF46-A20E-801DE71B9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9987" y="5293098"/>
              <a:ext cx="312153" cy="264130"/>
            </a:xfrm>
            <a:custGeom>
              <a:avLst/>
              <a:gdLst>
                <a:gd name="T0" fmla="*/ 77 w 116"/>
                <a:gd name="T1" fmla="*/ 80 h 99"/>
                <a:gd name="T2" fmla="*/ 77 w 116"/>
                <a:gd name="T3" fmla="*/ 80 h 99"/>
                <a:gd name="T4" fmla="*/ 10 w 116"/>
                <a:gd name="T5" fmla="*/ 80 h 99"/>
                <a:gd name="T6" fmla="*/ 35 w 116"/>
                <a:gd name="T7" fmla="*/ 17 h 99"/>
                <a:gd name="T8" fmla="*/ 105 w 116"/>
                <a:gd name="T9" fmla="*/ 17 h 99"/>
                <a:gd name="T10" fmla="*/ 77 w 116"/>
                <a:gd name="T11" fmla="*/ 8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99">
                  <a:moveTo>
                    <a:pt x="77" y="80"/>
                  </a:moveTo>
                  <a:lnTo>
                    <a:pt x="77" y="80"/>
                  </a:lnTo>
                  <a:cubicBezTo>
                    <a:pt x="52" y="98"/>
                    <a:pt x="21" y="98"/>
                    <a:pt x="10" y="80"/>
                  </a:cubicBezTo>
                  <a:cubicBezTo>
                    <a:pt x="0" y="63"/>
                    <a:pt x="10" y="35"/>
                    <a:pt x="35" y="17"/>
                  </a:cubicBezTo>
                  <a:cubicBezTo>
                    <a:pt x="63" y="0"/>
                    <a:pt x="91" y="0"/>
                    <a:pt x="105" y="17"/>
                  </a:cubicBezTo>
                  <a:cubicBezTo>
                    <a:pt x="115" y="35"/>
                    <a:pt x="105" y="63"/>
                    <a:pt x="77" y="8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6" name="Freeform 180">
              <a:extLst>
                <a:ext uri="{FF2B5EF4-FFF2-40B4-BE49-F238E27FC236}">
                  <a16:creationId xmlns:a16="http://schemas.microsoft.com/office/drawing/2014/main" id="{A1D0B6F6-0AE6-914D-855D-68DF9BE7F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6185" y="5557227"/>
              <a:ext cx="348167" cy="264130"/>
            </a:xfrm>
            <a:custGeom>
              <a:avLst/>
              <a:gdLst>
                <a:gd name="T0" fmla="*/ 118 w 130"/>
                <a:gd name="T1" fmla="*/ 70 h 99"/>
                <a:gd name="T2" fmla="*/ 118 w 130"/>
                <a:gd name="T3" fmla="*/ 70 h 99"/>
                <a:gd name="T4" fmla="*/ 48 w 130"/>
                <a:gd name="T5" fmla="*/ 88 h 99"/>
                <a:gd name="T6" fmla="*/ 7 w 130"/>
                <a:gd name="T7" fmla="*/ 28 h 99"/>
                <a:gd name="T8" fmla="*/ 76 w 130"/>
                <a:gd name="T9" fmla="*/ 11 h 99"/>
                <a:gd name="T10" fmla="*/ 118 w 130"/>
                <a:gd name="T11" fmla="*/ 7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99">
                  <a:moveTo>
                    <a:pt x="118" y="70"/>
                  </a:moveTo>
                  <a:lnTo>
                    <a:pt x="118" y="70"/>
                  </a:lnTo>
                  <a:cubicBezTo>
                    <a:pt x="111" y="91"/>
                    <a:pt x="80" y="98"/>
                    <a:pt x="48" y="88"/>
                  </a:cubicBezTo>
                  <a:cubicBezTo>
                    <a:pt x="17" y="74"/>
                    <a:pt x="0" y="49"/>
                    <a:pt x="7" y="28"/>
                  </a:cubicBezTo>
                  <a:cubicBezTo>
                    <a:pt x="17" y="7"/>
                    <a:pt x="45" y="0"/>
                    <a:pt x="76" y="11"/>
                  </a:cubicBezTo>
                  <a:cubicBezTo>
                    <a:pt x="108" y="21"/>
                    <a:pt x="129" y="49"/>
                    <a:pt x="118" y="7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7" name="Freeform 181">
              <a:extLst>
                <a:ext uri="{FF2B5EF4-FFF2-40B4-BE49-F238E27FC236}">
                  <a16:creationId xmlns:a16="http://schemas.microsoft.com/office/drawing/2014/main" id="{EC33DB63-40F6-594D-A6F1-49F9505B7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9987" y="5821357"/>
              <a:ext cx="348175" cy="300144"/>
            </a:xfrm>
            <a:custGeom>
              <a:avLst/>
              <a:gdLst>
                <a:gd name="T0" fmla="*/ 7 w 127"/>
                <a:gd name="T1" fmla="*/ 35 h 110"/>
                <a:gd name="T2" fmla="*/ 7 w 127"/>
                <a:gd name="T3" fmla="*/ 35 h 110"/>
                <a:gd name="T4" fmla="*/ 49 w 127"/>
                <a:gd name="T5" fmla="*/ 98 h 110"/>
                <a:gd name="T6" fmla="*/ 119 w 127"/>
                <a:gd name="T7" fmla="*/ 77 h 110"/>
                <a:gd name="T8" fmla="*/ 81 w 127"/>
                <a:gd name="T9" fmla="*/ 11 h 110"/>
                <a:gd name="T10" fmla="*/ 7 w 127"/>
                <a:gd name="T11" fmla="*/ 3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110">
                  <a:moveTo>
                    <a:pt x="7" y="35"/>
                  </a:moveTo>
                  <a:lnTo>
                    <a:pt x="7" y="35"/>
                  </a:lnTo>
                  <a:cubicBezTo>
                    <a:pt x="0" y="60"/>
                    <a:pt x="18" y="88"/>
                    <a:pt x="49" y="98"/>
                  </a:cubicBezTo>
                  <a:cubicBezTo>
                    <a:pt x="77" y="109"/>
                    <a:pt x="109" y="102"/>
                    <a:pt x="119" y="77"/>
                  </a:cubicBezTo>
                  <a:cubicBezTo>
                    <a:pt x="126" y="53"/>
                    <a:pt x="109" y="25"/>
                    <a:pt x="81" y="11"/>
                  </a:cubicBezTo>
                  <a:cubicBezTo>
                    <a:pt x="49" y="0"/>
                    <a:pt x="18" y="11"/>
                    <a:pt x="7" y="3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24431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1072">
            <a:extLst>
              <a:ext uri="{FF2B5EF4-FFF2-40B4-BE49-F238E27FC236}">
                <a16:creationId xmlns:a16="http://schemas.microsoft.com/office/drawing/2014/main" id="{830948D7-323A-8341-AB84-01BC1846A90F}"/>
              </a:ext>
            </a:extLst>
          </p:cNvPr>
          <p:cNvSpPr/>
          <p:nvPr/>
        </p:nvSpPr>
        <p:spPr>
          <a:xfrm>
            <a:off x="12685560" y="1339837"/>
            <a:ext cx="964719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8000" dirty="0">
                <a:solidFill>
                  <a:schemeClr val="accent1"/>
                </a:solidFill>
                <a:latin typeface="Raleway Medium" panose="020B0503030101060003" pitchFamily="34" charset="77"/>
              </a:rPr>
              <a:t>OTHER SYMPTOMS</a:t>
            </a:r>
          </a:p>
        </p:txBody>
      </p:sp>
      <p:sp>
        <p:nvSpPr>
          <p:cNvPr id="69" name="Rectángulo 4">
            <a:extLst>
              <a:ext uri="{FF2B5EF4-FFF2-40B4-BE49-F238E27FC236}">
                <a16:creationId xmlns:a16="http://schemas.microsoft.com/office/drawing/2014/main" id="{E14F0084-A9D3-6C44-AB40-B0BA02CA99E5}"/>
              </a:ext>
            </a:extLst>
          </p:cNvPr>
          <p:cNvSpPr/>
          <p:nvPr/>
        </p:nvSpPr>
        <p:spPr>
          <a:xfrm>
            <a:off x="1625934" y="1429564"/>
            <a:ext cx="631294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5000" dirty="0">
                <a:solidFill>
                  <a:schemeClr val="accent3"/>
                </a:solidFill>
                <a:latin typeface="Raleway Light" panose="020B0403030101060003" pitchFamily="34" charset="77"/>
              </a:rPr>
              <a:t>Symptoms </a:t>
            </a:r>
            <a:r>
              <a:rPr lang="es-MX" sz="5000" b="1" dirty="0">
                <a:solidFill>
                  <a:schemeClr val="accent3"/>
                </a:solidFill>
                <a:latin typeface="Raleway Light" panose="020B0403030101060003" pitchFamily="34" charset="77"/>
              </a:rPr>
              <a:t>COVID 19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C3C7FFC-C199-0B42-9738-0D1599FEB898}"/>
              </a:ext>
            </a:extLst>
          </p:cNvPr>
          <p:cNvGrpSpPr/>
          <p:nvPr/>
        </p:nvGrpSpPr>
        <p:grpSpPr>
          <a:xfrm>
            <a:off x="2712178" y="3473932"/>
            <a:ext cx="18390989" cy="8812504"/>
            <a:chOff x="2811032" y="3194412"/>
            <a:chExt cx="18390989" cy="881250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F33F400-8796-644C-88E8-EAEE938ABC88}"/>
                </a:ext>
              </a:extLst>
            </p:cNvPr>
            <p:cNvGrpSpPr/>
            <p:nvPr/>
          </p:nvGrpSpPr>
          <p:grpSpPr>
            <a:xfrm>
              <a:off x="2811032" y="3194412"/>
              <a:ext cx="18026392" cy="4509666"/>
              <a:chOff x="2548089" y="3194412"/>
              <a:chExt cx="18026392" cy="450966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F3D823E1-F90C-0946-85C6-B62879640B14}"/>
                  </a:ext>
                </a:extLst>
              </p:cNvPr>
              <p:cNvGrpSpPr/>
              <p:nvPr/>
            </p:nvGrpSpPr>
            <p:grpSpPr>
              <a:xfrm>
                <a:off x="3803169" y="4169492"/>
                <a:ext cx="16771312" cy="2935770"/>
                <a:chOff x="3803169" y="4169492"/>
                <a:chExt cx="16771312" cy="2935770"/>
              </a:xfrm>
            </p:grpSpPr>
            <p:sp>
              <p:nvSpPr>
                <p:cNvPr id="40" name="Freeform 1">
                  <a:extLst>
                    <a:ext uri="{FF2B5EF4-FFF2-40B4-BE49-F238E27FC236}">
                      <a16:creationId xmlns:a16="http://schemas.microsoft.com/office/drawing/2014/main" id="{E93BA683-572F-9A40-A5A2-32F0B057A7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03169" y="4169492"/>
                  <a:ext cx="16771312" cy="2935770"/>
                </a:xfrm>
                <a:custGeom>
                  <a:avLst/>
                  <a:gdLst>
                    <a:gd name="T0" fmla="*/ 19618 w 21822"/>
                    <a:gd name="T1" fmla="*/ 3927 h 3928"/>
                    <a:gd name="T2" fmla="*/ 19618 w 21822"/>
                    <a:gd name="T3" fmla="*/ 3927 h 3928"/>
                    <a:gd name="T4" fmla="*/ 1965 w 21822"/>
                    <a:gd name="T5" fmla="*/ 3927 h 3928"/>
                    <a:gd name="T6" fmla="*/ 0 w 21822"/>
                    <a:gd name="T7" fmla="*/ 1965 h 3928"/>
                    <a:gd name="T8" fmla="*/ 0 w 21822"/>
                    <a:gd name="T9" fmla="*/ 1965 h 3928"/>
                    <a:gd name="T10" fmla="*/ 1965 w 21822"/>
                    <a:gd name="T11" fmla="*/ 0 h 3928"/>
                    <a:gd name="T12" fmla="*/ 21821 w 21822"/>
                    <a:gd name="T13" fmla="*/ 0 h 3928"/>
                    <a:gd name="T14" fmla="*/ 21821 w 21822"/>
                    <a:gd name="T15" fmla="*/ 1725 h 3928"/>
                    <a:gd name="T16" fmla="*/ 19618 w 21822"/>
                    <a:gd name="T17" fmla="*/ 3927 h 3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822" h="3928">
                      <a:moveTo>
                        <a:pt x="19618" y="3927"/>
                      </a:moveTo>
                      <a:lnTo>
                        <a:pt x="19618" y="3927"/>
                      </a:lnTo>
                      <a:cubicBezTo>
                        <a:pt x="1965" y="3927"/>
                        <a:pt x="1965" y="3927"/>
                        <a:pt x="1965" y="3927"/>
                      </a:cubicBezTo>
                      <a:cubicBezTo>
                        <a:pt x="877" y="3927"/>
                        <a:pt x="0" y="3052"/>
                        <a:pt x="0" y="1965"/>
                      </a:cubicBezTo>
                      <a:lnTo>
                        <a:pt x="0" y="1965"/>
                      </a:lnTo>
                      <a:cubicBezTo>
                        <a:pt x="0" y="875"/>
                        <a:pt x="877" y="0"/>
                        <a:pt x="1965" y="0"/>
                      </a:cubicBezTo>
                      <a:cubicBezTo>
                        <a:pt x="21821" y="0"/>
                        <a:pt x="21821" y="0"/>
                        <a:pt x="21821" y="0"/>
                      </a:cubicBezTo>
                      <a:cubicBezTo>
                        <a:pt x="21821" y="1725"/>
                        <a:pt x="21821" y="1725"/>
                        <a:pt x="21821" y="1725"/>
                      </a:cubicBezTo>
                      <a:cubicBezTo>
                        <a:pt x="21821" y="2945"/>
                        <a:pt x="20839" y="3927"/>
                        <a:pt x="19618" y="3927"/>
                      </a:cubicBez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6B8FD112-87C6-2B42-B69F-34E1E38648A6}"/>
                    </a:ext>
                  </a:extLst>
                </p:cNvPr>
                <p:cNvGrpSpPr/>
                <p:nvPr/>
              </p:nvGrpSpPr>
              <p:grpSpPr>
                <a:xfrm>
                  <a:off x="7137803" y="4818673"/>
                  <a:ext cx="12651219" cy="1462021"/>
                  <a:chOff x="7137803" y="4818673"/>
                  <a:chExt cx="12651219" cy="1462021"/>
                </a:xfrm>
              </p:grpSpPr>
              <p:sp>
                <p:nvSpPr>
                  <p:cNvPr id="32" name="Rectángulo 9">
                    <a:extLst>
                      <a:ext uri="{FF2B5EF4-FFF2-40B4-BE49-F238E27FC236}">
                        <a16:creationId xmlns:a16="http://schemas.microsoft.com/office/drawing/2014/main" id="{F9F2D589-F31F-E844-A628-7F8321EE2D79}"/>
                      </a:ext>
                    </a:extLst>
                  </p:cNvPr>
                  <p:cNvSpPr/>
                  <p:nvPr/>
                </p:nvSpPr>
                <p:spPr>
                  <a:xfrm>
                    <a:off x="11615084" y="4818673"/>
                    <a:ext cx="3696655" cy="99695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s-MX" sz="4800" b="1" dirty="0">
                        <a:solidFill>
                          <a:schemeClr val="accent3"/>
                        </a:solidFill>
                        <a:latin typeface="Raleway" panose="020B0503030101060003" pitchFamily="34" charset="77"/>
                      </a:rPr>
                      <a:t>Tiredness</a:t>
                    </a:r>
                  </a:p>
                </p:txBody>
              </p:sp>
              <p:sp>
                <p:nvSpPr>
                  <p:cNvPr id="33" name="Rectángulo 10">
                    <a:extLst>
                      <a:ext uri="{FF2B5EF4-FFF2-40B4-BE49-F238E27FC236}">
                        <a16:creationId xmlns:a16="http://schemas.microsoft.com/office/drawing/2014/main" id="{5BB9A9A4-77C3-F74E-9935-91BE98B85B20}"/>
                      </a:ext>
                    </a:extLst>
                  </p:cNvPr>
                  <p:cNvSpPr/>
                  <p:nvPr/>
                </p:nvSpPr>
                <p:spPr>
                  <a:xfrm>
                    <a:off x="7137803" y="5757474"/>
                    <a:ext cx="12651219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s-MX" sz="2800" dirty="0">
                        <a:latin typeface="Raleway" panose="020B0503030101060003" pitchFamily="34" charset="77"/>
                        <a:cs typeface="Poppins Light" pitchFamily="2" charset="77"/>
                      </a:rPr>
                      <a:t>WHO has declared this rapidly spreading coronavirus outbreak a pandemic</a:t>
                    </a:r>
                  </a:p>
                </p:txBody>
              </p:sp>
            </p:grpSp>
          </p:grpSp>
          <p:sp>
            <p:nvSpPr>
              <p:cNvPr id="46" name="Freeform 317">
                <a:extLst>
                  <a:ext uri="{FF2B5EF4-FFF2-40B4-BE49-F238E27FC236}">
                    <a16:creationId xmlns:a16="http://schemas.microsoft.com/office/drawing/2014/main" id="{24E5D25D-32BD-414F-A92B-932A592B5F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1180158">
                <a:off x="2548089" y="3194412"/>
                <a:ext cx="4589712" cy="4509666"/>
              </a:xfrm>
              <a:custGeom>
                <a:avLst/>
                <a:gdLst>
                  <a:gd name="T0" fmla="*/ 752 w 760"/>
                  <a:gd name="T1" fmla="*/ 391 h 745"/>
                  <a:gd name="T2" fmla="*/ 692 w 760"/>
                  <a:gd name="T3" fmla="*/ 383 h 745"/>
                  <a:gd name="T4" fmla="*/ 624 w 760"/>
                  <a:gd name="T5" fmla="*/ 361 h 745"/>
                  <a:gd name="T6" fmla="*/ 624 w 760"/>
                  <a:gd name="T7" fmla="*/ 271 h 745"/>
                  <a:gd name="T8" fmla="*/ 669 w 760"/>
                  <a:gd name="T9" fmla="*/ 248 h 745"/>
                  <a:gd name="T10" fmla="*/ 692 w 760"/>
                  <a:gd name="T11" fmla="*/ 195 h 745"/>
                  <a:gd name="T12" fmla="*/ 654 w 760"/>
                  <a:gd name="T13" fmla="*/ 218 h 745"/>
                  <a:gd name="T14" fmla="*/ 579 w 760"/>
                  <a:gd name="T15" fmla="*/ 233 h 745"/>
                  <a:gd name="T16" fmla="*/ 519 w 760"/>
                  <a:gd name="T17" fmla="*/ 180 h 745"/>
                  <a:gd name="T18" fmla="*/ 564 w 760"/>
                  <a:gd name="T19" fmla="*/ 113 h 745"/>
                  <a:gd name="T20" fmla="*/ 511 w 760"/>
                  <a:gd name="T21" fmla="*/ 105 h 745"/>
                  <a:gd name="T22" fmla="*/ 496 w 760"/>
                  <a:gd name="T23" fmla="*/ 158 h 745"/>
                  <a:gd name="T24" fmla="*/ 428 w 760"/>
                  <a:gd name="T25" fmla="*/ 158 h 745"/>
                  <a:gd name="T26" fmla="*/ 391 w 760"/>
                  <a:gd name="T27" fmla="*/ 120 h 745"/>
                  <a:gd name="T28" fmla="*/ 406 w 760"/>
                  <a:gd name="T29" fmla="*/ 30 h 745"/>
                  <a:gd name="T30" fmla="*/ 353 w 760"/>
                  <a:gd name="T31" fmla="*/ 30 h 745"/>
                  <a:gd name="T32" fmla="*/ 361 w 760"/>
                  <a:gd name="T33" fmla="*/ 128 h 745"/>
                  <a:gd name="T34" fmla="*/ 316 w 760"/>
                  <a:gd name="T35" fmla="*/ 165 h 745"/>
                  <a:gd name="T36" fmla="*/ 255 w 760"/>
                  <a:gd name="T37" fmla="*/ 165 h 745"/>
                  <a:gd name="T38" fmla="*/ 248 w 760"/>
                  <a:gd name="T39" fmla="*/ 120 h 745"/>
                  <a:gd name="T40" fmla="*/ 195 w 760"/>
                  <a:gd name="T41" fmla="*/ 120 h 745"/>
                  <a:gd name="T42" fmla="*/ 218 w 760"/>
                  <a:gd name="T43" fmla="*/ 158 h 745"/>
                  <a:gd name="T44" fmla="*/ 225 w 760"/>
                  <a:gd name="T45" fmla="*/ 218 h 745"/>
                  <a:gd name="T46" fmla="*/ 143 w 760"/>
                  <a:gd name="T47" fmla="*/ 255 h 745"/>
                  <a:gd name="T48" fmla="*/ 105 w 760"/>
                  <a:gd name="T49" fmla="*/ 210 h 745"/>
                  <a:gd name="T50" fmla="*/ 60 w 760"/>
                  <a:gd name="T51" fmla="*/ 240 h 745"/>
                  <a:gd name="T52" fmla="*/ 98 w 760"/>
                  <a:gd name="T53" fmla="*/ 255 h 745"/>
                  <a:gd name="T54" fmla="*/ 158 w 760"/>
                  <a:gd name="T55" fmla="*/ 323 h 745"/>
                  <a:gd name="T56" fmla="*/ 120 w 760"/>
                  <a:gd name="T57" fmla="*/ 391 h 745"/>
                  <a:gd name="T58" fmla="*/ 38 w 760"/>
                  <a:gd name="T59" fmla="*/ 368 h 745"/>
                  <a:gd name="T60" fmla="*/ 15 w 760"/>
                  <a:gd name="T61" fmla="*/ 421 h 745"/>
                  <a:gd name="T62" fmla="*/ 120 w 760"/>
                  <a:gd name="T63" fmla="*/ 421 h 745"/>
                  <a:gd name="T64" fmla="*/ 158 w 760"/>
                  <a:gd name="T65" fmla="*/ 489 h 745"/>
                  <a:gd name="T66" fmla="*/ 98 w 760"/>
                  <a:gd name="T67" fmla="*/ 564 h 745"/>
                  <a:gd name="T68" fmla="*/ 60 w 760"/>
                  <a:gd name="T69" fmla="*/ 586 h 745"/>
                  <a:gd name="T70" fmla="*/ 113 w 760"/>
                  <a:gd name="T71" fmla="*/ 594 h 745"/>
                  <a:gd name="T72" fmla="*/ 218 w 760"/>
                  <a:gd name="T73" fmla="*/ 564 h 745"/>
                  <a:gd name="T74" fmla="*/ 263 w 760"/>
                  <a:gd name="T75" fmla="*/ 616 h 745"/>
                  <a:gd name="T76" fmla="*/ 255 w 760"/>
                  <a:gd name="T77" fmla="*/ 684 h 745"/>
                  <a:gd name="T78" fmla="*/ 255 w 760"/>
                  <a:gd name="T79" fmla="*/ 744 h 745"/>
                  <a:gd name="T80" fmla="*/ 286 w 760"/>
                  <a:gd name="T81" fmla="*/ 699 h 745"/>
                  <a:gd name="T82" fmla="*/ 331 w 760"/>
                  <a:gd name="T83" fmla="*/ 639 h 745"/>
                  <a:gd name="T84" fmla="*/ 428 w 760"/>
                  <a:gd name="T85" fmla="*/ 639 h 745"/>
                  <a:gd name="T86" fmla="*/ 459 w 760"/>
                  <a:gd name="T87" fmla="*/ 692 h 745"/>
                  <a:gd name="T88" fmla="*/ 474 w 760"/>
                  <a:gd name="T89" fmla="*/ 744 h 745"/>
                  <a:gd name="T90" fmla="*/ 481 w 760"/>
                  <a:gd name="T91" fmla="*/ 684 h 745"/>
                  <a:gd name="T92" fmla="*/ 489 w 760"/>
                  <a:gd name="T93" fmla="*/ 631 h 745"/>
                  <a:gd name="T94" fmla="*/ 586 w 760"/>
                  <a:gd name="T95" fmla="*/ 571 h 745"/>
                  <a:gd name="T96" fmla="*/ 662 w 760"/>
                  <a:gd name="T97" fmla="*/ 624 h 745"/>
                  <a:gd name="T98" fmla="*/ 662 w 760"/>
                  <a:gd name="T99" fmla="*/ 571 h 745"/>
                  <a:gd name="T100" fmla="*/ 601 w 760"/>
                  <a:gd name="T101" fmla="*/ 549 h 745"/>
                  <a:gd name="T102" fmla="*/ 616 w 760"/>
                  <a:gd name="T103" fmla="*/ 489 h 745"/>
                  <a:gd name="T104" fmla="*/ 669 w 760"/>
                  <a:gd name="T105" fmla="*/ 421 h 745"/>
                  <a:gd name="T106" fmla="*/ 722 w 760"/>
                  <a:gd name="T107" fmla="*/ 436 h 7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60" h="745">
                    <a:moveTo>
                      <a:pt x="752" y="391"/>
                    </a:moveTo>
                    <a:lnTo>
                      <a:pt x="752" y="391"/>
                    </a:lnTo>
                    <a:cubicBezTo>
                      <a:pt x="752" y="383"/>
                      <a:pt x="737" y="368"/>
                      <a:pt x="729" y="368"/>
                    </a:cubicBezTo>
                    <a:cubicBezTo>
                      <a:pt x="714" y="368"/>
                      <a:pt x="699" y="376"/>
                      <a:pt x="692" y="383"/>
                    </a:cubicBezTo>
                    <a:cubicBezTo>
                      <a:pt x="654" y="383"/>
                      <a:pt x="654" y="383"/>
                      <a:pt x="654" y="383"/>
                    </a:cubicBezTo>
                    <a:cubicBezTo>
                      <a:pt x="639" y="383"/>
                      <a:pt x="632" y="376"/>
                      <a:pt x="624" y="361"/>
                    </a:cubicBezTo>
                    <a:cubicBezTo>
                      <a:pt x="616" y="338"/>
                      <a:pt x="609" y="308"/>
                      <a:pt x="609" y="308"/>
                    </a:cubicBezTo>
                    <a:cubicBezTo>
                      <a:pt x="609" y="293"/>
                      <a:pt x="609" y="278"/>
                      <a:pt x="624" y="271"/>
                    </a:cubicBezTo>
                    <a:cubicBezTo>
                      <a:pt x="669" y="248"/>
                      <a:pt x="669" y="248"/>
                      <a:pt x="669" y="248"/>
                    </a:cubicBezTo>
                    <a:lnTo>
                      <a:pt x="669" y="248"/>
                    </a:lnTo>
                    <a:cubicBezTo>
                      <a:pt x="677" y="255"/>
                      <a:pt x="684" y="255"/>
                      <a:pt x="692" y="248"/>
                    </a:cubicBezTo>
                    <a:cubicBezTo>
                      <a:pt x="722" y="233"/>
                      <a:pt x="714" y="203"/>
                      <a:pt x="692" y="195"/>
                    </a:cubicBezTo>
                    <a:cubicBezTo>
                      <a:pt x="677" y="188"/>
                      <a:pt x="669" y="195"/>
                      <a:pt x="662" y="195"/>
                    </a:cubicBezTo>
                    <a:cubicBezTo>
                      <a:pt x="654" y="203"/>
                      <a:pt x="654" y="210"/>
                      <a:pt x="654" y="218"/>
                    </a:cubicBezTo>
                    <a:cubicBezTo>
                      <a:pt x="616" y="240"/>
                      <a:pt x="616" y="240"/>
                      <a:pt x="616" y="240"/>
                    </a:cubicBezTo>
                    <a:cubicBezTo>
                      <a:pt x="601" y="248"/>
                      <a:pt x="586" y="248"/>
                      <a:pt x="579" y="233"/>
                    </a:cubicBezTo>
                    <a:cubicBezTo>
                      <a:pt x="564" y="218"/>
                      <a:pt x="541" y="203"/>
                      <a:pt x="526" y="195"/>
                    </a:cubicBezTo>
                    <a:cubicBezTo>
                      <a:pt x="519" y="195"/>
                      <a:pt x="511" y="188"/>
                      <a:pt x="519" y="180"/>
                    </a:cubicBezTo>
                    <a:cubicBezTo>
                      <a:pt x="534" y="143"/>
                      <a:pt x="534" y="143"/>
                      <a:pt x="534" y="143"/>
                    </a:cubicBezTo>
                    <a:cubicBezTo>
                      <a:pt x="549" y="143"/>
                      <a:pt x="564" y="128"/>
                      <a:pt x="564" y="113"/>
                    </a:cubicBezTo>
                    <a:cubicBezTo>
                      <a:pt x="564" y="105"/>
                      <a:pt x="556" y="98"/>
                      <a:pt x="549" y="90"/>
                    </a:cubicBezTo>
                    <a:cubicBezTo>
                      <a:pt x="534" y="83"/>
                      <a:pt x="511" y="90"/>
                      <a:pt x="511" y="105"/>
                    </a:cubicBezTo>
                    <a:cubicBezTo>
                      <a:pt x="504" y="113"/>
                      <a:pt x="511" y="120"/>
                      <a:pt x="511" y="128"/>
                    </a:cubicBezTo>
                    <a:cubicBezTo>
                      <a:pt x="496" y="158"/>
                      <a:pt x="496" y="158"/>
                      <a:pt x="496" y="158"/>
                    </a:cubicBezTo>
                    <a:cubicBezTo>
                      <a:pt x="489" y="173"/>
                      <a:pt x="474" y="173"/>
                      <a:pt x="459" y="173"/>
                    </a:cubicBezTo>
                    <a:cubicBezTo>
                      <a:pt x="428" y="158"/>
                      <a:pt x="428" y="158"/>
                      <a:pt x="428" y="158"/>
                    </a:cubicBezTo>
                    <a:cubicBezTo>
                      <a:pt x="421" y="158"/>
                      <a:pt x="421" y="158"/>
                      <a:pt x="414" y="158"/>
                    </a:cubicBezTo>
                    <a:cubicBezTo>
                      <a:pt x="398" y="150"/>
                      <a:pt x="391" y="135"/>
                      <a:pt x="391" y="120"/>
                    </a:cubicBezTo>
                    <a:cubicBezTo>
                      <a:pt x="391" y="53"/>
                      <a:pt x="391" y="53"/>
                      <a:pt x="391" y="53"/>
                    </a:cubicBezTo>
                    <a:cubicBezTo>
                      <a:pt x="398" y="53"/>
                      <a:pt x="406" y="45"/>
                      <a:pt x="406" y="30"/>
                    </a:cubicBezTo>
                    <a:cubicBezTo>
                      <a:pt x="406" y="15"/>
                      <a:pt x="398" y="7"/>
                      <a:pt x="383" y="7"/>
                    </a:cubicBezTo>
                    <a:cubicBezTo>
                      <a:pt x="368" y="0"/>
                      <a:pt x="353" y="15"/>
                      <a:pt x="353" y="30"/>
                    </a:cubicBezTo>
                    <a:cubicBezTo>
                      <a:pt x="346" y="37"/>
                      <a:pt x="353" y="53"/>
                      <a:pt x="361" y="60"/>
                    </a:cubicBezTo>
                    <a:cubicBezTo>
                      <a:pt x="361" y="128"/>
                      <a:pt x="361" y="128"/>
                      <a:pt x="361" y="128"/>
                    </a:cubicBezTo>
                    <a:cubicBezTo>
                      <a:pt x="361" y="143"/>
                      <a:pt x="353" y="150"/>
                      <a:pt x="338" y="158"/>
                    </a:cubicBezTo>
                    <a:cubicBezTo>
                      <a:pt x="331" y="158"/>
                      <a:pt x="323" y="165"/>
                      <a:pt x="316" y="165"/>
                    </a:cubicBezTo>
                    <a:cubicBezTo>
                      <a:pt x="301" y="173"/>
                      <a:pt x="301" y="173"/>
                      <a:pt x="301" y="173"/>
                    </a:cubicBezTo>
                    <a:cubicBezTo>
                      <a:pt x="286" y="188"/>
                      <a:pt x="263" y="180"/>
                      <a:pt x="255" y="165"/>
                    </a:cubicBezTo>
                    <a:cubicBezTo>
                      <a:pt x="248" y="143"/>
                      <a:pt x="248" y="143"/>
                      <a:pt x="248" y="143"/>
                    </a:cubicBezTo>
                    <a:cubicBezTo>
                      <a:pt x="248" y="135"/>
                      <a:pt x="248" y="128"/>
                      <a:pt x="248" y="120"/>
                    </a:cubicBezTo>
                    <a:cubicBezTo>
                      <a:pt x="241" y="113"/>
                      <a:pt x="233" y="105"/>
                      <a:pt x="225" y="105"/>
                    </a:cubicBezTo>
                    <a:cubicBezTo>
                      <a:pt x="218" y="98"/>
                      <a:pt x="203" y="105"/>
                      <a:pt x="195" y="120"/>
                    </a:cubicBezTo>
                    <a:cubicBezTo>
                      <a:pt x="195" y="128"/>
                      <a:pt x="195" y="135"/>
                      <a:pt x="195" y="135"/>
                    </a:cubicBezTo>
                    <a:cubicBezTo>
                      <a:pt x="203" y="150"/>
                      <a:pt x="211" y="158"/>
                      <a:pt x="218" y="158"/>
                    </a:cubicBezTo>
                    <a:cubicBezTo>
                      <a:pt x="233" y="180"/>
                      <a:pt x="233" y="180"/>
                      <a:pt x="233" y="180"/>
                    </a:cubicBezTo>
                    <a:cubicBezTo>
                      <a:pt x="241" y="195"/>
                      <a:pt x="241" y="210"/>
                      <a:pt x="225" y="218"/>
                    </a:cubicBezTo>
                    <a:cubicBezTo>
                      <a:pt x="211" y="225"/>
                      <a:pt x="195" y="240"/>
                      <a:pt x="188" y="255"/>
                    </a:cubicBezTo>
                    <a:cubicBezTo>
                      <a:pt x="180" y="263"/>
                      <a:pt x="158" y="263"/>
                      <a:pt x="143" y="255"/>
                    </a:cubicBezTo>
                    <a:cubicBezTo>
                      <a:pt x="113" y="233"/>
                      <a:pt x="113" y="233"/>
                      <a:pt x="113" y="233"/>
                    </a:cubicBezTo>
                    <a:cubicBezTo>
                      <a:pt x="120" y="225"/>
                      <a:pt x="113" y="218"/>
                      <a:pt x="105" y="210"/>
                    </a:cubicBezTo>
                    <a:cubicBezTo>
                      <a:pt x="98" y="203"/>
                      <a:pt x="90" y="203"/>
                      <a:pt x="83" y="203"/>
                    </a:cubicBezTo>
                    <a:cubicBezTo>
                      <a:pt x="68" y="210"/>
                      <a:pt x="53" y="225"/>
                      <a:pt x="60" y="240"/>
                    </a:cubicBezTo>
                    <a:cubicBezTo>
                      <a:pt x="60" y="248"/>
                      <a:pt x="68" y="255"/>
                      <a:pt x="75" y="255"/>
                    </a:cubicBezTo>
                    <a:cubicBezTo>
                      <a:pt x="83" y="263"/>
                      <a:pt x="90" y="263"/>
                      <a:pt x="98" y="255"/>
                    </a:cubicBezTo>
                    <a:cubicBezTo>
                      <a:pt x="150" y="293"/>
                      <a:pt x="150" y="293"/>
                      <a:pt x="150" y="293"/>
                    </a:cubicBezTo>
                    <a:cubicBezTo>
                      <a:pt x="158" y="301"/>
                      <a:pt x="158" y="308"/>
                      <a:pt x="158" y="323"/>
                    </a:cubicBezTo>
                    <a:cubicBezTo>
                      <a:pt x="158" y="331"/>
                      <a:pt x="150" y="353"/>
                      <a:pt x="150" y="368"/>
                    </a:cubicBezTo>
                    <a:cubicBezTo>
                      <a:pt x="150" y="383"/>
                      <a:pt x="135" y="391"/>
                      <a:pt x="120" y="391"/>
                    </a:cubicBezTo>
                    <a:cubicBezTo>
                      <a:pt x="53" y="383"/>
                      <a:pt x="53" y="383"/>
                      <a:pt x="53" y="383"/>
                    </a:cubicBezTo>
                    <a:cubicBezTo>
                      <a:pt x="53" y="376"/>
                      <a:pt x="45" y="368"/>
                      <a:pt x="38" y="368"/>
                    </a:cubicBezTo>
                    <a:cubicBezTo>
                      <a:pt x="23" y="368"/>
                      <a:pt x="15" y="368"/>
                      <a:pt x="7" y="383"/>
                    </a:cubicBezTo>
                    <a:cubicBezTo>
                      <a:pt x="0" y="398"/>
                      <a:pt x="0" y="413"/>
                      <a:pt x="15" y="421"/>
                    </a:cubicBezTo>
                    <a:cubicBezTo>
                      <a:pt x="30" y="428"/>
                      <a:pt x="45" y="421"/>
                      <a:pt x="53" y="413"/>
                    </a:cubicBezTo>
                    <a:cubicBezTo>
                      <a:pt x="120" y="421"/>
                      <a:pt x="120" y="421"/>
                      <a:pt x="120" y="421"/>
                    </a:cubicBezTo>
                    <a:cubicBezTo>
                      <a:pt x="135" y="421"/>
                      <a:pt x="143" y="436"/>
                      <a:pt x="143" y="444"/>
                    </a:cubicBezTo>
                    <a:cubicBezTo>
                      <a:pt x="143" y="458"/>
                      <a:pt x="150" y="474"/>
                      <a:pt x="158" y="489"/>
                    </a:cubicBezTo>
                    <a:cubicBezTo>
                      <a:pt x="165" y="504"/>
                      <a:pt x="158" y="526"/>
                      <a:pt x="135" y="541"/>
                    </a:cubicBezTo>
                    <a:cubicBezTo>
                      <a:pt x="98" y="564"/>
                      <a:pt x="98" y="564"/>
                      <a:pt x="98" y="564"/>
                    </a:cubicBezTo>
                    <a:cubicBezTo>
                      <a:pt x="90" y="564"/>
                      <a:pt x="83" y="564"/>
                      <a:pt x="75" y="564"/>
                    </a:cubicBezTo>
                    <a:cubicBezTo>
                      <a:pt x="68" y="571"/>
                      <a:pt x="60" y="579"/>
                      <a:pt x="60" y="586"/>
                    </a:cubicBezTo>
                    <a:cubicBezTo>
                      <a:pt x="53" y="609"/>
                      <a:pt x="68" y="624"/>
                      <a:pt x="83" y="616"/>
                    </a:cubicBezTo>
                    <a:cubicBezTo>
                      <a:pt x="98" y="616"/>
                      <a:pt x="113" y="609"/>
                      <a:pt x="113" y="594"/>
                    </a:cubicBezTo>
                    <a:cubicBezTo>
                      <a:pt x="165" y="556"/>
                      <a:pt x="165" y="556"/>
                      <a:pt x="165" y="556"/>
                    </a:cubicBezTo>
                    <a:cubicBezTo>
                      <a:pt x="180" y="549"/>
                      <a:pt x="203" y="549"/>
                      <a:pt x="218" y="564"/>
                    </a:cubicBezTo>
                    <a:cubicBezTo>
                      <a:pt x="248" y="601"/>
                      <a:pt x="248" y="601"/>
                      <a:pt x="248" y="601"/>
                    </a:cubicBezTo>
                    <a:cubicBezTo>
                      <a:pt x="255" y="601"/>
                      <a:pt x="255" y="609"/>
                      <a:pt x="263" y="616"/>
                    </a:cubicBezTo>
                    <a:cubicBezTo>
                      <a:pt x="271" y="624"/>
                      <a:pt x="278" y="639"/>
                      <a:pt x="271" y="654"/>
                    </a:cubicBezTo>
                    <a:cubicBezTo>
                      <a:pt x="255" y="684"/>
                      <a:pt x="255" y="684"/>
                      <a:pt x="255" y="684"/>
                    </a:cubicBezTo>
                    <a:cubicBezTo>
                      <a:pt x="241" y="692"/>
                      <a:pt x="233" y="706"/>
                      <a:pt x="233" y="722"/>
                    </a:cubicBezTo>
                    <a:cubicBezTo>
                      <a:pt x="233" y="729"/>
                      <a:pt x="241" y="737"/>
                      <a:pt x="255" y="744"/>
                    </a:cubicBezTo>
                    <a:cubicBezTo>
                      <a:pt x="271" y="744"/>
                      <a:pt x="286" y="737"/>
                      <a:pt x="286" y="714"/>
                    </a:cubicBezTo>
                    <a:cubicBezTo>
                      <a:pt x="286" y="714"/>
                      <a:pt x="286" y="706"/>
                      <a:pt x="286" y="699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8" y="646"/>
                      <a:pt x="323" y="639"/>
                      <a:pt x="331" y="639"/>
                    </a:cubicBezTo>
                    <a:cubicBezTo>
                      <a:pt x="338" y="639"/>
                      <a:pt x="346" y="639"/>
                      <a:pt x="353" y="639"/>
                    </a:cubicBezTo>
                    <a:cubicBezTo>
                      <a:pt x="428" y="639"/>
                      <a:pt x="428" y="639"/>
                      <a:pt x="428" y="639"/>
                    </a:cubicBezTo>
                    <a:cubicBezTo>
                      <a:pt x="436" y="639"/>
                      <a:pt x="444" y="646"/>
                      <a:pt x="451" y="654"/>
                    </a:cubicBezTo>
                    <a:cubicBezTo>
                      <a:pt x="459" y="692"/>
                      <a:pt x="459" y="692"/>
                      <a:pt x="459" y="692"/>
                    </a:cubicBezTo>
                    <a:cubicBezTo>
                      <a:pt x="451" y="699"/>
                      <a:pt x="444" y="706"/>
                      <a:pt x="444" y="722"/>
                    </a:cubicBezTo>
                    <a:cubicBezTo>
                      <a:pt x="451" y="729"/>
                      <a:pt x="459" y="737"/>
                      <a:pt x="474" y="744"/>
                    </a:cubicBezTo>
                    <a:cubicBezTo>
                      <a:pt x="489" y="744"/>
                      <a:pt x="504" y="729"/>
                      <a:pt x="504" y="714"/>
                    </a:cubicBezTo>
                    <a:cubicBezTo>
                      <a:pt x="504" y="699"/>
                      <a:pt x="496" y="692"/>
                      <a:pt x="481" y="684"/>
                    </a:cubicBezTo>
                    <a:cubicBezTo>
                      <a:pt x="481" y="654"/>
                      <a:pt x="481" y="654"/>
                      <a:pt x="481" y="654"/>
                    </a:cubicBezTo>
                    <a:cubicBezTo>
                      <a:pt x="474" y="639"/>
                      <a:pt x="481" y="631"/>
                      <a:pt x="489" y="631"/>
                    </a:cubicBezTo>
                    <a:cubicBezTo>
                      <a:pt x="519" y="616"/>
                      <a:pt x="541" y="601"/>
                      <a:pt x="556" y="579"/>
                    </a:cubicBezTo>
                    <a:cubicBezTo>
                      <a:pt x="564" y="571"/>
                      <a:pt x="579" y="564"/>
                      <a:pt x="586" y="571"/>
                    </a:cubicBezTo>
                    <a:cubicBezTo>
                      <a:pt x="632" y="601"/>
                      <a:pt x="632" y="601"/>
                      <a:pt x="632" y="601"/>
                    </a:cubicBezTo>
                    <a:cubicBezTo>
                      <a:pt x="632" y="616"/>
                      <a:pt x="646" y="631"/>
                      <a:pt x="662" y="624"/>
                    </a:cubicBezTo>
                    <a:cubicBezTo>
                      <a:pt x="677" y="624"/>
                      <a:pt x="684" y="616"/>
                      <a:pt x="684" y="609"/>
                    </a:cubicBezTo>
                    <a:cubicBezTo>
                      <a:pt x="692" y="594"/>
                      <a:pt x="677" y="579"/>
                      <a:pt x="662" y="571"/>
                    </a:cubicBezTo>
                    <a:cubicBezTo>
                      <a:pt x="654" y="571"/>
                      <a:pt x="654" y="579"/>
                      <a:pt x="646" y="579"/>
                    </a:cubicBezTo>
                    <a:cubicBezTo>
                      <a:pt x="601" y="549"/>
                      <a:pt x="601" y="549"/>
                      <a:pt x="601" y="549"/>
                    </a:cubicBezTo>
                    <a:cubicBezTo>
                      <a:pt x="594" y="541"/>
                      <a:pt x="586" y="526"/>
                      <a:pt x="594" y="519"/>
                    </a:cubicBezTo>
                    <a:cubicBezTo>
                      <a:pt x="616" y="489"/>
                      <a:pt x="616" y="489"/>
                      <a:pt x="616" y="489"/>
                    </a:cubicBezTo>
                    <a:cubicBezTo>
                      <a:pt x="624" y="481"/>
                      <a:pt x="632" y="458"/>
                      <a:pt x="632" y="444"/>
                    </a:cubicBezTo>
                    <a:cubicBezTo>
                      <a:pt x="639" y="428"/>
                      <a:pt x="654" y="413"/>
                      <a:pt x="669" y="421"/>
                    </a:cubicBezTo>
                    <a:cubicBezTo>
                      <a:pt x="692" y="421"/>
                      <a:pt x="692" y="421"/>
                      <a:pt x="692" y="421"/>
                    </a:cubicBezTo>
                    <a:cubicBezTo>
                      <a:pt x="699" y="428"/>
                      <a:pt x="714" y="436"/>
                      <a:pt x="722" y="436"/>
                    </a:cubicBezTo>
                    <a:cubicBezTo>
                      <a:pt x="744" y="436"/>
                      <a:pt x="759" y="413"/>
                      <a:pt x="752" y="39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5B42930-2574-7A44-99E6-9BCEA87AFFC6}"/>
                  </a:ext>
                </a:extLst>
              </p:cNvPr>
              <p:cNvGrpSpPr/>
              <p:nvPr/>
            </p:nvGrpSpPr>
            <p:grpSpPr>
              <a:xfrm>
                <a:off x="4456778" y="4382814"/>
                <a:ext cx="970344" cy="2339602"/>
                <a:chOff x="433388" y="4979988"/>
                <a:chExt cx="142875" cy="344487"/>
              </a:xfrm>
              <a:solidFill>
                <a:schemeClr val="bg1"/>
              </a:solidFill>
            </p:grpSpPr>
            <p:sp>
              <p:nvSpPr>
                <p:cNvPr id="19" name="Freeform 911">
                  <a:extLst>
                    <a:ext uri="{FF2B5EF4-FFF2-40B4-BE49-F238E27FC236}">
                      <a16:creationId xmlns:a16="http://schemas.microsoft.com/office/drawing/2014/main" id="{62A3BF8E-8FD5-FA45-B97C-9822EDBD18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725" y="5026025"/>
                  <a:ext cx="76200" cy="298450"/>
                </a:xfrm>
                <a:custGeom>
                  <a:avLst/>
                  <a:gdLst>
                    <a:gd name="T0" fmla="*/ 201 w 213"/>
                    <a:gd name="T1" fmla="*/ 185 h 830"/>
                    <a:gd name="T2" fmla="*/ 201 w 213"/>
                    <a:gd name="T3" fmla="*/ 185 h 830"/>
                    <a:gd name="T4" fmla="*/ 190 w 213"/>
                    <a:gd name="T5" fmla="*/ 157 h 830"/>
                    <a:gd name="T6" fmla="*/ 151 w 213"/>
                    <a:gd name="T7" fmla="*/ 151 h 830"/>
                    <a:gd name="T8" fmla="*/ 134 w 213"/>
                    <a:gd name="T9" fmla="*/ 123 h 830"/>
                    <a:gd name="T10" fmla="*/ 168 w 213"/>
                    <a:gd name="T11" fmla="*/ 68 h 830"/>
                    <a:gd name="T12" fmla="*/ 100 w 213"/>
                    <a:gd name="T13" fmla="*/ 0 h 830"/>
                    <a:gd name="T14" fmla="*/ 39 w 213"/>
                    <a:gd name="T15" fmla="*/ 68 h 830"/>
                    <a:gd name="T16" fmla="*/ 72 w 213"/>
                    <a:gd name="T17" fmla="*/ 123 h 830"/>
                    <a:gd name="T18" fmla="*/ 61 w 213"/>
                    <a:gd name="T19" fmla="*/ 151 h 830"/>
                    <a:gd name="T20" fmla="*/ 16 w 213"/>
                    <a:gd name="T21" fmla="*/ 151 h 830"/>
                    <a:gd name="T22" fmla="*/ 5 w 213"/>
                    <a:gd name="T23" fmla="*/ 185 h 830"/>
                    <a:gd name="T24" fmla="*/ 0 w 213"/>
                    <a:gd name="T25" fmla="*/ 219 h 830"/>
                    <a:gd name="T26" fmla="*/ 16 w 213"/>
                    <a:gd name="T27" fmla="*/ 347 h 830"/>
                    <a:gd name="T28" fmla="*/ 11 w 213"/>
                    <a:gd name="T29" fmla="*/ 493 h 830"/>
                    <a:gd name="T30" fmla="*/ 22 w 213"/>
                    <a:gd name="T31" fmla="*/ 789 h 830"/>
                    <a:gd name="T32" fmla="*/ 50 w 213"/>
                    <a:gd name="T33" fmla="*/ 829 h 830"/>
                    <a:gd name="T34" fmla="*/ 78 w 213"/>
                    <a:gd name="T35" fmla="*/ 789 h 830"/>
                    <a:gd name="T36" fmla="*/ 95 w 213"/>
                    <a:gd name="T37" fmla="*/ 498 h 830"/>
                    <a:gd name="T38" fmla="*/ 117 w 213"/>
                    <a:gd name="T39" fmla="*/ 504 h 830"/>
                    <a:gd name="T40" fmla="*/ 128 w 213"/>
                    <a:gd name="T41" fmla="*/ 789 h 830"/>
                    <a:gd name="T42" fmla="*/ 156 w 213"/>
                    <a:gd name="T43" fmla="*/ 823 h 830"/>
                    <a:gd name="T44" fmla="*/ 184 w 213"/>
                    <a:gd name="T45" fmla="*/ 784 h 830"/>
                    <a:gd name="T46" fmla="*/ 195 w 213"/>
                    <a:gd name="T47" fmla="*/ 476 h 830"/>
                    <a:gd name="T48" fmla="*/ 190 w 213"/>
                    <a:gd name="T49" fmla="*/ 342 h 830"/>
                    <a:gd name="T50" fmla="*/ 207 w 213"/>
                    <a:gd name="T51" fmla="*/ 219 h 830"/>
                    <a:gd name="T52" fmla="*/ 201 w 213"/>
                    <a:gd name="T53" fmla="*/ 185 h 8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13" h="830">
                      <a:moveTo>
                        <a:pt x="201" y="185"/>
                      </a:moveTo>
                      <a:lnTo>
                        <a:pt x="201" y="185"/>
                      </a:lnTo>
                      <a:cubicBezTo>
                        <a:pt x="195" y="174"/>
                        <a:pt x="195" y="163"/>
                        <a:pt x="190" y="157"/>
                      </a:cubicBezTo>
                      <a:cubicBezTo>
                        <a:pt x="173" y="157"/>
                        <a:pt x="162" y="157"/>
                        <a:pt x="151" y="151"/>
                      </a:cubicBezTo>
                      <a:cubicBezTo>
                        <a:pt x="140" y="146"/>
                        <a:pt x="134" y="140"/>
                        <a:pt x="134" y="123"/>
                      </a:cubicBezTo>
                      <a:cubicBezTo>
                        <a:pt x="151" y="112"/>
                        <a:pt x="168" y="90"/>
                        <a:pt x="168" y="68"/>
                      </a:cubicBezTo>
                      <a:cubicBezTo>
                        <a:pt x="168" y="28"/>
                        <a:pt x="140" y="0"/>
                        <a:pt x="100" y="0"/>
                      </a:cubicBezTo>
                      <a:cubicBezTo>
                        <a:pt x="67" y="0"/>
                        <a:pt x="39" y="28"/>
                        <a:pt x="39" y="68"/>
                      </a:cubicBezTo>
                      <a:cubicBezTo>
                        <a:pt x="39" y="90"/>
                        <a:pt x="56" y="112"/>
                        <a:pt x="72" y="123"/>
                      </a:cubicBezTo>
                      <a:cubicBezTo>
                        <a:pt x="78" y="135"/>
                        <a:pt x="72" y="146"/>
                        <a:pt x="61" y="151"/>
                      </a:cubicBezTo>
                      <a:cubicBezTo>
                        <a:pt x="44" y="157"/>
                        <a:pt x="22" y="157"/>
                        <a:pt x="16" y="151"/>
                      </a:cubicBezTo>
                      <a:cubicBezTo>
                        <a:pt x="5" y="157"/>
                        <a:pt x="11" y="174"/>
                        <a:pt x="5" y="185"/>
                      </a:cubicBezTo>
                      <a:cubicBezTo>
                        <a:pt x="0" y="196"/>
                        <a:pt x="0" y="207"/>
                        <a:pt x="0" y="219"/>
                      </a:cubicBezTo>
                      <a:cubicBezTo>
                        <a:pt x="16" y="235"/>
                        <a:pt x="22" y="308"/>
                        <a:pt x="16" y="347"/>
                      </a:cubicBezTo>
                      <a:cubicBezTo>
                        <a:pt x="16" y="370"/>
                        <a:pt x="11" y="448"/>
                        <a:pt x="11" y="493"/>
                      </a:cubicBezTo>
                      <a:cubicBezTo>
                        <a:pt x="11" y="538"/>
                        <a:pt x="16" y="767"/>
                        <a:pt x="22" y="789"/>
                      </a:cubicBezTo>
                      <a:cubicBezTo>
                        <a:pt x="22" y="812"/>
                        <a:pt x="28" y="823"/>
                        <a:pt x="50" y="829"/>
                      </a:cubicBezTo>
                      <a:cubicBezTo>
                        <a:pt x="67" y="829"/>
                        <a:pt x="78" y="806"/>
                        <a:pt x="78" y="789"/>
                      </a:cubicBezTo>
                      <a:cubicBezTo>
                        <a:pt x="84" y="778"/>
                        <a:pt x="78" y="510"/>
                        <a:pt x="95" y="498"/>
                      </a:cubicBezTo>
                      <a:cubicBezTo>
                        <a:pt x="106" y="482"/>
                        <a:pt x="117" y="498"/>
                        <a:pt x="117" y="504"/>
                      </a:cubicBezTo>
                      <a:cubicBezTo>
                        <a:pt x="117" y="510"/>
                        <a:pt x="123" y="778"/>
                        <a:pt x="128" y="789"/>
                      </a:cubicBezTo>
                      <a:cubicBezTo>
                        <a:pt x="128" y="801"/>
                        <a:pt x="134" y="823"/>
                        <a:pt x="156" y="823"/>
                      </a:cubicBezTo>
                      <a:cubicBezTo>
                        <a:pt x="173" y="829"/>
                        <a:pt x="184" y="801"/>
                        <a:pt x="184" y="784"/>
                      </a:cubicBezTo>
                      <a:cubicBezTo>
                        <a:pt x="190" y="773"/>
                        <a:pt x="195" y="510"/>
                        <a:pt x="195" y="476"/>
                      </a:cubicBezTo>
                      <a:cubicBezTo>
                        <a:pt x="195" y="437"/>
                        <a:pt x="190" y="358"/>
                        <a:pt x="190" y="342"/>
                      </a:cubicBezTo>
                      <a:cubicBezTo>
                        <a:pt x="190" y="314"/>
                        <a:pt x="190" y="280"/>
                        <a:pt x="207" y="219"/>
                      </a:cubicBezTo>
                      <a:cubicBezTo>
                        <a:pt x="207" y="219"/>
                        <a:pt x="212" y="202"/>
                        <a:pt x="201" y="185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Freeform 912">
                  <a:extLst>
                    <a:ext uri="{FF2B5EF4-FFF2-40B4-BE49-F238E27FC236}">
                      <a16:creationId xmlns:a16="http://schemas.microsoft.com/office/drawing/2014/main" id="{74CE2598-9C49-2742-8585-C59A2F3EBA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3388" y="5022850"/>
                  <a:ext cx="58737" cy="96838"/>
                </a:xfrm>
                <a:custGeom>
                  <a:avLst/>
                  <a:gdLst>
                    <a:gd name="T0" fmla="*/ 135 w 164"/>
                    <a:gd name="T1" fmla="*/ 269 h 270"/>
                    <a:gd name="T2" fmla="*/ 135 w 164"/>
                    <a:gd name="T3" fmla="*/ 269 h 270"/>
                    <a:gd name="T4" fmla="*/ 6 w 164"/>
                    <a:gd name="T5" fmla="*/ 123 h 270"/>
                    <a:gd name="T6" fmla="*/ 96 w 164"/>
                    <a:gd name="T7" fmla="*/ 28 h 270"/>
                    <a:gd name="T8" fmla="*/ 124 w 164"/>
                    <a:gd name="T9" fmla="*/ 62 h 270"/>
                    <a:gd name="T10" fmla="*/ 62 w 164"/>
                    <a:gd name="T11" fmla="*/ 118 h 270"/>
                    <a:gd name="T12" fmla="*/ 152 w 164"/>
                    <a:gd name="T13" fmla="*/ 202 h 270"/>
                    <a:gd name="T14" fmla="*/ 157 w 164"/>
                    <a:gd name="T15" fmla="*/ 258 h 270"/>
                    <a:gd name="T16" fmla="*/ 135 w 164"/>
                    <a:gd name="T17" fmla="*/ 269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4" h="270">
                      <a:moveTo>
                        <a:pt x="135" y="269"/>
                      </a:moveTo>
                      <a:lnTo>
                        <a:pt x="135" y="269"/>
                      </a:lnTo>
                      <a:cubicBezTo>
                        <a:pt x="135" y="269"/>
                        <a:pt x="12" y="146"/>
                        <a:pt x="6" y="123"/>
                      </a:cubicBezTo>
                      <a:cubicBezTo>
                        <a:pt x="0" y="107"/>
                        <a:pt x="17" y="79"/>
                        <a:pt x="96" y="28"/>
                      </a:cubicBezTo>
                      <a:cubicBezTo>
                        <a:pt x="140" y="0"/>
                        <a:pt x="140" y="45"/>
                        <a:pt x="124" y="62"/>
                      </a:cubicBezTo>
                      <a:cubicBezTo>
                        <a:pt x="96" y="79"/>
                        <a:pt x="62" y="118"/>
                        <a:pt x="62" y="118"/>
                      </a:cubicBezTo>
                      <a:cubicBezTo>
                        <a:pt x="62" y="118"/>
                        <a:pt x="146" y="191"/>
                        <a:pt x="152" y="202"/>
                      </a:cubicBezTo>
                      <a:cubicBezTo>
                        <a:pt x="163" y="218"/>
                        <a:pt x="157" y="258"/>
                        <a:pt x="157" y="258"/>
                      </a:cubicBezTo>
                      <a:lnTo>
                        <a:pt x="135" y="269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Freeform 913">
                  <a:extLst>
                    <a:ext uri="{FF2B5EF4-FFF2-40B4-BE49-F238E27FC236}">
                      <a16:creationId xmlns:a16="http://schemas.microsoft.com/office/drawing/2014/main" id="{7175A3DD-81C8-E243-8D8B-D9A2FB57B0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525" y="5022850"/>
                  <a:ext cx="58738" cy="96838"/>
                </a:xfrm>
                <a:custGeom>
                  <a:avLst/>
                  <a:gdLst>
                    <a:gd name="T0" fmla="*/ 28 w 163"/>
                    <a:gd name="T1" fmla="*/ 269 h 270"/>
                    <a:gd name="T2" fmla="*/ 28 w 163"/>
                    <a:gd name="T3" fmla="*/ 269 h 270"/>
                    <a:gd name="T4" fmla="*/ 156 w 163"/>
                    <a:gd name="T5" fmla="*/ 123 h 270"/>
                    <a:gd name="T6" fmla="*/ 67 w 163"/>
                    <a:gd name="T7" fmla="*/ 28 h 270"/>
                    <a:gd name="T8" fmla="*/ 39 w 163"/>
                    <a:gd name="T9" fmla="*/ 62 h 270"/>
                    <a:gd name="T10" fmla="*/ 100 w 163"/>
                    <a:gd name="T11" fmla="*/ 118 h 270"/>
                    <a:gd name="T12" fmla="*/ 11 w 163"/>
                    <a:gd name="T13" fmla="*/ 202 h 270"/>
                    <a:gd name="T14" fmla="*/ 5 w 163"/>
                    <a:gd name="T15" fmla="*/ 258 h 270"/>
                    <a:gd name="T16" fmla="*/ 28 w 163"/>
                    <a:gd name="T17" fmla="*/ 269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3" h="270">
                      <a:moveTo>
                        <a:pt x="28" y="269"/>
                      </a:moveTo>
                      <a:lnTo>
                        <a:pt x="28" y="269"/>
                      </a:lnTo>
                      <a:cubicBezTo>
                        <a:pt x="28" y="269"/>
                        <a:pt x="151" y="146"/>
                        <a:pt x="156" y="123"/>
                      </a:cubicBezTo>
                      <a:cubicBezTo>
                        <a:pt x="162" y="107"/>
                        <a:pt x="145" y="79"/>
                        <a:pt x="67" y="28"/>
                      </a:cubicBezTo>
                      <a:cubicBezTo>
                        <a:pt x="22" y="0"/>
                        <a:pt x="22" y="45"/>
                        <a:pt x="39" y="62"/>
                      </a:cubicBezTo>
                      <a:cubicBezTo>
                        <a:pt x="67" y="79"/>
                        <a:pt x="100" y="118"/>
                        <a:pt x="100" y="118"/>
                      </a:cubicBezTo>
                      <a:cubicBezTo>
                        <a:pt x="100" y="118"/>
                        <a:pt x="16" y="191"/>
                        <a:pt x="11" y="202"/>
                      </a:cubicBezTo>
                      <a:cubicBezTo>
                        <a:pt x="0" y="218"/>
                        <a:pt x="5" y="258"/>
                        <a:pt x="5" y="258"/>
                      </a:cubicBezTo>
                      <a:lnTo>
                        <a:pt x="28" y="269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Freeform 914">
                  <a:extLst>
                    <a:ext uri="{FF2B5EF4-FFF2-40B4-BE49-F238E27FC236}">
                      <a16:creationId xmlns:a16="http://schemas.microsoft.com/office/drawing/2014/main" id="{CB135AAA-04C8-A543-ABD1-B8497EA53B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488" y="4997450"/>
                  <a:ext cx="22225" cy="22225"/>
                </a:xfrm>
                <a:custGeom>
                  <a:avLst/>
                  <a:gdLst>
                    <a:gd name="T0" fmla="*/ 11 w 62"/>
                    <a:gd name="T1" fmla="*/ 62 h 63"/>
                    <a:gd name="T2" fmla="*/ 11 w 62"/>
                    <a:gd name="T3" fmla="*/ 62 h 63"/>
                    <a:gd name="T4" fmla="*/ 11 w 62"/>
                    <a:gd name="T5" fmla="*/ 62 h 63"/>
                    <a:gd name="T6" fmla="*/ 17 w 62"/>
                    <a:gd name="T7" fmla="*/ 17 h 63"/>
                    <a:gd name="T8" fmla="*/ 61 w 62"/>
                    <a:gd name="T9" fmla="*/ 11 h 63"/>
                    <a:gd name="T10" fmla="*/ 61 w 62"/>
                    <a:gd name="T11" fmla="*/ 22 h 63"/>
                    <a:gd name="T12" fmla="*/ 50 w 62"/>
                    <a:gd name="T13" fmla="*/ 22 h 63"/>
                    <a:gd name="T14" fmla="*/ 28 w 62"/>
                    <a:gd name="T15" fmla="*/ 28 h 63"/>
                    <a:gd name="T16" fmla="*/ 22 w 62"/>
                    <a:gd name="T17" fmla="*/ 50 h 63"/>
                    <a:gd name="T18" fmla="*/ 17 w 62"/>
                    <a:gd name="T19" fmla="*/ 62 h 63"/>
                    <a:gd name="T20" fmla="*/ 11 w 62"/>
                    <a:gd name="T21" fmla="*/ 62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2" h="63">
                      <a:moveTo>
                        <a:pt x="11" y="62"/>
                      </a:moveTo>
                      <a:lnTo>
                        <a:pt x="11" y="62"/>
                      </a:lnTo>
                      <a:lnTo>
                        <a:pt x="11" y="62"/>
                      </a:lnTo>
                      <a:cubicBezTo>
                        <a:pt x="5" y="50"/>
                        <a:pt x="0" y="34"/>
                        <a:pt x="17" y="17"/>
                      </a:cubicBezTo>
                      <a:cubicBezTo>
                        <a:pt x="33" y="0"/>
                        <a:pt x="50" y="6"/>
                        <a:pt x="61" y="11"/>
                      </a:cubicBezTo>
                      <a:cubicBezTo>
                        <a:pt x="61" y="17"/>
                        <a:pt x="61" y="22"/>
                        <a:pt x="61" y="22"/>
                      </a:cubicBezTo>
                      <a:cubicBezTo>
                        <a:pt x="56" y="28"/>
                        <a:pt x="56" y="28"/>
                        <a:pt x="50" y="22"/>
                      </a:cubicBezTo>
                      <a:cubicBezTo>
                        <a:pt x="50" y="22"/>
                        <a:pt x="39" y="17"/>
                        <a:pt x="28" y="28"/>
                      </a:cubicBezTo>
                      <a:cubicBezTo>
                        <a:pt x="11" y="39"/>
                        <a:pt x="22" y="50"/>
                        <a:pt x="22" y="50"/>
                      </a:cubicBezTo>
                      <a:cubicBezTo>
                        <a:pt x="22" y="56"/>
                        <a:pt x="22" y="62"/>
                        <a:pt x="17" y="62"/>
                      </a:cubicBezTo>
                      <a:lnTo>
                        <a:pt x="11" y="62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Freeform 915">
                  <a:extLst>
                    <a:ext uri="{FF2B5EF4-FFF2-40B4-BE49-F238E27FC236}">
                      <a16:creationId xmlns:a16="http://schemas.microsoft.com/office/drawing/2014/main" id="{7A52F745-CFF8-E544-99E6-9D8E34DF54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613" y="4979988"/>
                  <a:ext cx="38100" cy="38100"/>
                </a:xfrm>
                <a:custGeom>
                  <a:avLst/>
                  <a:gdLst>
                    <a:gd name="T0" fmla="*/ 17 w 107"/>
                    <a:gd name="T1" fmla="*/ 106 h 107"/>
                    <a:gd name="T2" fmla="*/ 17 w 107"/>
                    <a:gd name="T3" fmla="*/ 106 h 107"/>
                    <a:gd name="T4" fmla="*/ 17 w 107"/>
                    <a:gd name="T5" fmla="*/ 106 h 107"/>
                    <a:gd name="T6" fmla="*/ 28 w 107"/>
                    <a:gd name="T7" fmla="*/ 28 h 107"/>
                    <a:gd name="T8" fmla="*/ 101 w 107"/>
                    <a:gd name="T9" fmla="*/ 22 h 107"/>
                    <a:gd name="T10" fmla="*/ 101 w 107"/>
                    <a:gd name="T11" fmla="*/ 33 h 107"/>
                    <a:gd name="T12" fmla="*/ 95 w 107"/>
                    <a:gd name="T13" fmla="*/ 33 h 107"/>
                    <a:gd name="T14" fmla="*/ 39 w 107"/>
                    <a:gd name="T15" fmla="*/ 39 h 107"/>
                    <a:gd name="T16" fmla="*/ 28 w 107"/>
                    <a:gd name="T17" fmla="*/ 95 h 107"/>
                    <a:gd name="T18" fmla="*/ 22 w 107"/>
                    <a:gd name="T19" fmla="*/ 106 h 107"/>
                    <a:gd name="T20" fmla="*/ 17 w 107"/>
                    <a:gd name="T21" fmla="*/ 106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7" h="107">
                      <a:moveTo>
                        <a:pt x="17" y="106"/>
                      </a:moveTo>
                      <a:lnTo>
                        <a:pt x="17" y="106"/>
                      </a:lnTo>
                      <a:lnTo>
                        <a:pt x="17" y="106"/>
                      </a:lnTo>
                      <a:cubicBezTo>
                        <a:pt x="6" y="89"/>
                        <a:pt x="0" y="56"/>
                        <a:pt x="28" y="28"/>
                      </a:cubicBezTo>
                      <a:cubicBezTo>
                        <a:pt x="56" y="0"/>
                        <a:pt x="90" y="17"/>
                        <a:pt x="101" y="22"/>
                      </a:cubicBezTo>
                      <a:cubicBezTo>
                        <a:pt x="106" y="28"/>
                        <a:pt x="106" y="33"/>
                        <a:pt x="101" y="33"/>
                      </a:cubicBezTo>
                      <a:cubicBezTo>
                        <a:pt x="101" y="39"/>
                        <a:pt x="95" y="39"/>
                        <a:pt x="95" y="33"/>
                      </a:cubicBezTo>
                      <a:cubicBezTo>
                        <a:pt x="95" y="33"/>
                        <a:pt x="62" y="17"/>
                        <a:pt x="39" y="39"/>
                      </a:cubicBezTo>
                      <a:cubicBezTo>
                        <a:pt x="6" y="67"/>
                        <a:pt x="28" y="95"/>
                        <a:pt x="28" y="95"/>
                      </a:cubicBezTo>
                      <a:cubicBezTo>
                        <a:pt x="28" y="100"/>
                        <a:pt x="28" y="106"/>
                        <a:pt x="22" y="106"/>
                      </a:cubicBezTo>
                      <a:lnTo>
                        <a:pt x="17" y="106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Freeform 916">
                  <a:extLst>
                    <a:ext uri="{FF2B5EF4-FFF2-40B4-BE49-F238E27FC236}">
                      <a16:creationId xmlns:a16="http://schemas.microsoft.com/office/drawing/2014/main" id="{281EA4D3-F2B3-614A-98B1-06980FFACF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5938" y="4997450"/>
                  <a:ext cx="22225" cy="22225"/>
                </a:xfrm>
                <a:custGeom>
                  <a:avLst/>
                  <a:gdLst>
                    <a:gd name="T0" fmla="*/ 50 w 62"/>
                    <a:gd name="T1" fmla="*/ 62 h 63"/>
                    <a:gd name="T2" fmla="*/ 50 w 62"/>
                    <a:gd name="T3" fmla="*/ 62 h 63"/>
                    <a:gd name="T4" fmla="*/ 50 w 62"/>
                    <a:gd name="T5" fmla="*/ 62 h 63"/>
                    <a:gd name="T6" fmla="*/ 45 w 62"/>
                    <a:gd name="T7" fmla="*/ 17 h 63"/>
                    <a:gd name="T8" fmla="*/ 0 w 62"/>
                    <a:gd name="T9" fmla="*/ 17 h 63"/>
                    <a:gd name="T10" fmla="*/ 0 w 62"/>
                    <a:gd name="T11" fmla="*/ 22 h 63"/>
                    <a:gd name="T12" fmla="*/ 11 w 62"/>
                    <a:gd name="T13" fmla="*/ 28 h 63"/>
                    <a:gd name="T14" fmla="*/ 34 w 62"/>
                    <a:gd name="T15" fmla="*/ 28 h 63"/>
                    <a:gd name="T16" fmla="*/ 39 w 62"/>
                    <a:gd name="T17" fmla="*/ 50 h 63"/>
                    <a:gd name="T18" fmla="*/ 45 w 62"/>
                    <a:gd name="T19" fmla="*/ 62 h 63"/>
                    <a:gd name="T20" fmla="*/ 50 w 62"/>
                    <a:gd name="T21" fmla="*/ 62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2" h="63">
                      <a:moveTo>
                        <a:pt x="50" y="62"/>
                      </a:moveTo>
                      <a:lnTo>
                        <a:pt x="50" y="62"/>
                      </a:lnTo>
                      <a:lnTo>
                        <a:pt x="50" y="62"/>
                      </a:lnTo>
                      <a:cubicBezTo>
                        <a:pt x="56" y="50"/>
                        <a:pt x="61" y="34"/>
                        <a:pt x="45" y="17"/>
                      </a:cubicBezTo>
                      <a:cubicBezTo>
                        <a:pt x="28" y="0"/>
                        <a:pt x="11" y="11"/>
                        <a:pt x="0" y="17"/>
                      </a:cubicBezTo>
                      <a:lnTo>
                        <a:pt x="0" y="22"/>
                      </a:lnTo>
                      <a:cubicBezTo>
                        <a:pt x="0" y="28"/>
                        <a:pt x="6" y="28"/>
                        <a:pt x="11" y="28"/>
                      </a:cubicBezTo>
                      <a:cubicBezTo>
                        <a:pt x="11" y="22"/>
                        <a:pt x="22" y="17"/>
                        <a:pt x="34" y="28"/>
                      </a:cubicBezTo>
                      <a:cubicBezTo>
                        <a:pt x="50" y="39"/>
                        <a:pt x="39" y="50"/>
                        <a:pt x="39" y="50"/>
                      </a:cubicBezTo>
                      <a:cubicBezTo>
                        <a:pt x="39" y="56"/>
                        <a:pt x="39" y="62"/>
                        <a:pt x="45" y="62"/>
                      </a:cubicBezTo>
                      <a:lnTo>
                        <a:pt x="50" y="62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Freeform 917">
                  <a:extLst>
                    <a:ext uri="{FF2B5EF4-FFF2-40B4-BE49-F238E27FC236}">
                      <a16:creationId xmlns:a16="http://schemas.microsoft.com/office/drawing/2014/main" id="{5856962F-FC71-0944-91CE-438AA9166B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5938" y="4979988"/>
                  <a:ext cx="38100" cy="38100"/>
                </a:xfrm>
                <a:custGeom>
                  <a:avLst/>
                  <a:gdLst>
                    <a:gd name="T0" fmla="*/ 89 w 107"/>
                    <a:gd name="T1" fmla="*/ 106 h 107"/>
                    <a:gd name="T2" fmla="*/ 89 w 107"/>
                    <a:gd name="T3" fmla="*/ 106 h 107"/>
                    <a:gd name="T4" fmla="*/ 89 w 107"/>
                    <a:gd name="T5" fmla="*/ 100 h 107"/>
                    <a:gd name="T6" fmla="*/ 78 w 107"/>
                    <a:gd name="T7" fmla="*/ 28 h 107"/>
                    <a:gd name="T8" fmla="*/ 6 w 107"/>
                    <a:gd name="T9" fmla="*/ 22 h 107"/>
                    <a:gd name="T10" fmla="*/ 0 w 107"/>
                    <a:gd name="T11" fmla="*/ 33 h 107"/>
                    <a:gd name="T12" fmla="*/ 11 w 107"/>
                    <a:gd name="T13" fmla="*/ 33 h 107"/>
                    <a:gd name="T14" fmla="*/ 67 w 107"/>
                    <a:gd name="T15" fmla="*/ 39 h 107"/>
                    <a:gd name="T16" fmla="*/ 78 w 107"/>
                    <a:gd name="T17" fmla="*/ 95 h 107"/>
                    <a:gd name="T18" fmla="*/ 84 w 107"/>
                    <a:gd name="T19" fmla="*/ 106 h 107"/>
                    <a:gd name="T20" fmla="*/ 89 w 107"/>
                    <a:gd name="T21" fmla="*/ 106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7" h="107">
                      <a:moveTo>
                        <a:pt x="89" y="106"/>
                      </a:moveTo>
                      <a:lnTo>
                        <a:pt x="89" y="106"/>
                      </a:lnTo>
                      <a:cubicBezTo>
                        <a:pt x="89" y="106"/>
                        <a:pt x="89" y="106"/>
                        <a:pt x="89" y="100"/>
                      </a:cubicBezTo>
                      <a:cubicBezTo>
                        <a:pt x="101" y="89"/>
                        <a:pt x="106" y="56"/>
                        <a:pt x="78" y="28"/>
                      </a:cubicBezTo>
                      <a:cubicBezTo>
                        <a:pt x="50" y="0"/>
                        <a:pt x="17" y="17"/>
                        <a:pt x="6" y="22"/>
                      </a:cubicBezTo>
                      <a:cubicBezTo>
                        <a:pt x="0" y="28"/>
                        <a:pt x="0" y="33"/>
                        <a:pt x="0" y="33"/>
                      </a:cubicBezTo>
                      <a:cubicBezTo>
                        <a:pt x="6" y="39"/>
                        <a:pt x="11" y="39"/>
                        <a:pt x="11" y="33"/>
                      </a:cubicBezTo>
                      <a:cubicBezTo>
                        <a:pt x="11" y="33"/>
                        <a:pt x="39" y="17"/>
                        <a:pt x="67" y="39"/>
                      </a:cubicBezTo>
                      <a:cubicBezTo>
                        <a:pt x="101" y="61"/>
                        <a:pt x="78" y="95"/>
                        <a:pt x="78" y="95"/>
                      </a:cubicBezTo>
                      <a:cubicBezTo>
                        <a:pt x="78" y="100"/>
                        <a:pt x="78" y="106"/>
                        <a:pt x="84" y="106"/>
                      </a:cubicBezTo>
                      <a:lnTo>
                        <a:pt x="89" y="106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5377E61-EEC2-9B47-8E5D-6309F2FC03EB}"/>
                </a:ext>
              </a:extLst>
            </p:cNvPr>
            <p:cNvGrpSpPr/>
            <p:nvPr/>
          </p:nvGrpSpPr>
          <p:grpSpPr>
            <a:xfrm flipH="1">
              <a:off x="3175629" y="7497250"/>
              <a:ext cx="18026392" cy="4509666"/>
              <a:chOff x="2548089" y="7473804"/>
              <a:chExt cx="18026392" cy="4509666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FA5F1AFB-C52F-DF41-8326-89D078D73B72}"/>
                  </a:ext>
                </a:extLst>
              </p:cNvPr>
              <p:cNvGrpSpPr/>
              <p:nvPr/>
            </p:nvGrpSpPr>
            <p:grpSpPr>
              <a:xfrm>
                <a:off x="3803169" y="8420216"/>
                <a:ext cx="16771312" cy="2935770"/>
                <a:chOff x="3803169" y="4169492"/>
                <a:chExt cx="16771312" cy="2935770"/>
              </a:xfrm>
            </p:grpSpPr>
            <p:sp>
              <p:nvSpPr>
                <p:cNvPr id="48" name="Freeform 1">
                  <a:extLst>
                    <a:ext uri="{FF2B5EF4-FFF2-40B4-BE49-F238E27FC236}">
                      <a16:creationId xmlns:a16="http://schemas.microsoft.com/office/drawing/2014/main" id="{5CCE5C70-3983-BE40-AC2A-1074550280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03169" y="4169492"/>
                  <a:ext cx="16771312" cy="2935770"/>
                </a:xfrm>
                <a:custGeom>
                  <a:avLst/>
                  <a:gdLst>
                    <a:gd name="T0" fmla="*/ 19618 w 21822"/>
                    <a:gd name="T1" fmla="*/ 3927 h 3928"/>
                    <a:gd name="T2" fmla="*/ 19618 w 21822"/>
                    <a:gd name="T3" fmla="*/ 3927 h 3928"/>
                    <a:gd name="T4" fmla="*/ 1965 w 21822"/>
                    <a:gd name="T5" fmla="*/ 3927 h 3928"/>
                    <a:gd name="T6" fmla="*/ 0 w 21822"/>
                    <a:gd name="T7" fmla="*/ 1965 h 3928"/>
                    <a:gd name="T8" fmla="*/ 0 w 21822"/>
                    <a:gd name="T9" fmla="*/ 1965 h 3928"/>
                    <a:gd name="T10" fmla="*/ 1965 w 21822"/>
                    <a:gd name="T11" fmla="*/ 0 h 3928"/>
                    <a:gd name="T12" fmla="*/ 21821 w 21822"/>
                    <a:gd name="T13" fmla="*/ 0 h 3928"/>
                    <a:gd name="T14" fmla="*/ 21821 w 21822"/>
                    <a:gd name="T15" fmla="*/ 1725 h 3928"/>
                    <a:gd name="T16" fmla="*/ 19618 w 21822"/>
                    <a:gd name="T17" fmla="*/ 3927 h 3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822" h="3928">
                      <a:moveTo>
                        <a:pt x="19618" y="3927"/>
                      </a:moveTo>
                      <a:lnTo>
                        <a:pt x="19618" y="3927"/>
                      </a:lnTo>
                      <a:cubicBezTo>
                        <a:pt x="1965" y="3927"/>
                        <a:pt x="1965" y="3927"/>
                        <a:pt x="1965" y="3927"/>
                      </a:cubicBezTo>
                      <a:cubicBezTo>
                        <a:pt x="877" y="3927"/>
                        <a:pt x="0" y="3052"/>
                        <a:pt x="0" y="1965"/>
                      </a:cubicBezTo>
                      <a:lnTo>
                        <a:pt x="0" y="1965"/>
                      </a:lnTo>
                      <a:cubicBezTo>
                        <a:pt x="0" y="875"/>
                        <a:pt x="877" y="0"/>
                        <a:pt x="1965" y="0"/>
                      </a:cubicBezTo>
                      <a:cubicBezTo>
                        <a:pt x="21821" y="0"/>
                        <a:pt x="21821" y="0"/>
                        <a:pt x="21821" y="0"/>
                      </a:cubicBezTo>
                      <a:cubicBezTo>
                        <a:pt x="21821" y="1725"/>
                        <a:pt x="21821" y="1725"/>
                        <a:pt x="21821" y="1725"/>
                      </a:cubicBezTo>
                      <a:cubicBezTo>
                        <a:pt x="21821" y="2945"/>
                        <a:pt x="20839" y="3927"/>
                        <a:pt x="19618" y="3927"/>
                      </a:cubicBez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523F41B2-9B63-2F4A-BEAE-35F536F4F168}"/>
                    </a:ext>
                  </a:extLst>
                </p:cNvPr>
                <p:cNvGrpSpPr/>
                <p:nvPr/>
              </p:nvGrpSpPr>
              <p:grpSpPr>
                <a:xfrm>
                  <a:off x="7137803" y="4818673"/>
                  <a:ext cx="12651219" cy="1462021"/>
                  <a:chOff x="7137803" y="4818673"/>
                  <a:chExt cx="12651219" cy="1462021"/>
                </a:xfrm>
              </p:grpSpPr>
              <p:sp>
                <p:nvSpPr>
                  <p:cNvPr id="50" name="Rectángulo 9">
                    <a:extLst>
                      <a:ext uri="{FF2B5EF4-FFF2-40B4-BE49-F238E27FC236}">
                        <a16:creationId xmlns:a16="http://schemas.microsoft.com/office/drawing/2014/main" id="{CF5CC968-2476-FB46-BA03-B9DD6DC1A96A}"/>
                      </a:ext>
                    </a:extLst>
                  </p:cNvPr>
                  <p:cNvSpPr/>
                  <p:nvPr/>
                </p:nvSpPr>
                <p:spPr>
                  <a:xfrm>
                    <a:off x="12466986" y="4818673"/>
                    <a:ext cx="1992853" cy="8309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s-MX" sz="4800" b="1" dirty="0">
                        <a:solidFill>
                          <a:schemeClr val="accent3"/>
                        </a:solidFill>
                        <a:latin typeface="Raleway" panose="020B0503030101060003" pitchFamily="34" charset="77"/>
                      </a:rPr>
                      <a:t>Aches</a:t>
                    </a:r>
                  </a:p>
                </p:txBody>
              </p:sp>
              <p:sp>
                <p:nvSpPr>
                  <p:cNvPr id="51" name="Rectángulo 10">
                    <a:extLst>
                      <a:ext uri="{FF2B5EF4-FFF2-40B4-BE49-F238E27FC236}">
                        <a16:creationId xmlns:a16="http://schemas.microsoft.com/office/drawing/2014/main" id="{66162426-D3D8-1C4C-B71B-09FC4B8BEB63}"/>
                      </a:ext>
                    </a:extLst>
                  </p:cNvPr>
                  <p:cNvSpPr/>
                  <p:nvPr/>
                </p:nvSpPr>
                <p:spPr>
                  <a:xfrm>
                    <a:off x="7137803" y="5757474"/>
                    <a:ext cx="12651219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s-MX" sz="2800" dirty="0">
                        <a:latin typeface="Raleway" panose="020B0503030101060003" pitchFamily="34" charset="77"/>
                        <a:cs typeface="Poppins Light" pitchFamily="2" charset="77"/>
                      </a:rPr>
                      <a:t>WHO has declared this rapidly spreading coronavirus outbreak a pandemic</a:t>
                    </a:r>
                  </a:p>
                </p:txBody>
              </p:sp>
            </p:grpSp>
          </p:grpSp>
          <p:sp>
            <p:nvSpPr>
              <p:cNvPr id="47" name="Freeform 317">
                <a:extLst>
                  <a:ext uri="{FF2B5EF4-FFF2-40B4-BE49-F238E27FC236}">
                    <a16:creationId xmlns:a16="http://schemas.microsoft.com/office/drawing/2014/main" id="{4F1BF67A-1549-564C-ACE0-5CF786A06C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422043">
                <a:off x="2548089" y="7473804"/>
                <a:ext cx="4589712" cy="4509666"/>
              </a:xfrm>
              <a:custGeom>
                <a:avLst/>
                <a:gdLst>
                  <a:gd name="T0" fmla="*/ 752 w 760"/>
                  <a:gd name="T1" fmla="*/ 391 h 745"/>
                  <a:gd name="T2" fmla="*/ 692 w 760"/>
                  <a:gd name="T3" fmla="*/ 383 h 745"/>
                  <a:gd name="T4" fmla="*/ 624 w 760"/>
                  <a:gd name="T5" fmla="*/ 361 h 745"/>
                  <a:gd name="T6" fmla="*/ 624 w 760"/>
                  <a:gd name="T7" fmla="*/ 271 h 745"/>
                  <a:gd name="T8" fmla="*/ 669 w 760"/>
                  <a:gd name="T9" fmla="*/ 248 h 745"/>
                  <a:gd name="T10" fmla="*/ 692 w 760"/>
                  <a:gd name="T11" fmla="*/ 195 h 745"/>
                  <a:gd name="T12" fmla="*/ 654 w 760"/>
                  <a:gd name="T13" fmla="*/ 218 h 745"/>
                  <a:gd name="T14" fmla="*/ 579 w 760"/>
                  <a:gd name="T15" fmla="*/ 233 h 745"/>
                  <a:gd name="T16" fmla="*/ 519 w 760"/>
                  <a:gd name="T17" fmla="*/ 180 h 745"/>
                  <a:gd name="T18" fmla="*/ 564 w 760"/>
                  <a:gd name="T19" fmla="*/ 113 h 745"/>
                  <a:gd name="T20" fmla="*/ 511 w 760"/>
                  <a:gd name="T21" fmla="*/ 105 h 745"/>
                  <a:gd name="T22" fmla="*/ 496 w 760"/>
                  <a:gd name="T23" fmla="*/ 158 h 745"/>
                  <a:gd name="T24" fmla="*/ 428 w 760"/>
                  <a:gd name="T25" fmla="*/ 158 h 745"/>
                  <a:gd name="T26" fmla="*/ 391 w 760"/>
                  <a:gd name="T27" fmla="*/ 120 h 745"/>
                  <a:gd name="T28" fmla="*/ 406 w 760"/>
                  <a:gd name="T29" fmla="*/ 30 h 745"/>
                  <a:gd name="T30" fmla="*/ 353 w 760"/>
                  <a:gd name="T31" fmla="*/ 30 h 745"/>
                  <a:gd name="T32" fmla="*/ 361 w 760"/>
                  <a:gd name="T33" fmla="*/ 128 h 745"/>
                  <a:gd name="T34" fmla="*/ 316 w 760"/>
                  <a:gd name="T35" fmla="*/ 165 h 745"/>
                  <a:gd name="T36" fmla="*/ 255 w 760"/>
                  <a:gd name="T37" fmla="*/ 165 h 745"/>
                  <a:gd name="T38" fmla="*/ 248 w 760"/>
                  <a:gd name="T39" fmla="*/ 120 h 745"/>
                  <a:gd name="T40" fmla="*/ 195 w 760"/>
                  <a:gd name="T41" fmla="*/ 120 h 745"/>
                  <a:gd name="T42" fmla="*/ 218 w 760"/>
                  <a:gd name="T43" fmla="*/ 158 h 745"/>
                  <a:gd name="T44" fmla="*/ 225 w 760"/>
                  <a:gd name="T45" fmla="*/ 218 h 745"/>
                  <a:gd name="T46" fmla="*/ 143 w 760"/>
                  <a:gd name="T47" fmla="*/ 255 h 745"/>
                  <a:gd name="T48" fmla="*/ 105 w 760"/>
                  <a:gd name="T49" fmla="*/ 210 h 745"/>
                  <a:gd name="T50" fmla="*/ 60 w 760"/>
                  <a:gd name="T51" fmla="*/ 240 h 745"/>
                  <a:gd name="T52" fmla="*/ 98 w 760"/>
                  <a:gd name="T53" fmla="*/ 255 h 745"/>
                  <a:gd name="T54" fmla="*/ 158 w 760"/>
                  <a:gd name="T55" fmla="*/ 323 h 745"/>
                  <a:gd name="T56" fmla="*/ 120 w 760"/>
                  <a:gd name="T57" fmla="*/ 391 h 745"/>
                  <a:gd name="T58" fmla="*/ 38 w 760"/>
                  <a:gd name="T59" fmla="*/ 368 h 745"/>
                  <a:gd name="T60" fmla="*/ 15 w 760"/>
                  <a:gd name="T61" fmla="*/ 421 h 745"/>
                  <a:gd name="T62" fmla="*/ 120 w 760"/>
                  <a:gd name="T63" fmla="*/ 421 h 745"/>
                  <a:gd name="T64" fmla="*/ 158 w 760"/>
                  <a:gd name="T65" fmla="*/ 489 h 745"/>
                  <a:gd name="T66" fmla="*/ 98 w 760"/>
                  <a:gd name="T67" fmla="*/ 564 h 745"/>
                  <a:gd name="T68" fmla="*/ 60 w 760"/>
                  <a:gd name="T69" fmla="*/ 586 h 745"/>
                  <a:gd name="T70" fmla="*/ 113 w 760"/>
                  <a:gd name="T71" fmla="*/ 594 h 745"/>
                  <a:gd name="T72" fmla="*/ 218 w 760"/>
                  <a:gd name="T73" fmla="*/ 564 h 745"/>
                  <a:gd name="T74" fmla="*/ 263 w 760"/>
                  <a:gd name="T75" fmla="*/ 616 h 745"/>
                  <a:gd name="T76" fmla="*/ 255 w 760"/>
                  <a:gd name="T77" fmla="*/ 684 h 745"/>
                  <a:gd name="T78" fmla="*/ 255 w 760"/>
                  <a:gd name="T79" fmla="*/ 744 h 745"/>
                  <a:gd name="T80" fmla="*/ 286 w 760"/>
                  <a:gd name="T81" fmla="*/ 699 h 745"/>
                  <a:gd name="T82" fmla="*/ 331 w 760"/>
                  <a:gd name="T83" fmla="*/ 639 h 745"/>
                  <a:gd name="T84" fmla="*/ 428 w 760"/>
                  <a:gd name="T85" fmla="*/ 639 h 745"/>
                  <a:gd name="T86" fmla="*/ 459 w 760"/>
                  <a:gd name="T87" fmla="*/ 692 h 745"/>
                  <a:gd name="T88" fmla="*/ 474 w 760"/>
                  <a:gd name="T89" fmla="*/ 744 h 745"/>
                  <a:gd name="T90" fmla="*/ 481 w 760"/>
                  <a:gd name="T91" fmla="*/ 684 h 745"/>
                  <a:gd name="T92" fmla="*/ 489 w 760"/>
                  <a:gd name="T93" fmla="*/ 631 h 745"/>
                  <a:gd name="T94" fmla="*/ 586 w 760"/>
                  <a:gd name="T95" fmla="*/ 571 h 745"/>
                  <a:gd name="T96" fmla="*/ 662 w 760"/>
                  <a:gd name="T97" fmla="*/ 624 h 745"/>
                  <a:gd name="T98" fmla="*/ 662 w 760"/>
                  <a:gd name="T99" fmla="*/ 571 h 745"/>
                  <a:gd name="T100" fmla="*/ 601 w 760"/>
                  <a:gd name="T101" fmla="*/ 549 h 745"/>
                  <a:gd name="T102" fmla="*/ 616 w 760"/>
                  <a:gd name="T103" fmla="*/ 489 h 745"/>
                  <a:gd name="T104" fmla="*/ 669 w 760"/>
                  <a:gd name="T105" fmla="*/ 421 h 745"/>
                  <a:gd name="T106" fmla="*/ 722 w 760"/>
                  <a:gd name="T107" fmla="*/ 436 h 7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60" h="745">
                    <a:moveTo>
                      <a:pt x="752" y="391"/>
                    </a:moveTo>
                    <a:lnTo>
                      <a:pt x="752" y="391"/>
                    </a:lnTo>
                    <a:cubicBezTo>
                      <a:pt x="752" y="383"/>
                      <a:pt x="737" y="368"/>
                      <a:pt x="729" y="368"/>
                    </a:cubicBezTo>
                    <a:cubicBezTo>
                      <a:pt x="714" y="368"/>
                      <a:pt x="699" y="376"/>
                      <a:pt x="692" y="383"/>
                    </a:cubicBezTo>
                    <a:cubicBezTo>
                      <a:pt x="654" y="383"/>
                      <a:pt x="654" y="383"/>
                      <a:pt x="654" y="383"/>
                    </a:cubicBezTo>
                    <a:cubicBezTo>
                      <a:pt x="639" y="383"/>
                      <a:pt x="632" y="376"/>
                      <a:pt x="624" y="361"/>
                    </a:cubicBezTo>
                    <a:cubicBezTo>
                      <a:pt x="616" y="338"/>
                      <a:pt x="609" y="308"/>
                      <a:pt x="609" y="308"/>
                    </a:cubicBezTo>
                    <a:cubicBezTo>
                      <a:pt x="609" y="293"/>
                      <a:pt x="609" y="278"/>
                      <a:pt x="624" y="271"/>
                    </a:cubicBezTo>
                    <a:cubicBezTo>
                      <a:pt x="669" y="248"/>
                      <a:pt x="669" y="248"/>
                      <a:pt x="669" y="248"/>
                    </a:cubicBezTo>
                    <a:lnTo>
                      <a:pt x="669" y="248"/>
                    </a:lnTo>
                    <a:cubicBezTo>
                      <a:pt x="677" y="255"/>
                      <a:pt x="684" y="255"/>
                      <a:pt x="692" y="248"/>
                    </a:cubicBezTo>
                    <a:cubicBezTo>
                      <a:pt x="722" y="233"/>
                      <a:pt x="714" y="203"/>
                      <a:pt x="692" y="195"/>
                    </a:cubicBezTo>
                    <a:cubicBezTo>
                      <a:pt x="677" y="188"/>
                      <a:pt x="669" y="195"/>
                      <a:pt x="662" y="195"/>
                    </a:cubicBezTo>
                    <a:cubicBezTo>
                      <a:pt x="654" y="203"/>
                      <a:pt x="654" y="210"/>
                      <a:pt x="654" y="218"/>
                    </a:cubicBezTo>
                    <a:cubicBezTo>
                      <a:pt x="616" y="240"/>
                      <a:pt x="616" y="240"/>
                      <a:pt x="616" y="240"/>
                    </a:cubicBezTo>
                    <a:cubicBezTo>
                      <a:pt x="601" y="248"/>
                      <a:pt x="586" y="248"/>
                      <a:pt x="579" y="233"/>
                    </a:cubicBezTo>
                    <a:cubicBezTo>
                      <a:pt x="564" y="218"/>
                      <a:pt x="541" y="203"/>
                      <a:pt x="526" y="195"/>
                    </a:cubicBezTo>
                    <a:cubicBezTo>
                      <a:pt x="519" y="195"/>
                      <a:pt x="511" y="188"/>
                      <a:pt x="519" y="180"/>
                    </a:cubicBezTo>
                    <a:cubicBezTo>
                      <a:pt x="534" y="143"/>
                      <a:pt x="534" y="143"/>
                      <a:pt x="534" y="143"/>
                    </a:cubicBezTo>
                    <a:cubicBezTo>
                      <a:pt x="549" y="143"/>
                      <a:pt x="564" y="128"/>
                      <a:pt x="564" y="113"/>
                    </a:cubicBezTo>
                    <a:cubicBezTo>
                      <a:pt x="564" y="105"/>
                      <a:pt x="556" y="98"/>
                      <a:pt x="549" y="90"/>
                    </a:cubicBezTo>
                    <a:cubicBezTo>
                      <a:pt x="534" y="83"/>
                      <a:pt x="511" y="90"/>
                      <a:pt x="511" y="105"/>
                    </a:cubicBezTo>
                    <a:cubicBezTo>
                      <a:pt x="504" y="113"/>
                      <a:pt x="511" y="120"/>
                      <a:pt x="511" y="128"/>
                    </a:cubicBezTo>
                    <a:cubicBezTo>
                      <a:pt x="496" y="158"/>
                      <a:pt x="496" y="158"/>
                      <a:pt x="496" y="158"/>
                    </a:cubicBezTo>
                    <a:cubicBezTo>
                      <a:pt x="489" y="173"/>
                      <a:pt x="474" y="173"/>
                      <a:pt x="459" y="173"/>
                    </a:cubicBezTo>
                    <a:cubicBezTo>
                      <a:pt x="428" y="158"/>
                      <a:pt x="428" y="158"/>
                      <a:pt x="428" y="158"/>
                    </a:cubicBezTo>
                    <a:cubicBezTo>
                      <a:pt x="421" y="158"/>
                      <a:pt x="421" y="158"/>
                      <a:pt x="414" y="158"/>
                    </a:cubicBezTo>
                    <a:cubicBezTo>
                      <a:pt x="398" y="150"/>
                      <a:pt x="391" y="135"/>
                      <a:pt x="391" y="120"/>
                    </a:cubicBezTo>
                    <a:cubicBezTo>
                      <a:pt x="391" y="53"/>
                      <a:pt x="391" y="53"/>
                      <a:pt x="391" y="53"/>
                    </a:cubicBezTo>
                    <a:cubicBezTo>
                      <a:pt x="398" y="53"/>
                      <a:pt x="406" y="45"/>
                      <a:pt x="406" y="30"/>
                    </a:cubicBezTo>
                    <a:cubicBezTo>
                      <a:pt x="406" y="15"/>
                      <a:pt x="398" y="7"/>
                      <a:pt x="383" y="7"/>
                    </a:cubicBezTo>
                    <a:cubicBezTo>
                      <a:pt x="368" y="0"/>
                      <a:pt x="353" y="15"/>
                      <a:pt x="353" y="30"/>
                    </a:cubicBezTo>
                    <a:cubicBezTo>
                      <a:pt x="346" y="37"/>
                      <a:pt x="353" y="53"/>
                      <a:pt x="361" y="60"/>
                    </a:cubicBezTo>
                    <a:cubicBezTo>
                      <a:pt x="361" y="128"/>
                      <a:pt x="361" y="128"/>
                      <a:pt x="361" y="128"/>
                    </a:cubicBezTo>
                    <a:cubicBezTo>
                      <a:pt x="361" y="143"/>
                      <a:pt x="353" y="150"/>
                      <a:pt x="338" y="158"/>
                    </a:cubicBezTo>
                    <a:cubicBezTo>
                      <a:pt x="331" y="158"/>
                      <a:pt x="323" y="165"/>
                      <a:pt x="316" y="165"/>
                    </a:cubicBezTo>
                    <a:cubicBezTo>
                      <a:pt x="301" y="173"/>
                      <a:pt x="301" y="173"/>
                      <a:pt x="301" y="173"/>
                    </a:cubicBezTo>
                    <a:cubicBezTo>
                      <a:pt x="286" y="188"/>
                      <a:pt x="263" y="180"/>
                      <a:pt x="255" y="165"/>
                    </a:cubicBezTo>
                    <a:cubicBezTo>
                      <a:pt x="248" y="143"/>
                      <a:pt x="248" y="143"/>
                      <a:pt x="248" y="143"/>
                    </a:cubicBezTo>
                    <a:cubicBezTo>
                      <a:pt x="248" y="135"/>
                      <a:pt x="248" y="128"/>
                      <a:pt x="248" y="120"/>
                    </a:cubicBezTo>
                    <a:cubicBezTo>
                      <a:pt x="241" y="113"/>
                      <a:pt x="233" y="105"/>
                      <a:pt x="225" y="105"/>
                    </a:cubicBezTo>
                    <a:cubicBezTo>
                      <a:pt x="218" y="98"/>
                      <a:pt x="203" y="105"/>
                      <a:pt x="195" y="120"/>
                    </a:cubicBezTo>
                    <a:cubicBezTo>
                      <a:pt x="195" y="128"/>
                      <a:pt x="195" y="135"/>
                      <a:pt x="195" y="135"/>
                    </a:cubicBezTo>
                    <a:cubicBezTo>
                      <a:pt x="203" y="150"/>
                      <a:pt x="211" y="158"/>
                      <a:pt x="218" y="158"/>
                    </a:cubicBezTo>
                    <a:cubicBezTo>
                      <a:pt x="233" y="180"/>
                      <a:pt x="233" y="180"/>
                      <a:pt x="233" y="180"/>
                    </a:cubicBezTo>
                    <a:cubicBezTo>
                      <a:pt x="241" y="195"/>
                      <a:pt x="241" y="210"/>
                      <a:pt x="225" y="218"/>
                    </a:cubicBezTo>
                    <a:cubicBezTo>
                      <a:pt x="211" y="225"/>
                      <a:pt x="195" y="240"/>
                      <a:pt x="188" y="255"/>
                    </a:cubicBezTo>
                    <a:cubicBezTo>
                      <a:pt x="180" y="263"/>
                      <a:pt x="158" y="263"/>
                      <a:pt x="143" y="255"/>
                    </a:cubicBezTo>
                    <a:cubicBezTo>
                      <a:pt x="113" y="233"/>
                      <a:pt x="113" y="233"/>
                      <a:pt x="113" y="233"/>
                    </a:cubicBezTo>
                    <a:cubicBezTo>
                      <a:pt x="120" y="225"/>
                      <a:pt x="113" y="218"/>
                      <a:pt x="105" y="210"/>
                    </a:cubicBezTo>
                    <a:cubicBezTo>
                      <a:pt x="98" y="203"/>
                      <a:pt x="90" y="203"/>
                      <a:pt x="83" y="203"/>
                    </a:cubicBezTo>
                    <a:cubicBezTo>
                      <a:pt x="68" y="210"/>
                      <a:pt x="53" y="225"/>
                      <a:pt x="60" y="240"/>
                    </a:cubicBezTo>
                    <a:cubicBezTo>
                      <a:pt x="60" y="248"/>
                      <a:pt x="68" y="255"/>
                      <a:pt x="75" y="255"/>
                    </a:cubicBezTo>
                    <a:cubicBezTo>
                      <a:pt x="83" y="263"/>
                      <a:pt x="90" y="263"/>
                      <a:pt x="98" y="255"/>
                    </a:cubicBezTo>
                    <a:cubicBezTo>
                      <a:pt x="150" y="293"/>
                      <a:pt x="150" y="293"/>
                      <a:pt x="150" y="293"/>
                    </a:cubicBezTo>
                    <a:cubicBezTo>
                      <a:pt x="158" y="301"/>
                      <a:pt x="158" y="308"/>
                      <a:pt x="158" y="323"/>
                    </a:cubicBezTo>
                    <a:cubicBezTo>
                      <a:pt x="158" y="331"/>
                      <a:pt x="150" y="353"/>
                      <a:pt x="150" y="368"/>
                    </a:cubicBezTo>
                    <a:cubicBezTo>
                      <a:pt x="150" y="383"/>
                      <a:pt x="135" y="391"/>
                      <a:pt x="120" y="391"/>
                    </a:cubicBezTo>
                    <a:cubicBezTo>
                      <a:pt x="53" y="383"/>
                      <a:pt x="53" y="383"/>
                      <a:pt x="53" y="383"/>
                    </a:cubicBezTo>
                    <a:cubicBezTo>
                      <a:pt x="53" y="376"/>
                      <a:pt x="45" y="368"/>
                      <a:pt x="38" y="368"/>
                    </a:cubicBezTo>
                    <a:cubicBezTo>
                      <a:pt x="23" y="368"/>
                      <a:pt x="15" y="368"/>
                      <a:pt x="7" y="383"/>
                    </a:cubicBezTo>
                    <a:cubicBezTo>
                      <a:pt x="0" y="398"/>
                      <a:pt x="0" y="413"/>
                      <a:pt x="15" y="421"/>
                    </a:cubicBezTo>
                    <a:cubicBezTo>
                      <a:pt x="30" y="428"/>
                      <a:pt x="45" y="421"/>
                      <a:pt x="53" y="413"/>
                    </a:cubicBezTo>
                    <a:cubicBezTo>
                      <a:pt x="120" y="421"/>
                      <a:pt x="120" y="421"/>
                      <a:pt x="120" y="421"/>
                    </a:cubicBezTo>
                    <a:cubicBezTo>
                      <a:pt x="135" y="421"/>
                      <a:pt x="143" y="436"/>
                      <a:pt x="143" y="444"/>
                    </a:cubicBezTo>
                    <a:cubicBezTo>
                      <a:pt x="143" y="458"/>
                      <a:pt x="150" y="474"/>
                      <a:pt x="158" y="489"/>
                    </a:cubicBezTo>
                    <a:cubicBezTo>
                      <a:pt x="165" y="504"/>
                      <a:pt x="158" y="526"/>
                      <a:pt x="135" y="541"/>
                    </a:cubicBezTo>
                    <a:cubicBezTo>
                      <a:pt x="98" y="564"/>
                      <a:pt x="98" y="564"/>
                      <a:pt x="98" y="564"/>
                    </a:cubicBezTo>
                    <a:cubicBezTo>
                      <a:pt x="90" y="564"/>
                      <a:pt x="83" y="564"/>
                      <a:pt x="75" y="564"/>
                    </a:cubicBezTo>
                    <a:cubicBezTo>
                      <a:pt x="68" y="571"/>
                      <a:pt x="60" y="579"/>
                      <a:pt x="60" y="586"/>
                    </a:cubicBezTo>
                    <a:cubicBezTo>
                      <a:pt x="53" y="609"/>
                      <a:pt x="68" y="624"/>
                      <a:pt x="83" y="616"/>
                    </a:cubicBezTo>
                    <a:cubicBezTo>
                      <a:pt x="98" y="616"/>
                      <a:pt x="113" y="609"/>
                      <a:pt x="113" y="594"/>
                    </a:cubicBezTo>
                    <a:cubicBezTo>
                      <a:pt x="165" y="556"/>
                      <a:pt x="165" y="556"/>
                      <a:pt x="165" y="556"/>
                    </a:cubicBezTo>
                    <a:cubicBezTo>
                      <a:pt x="180" y="549"/>
                      <a:pt x="203" y="549"/>
                      <a:pt x="218" y="564"/>
                    </a:cubicBezTo>
                    <a:cubicBezTo>
                      <a:pt x="248" y="601"/>
                      <a:pt x="248" y="601"/>
                      <a:pt x="248" y="601"/>
                    </a:cubicBezTo>
                    <a:cubicBezTo>
                      <a:pt x="255" y="601"/>
                      <a:pt x="255" y="609"/>
                      <a:pt x="263" y="616"/>
                    </a:cubicBezTo>
                    <a:cubicBezTo>
                      <a:pt x="271" y="624"/>
                      <a:pt x="278" y="639"/>
                      <a:pt x="271" y="654"/>
                    </a:cubicBezTo>
                    <a:cubicBezTo>
                      <a:pt x="255" y="684"/>
                      <a:pt x="255" y="684"/>
                      <a:pt x="255" y="684"/>
                    </a:cubicBezTo>
                    <a:cubicBezTo>
                      <a:pt x="241" y="692"/>
                      <a:pt x="233" y="706"/>
                      <a:pt x="233" y="722"/>
                    </a:cubicBezTo>
                    <a:cubicBezTo>
                      <a:pt x="233" y="729"/>
                      <a:pt x="241" y="737"/>
                      <a:pt x="255" y="744"/>
                    </a:cubicBezTo>
                    <a:cubicBezTo>
                      <a:pt x="271" y="744"/>
                      <a:pt x="286" y="737"/>
                      <a:pt x="286" y="714"/>
                    </a:cubicBezTo>
                    <a:cubicBezTo>
                      <a:pt x="286" y="714"/>
                      <a:pt x="286" y="706"/>
                      <a:pt x="286" y="699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8" y="646"/>
                      <a:pt x="323" y="639"/>
                      <a:pt x="331" y="639"/>
                    </a:cubicBezTo>
                    <a:cubicBezTo>
                      <a:pt x="338" y="639"/>
                      <a:pt x="346" y="639"/>
                      <a:pt x="353" y="639"/>
                    </a:cubicBezTo>
                    <a:cubicBezTo>
                      <a:pt x="428" y="639"/>
                      <a:pt x="428" y="639"/>
                      <a:pt x="428" y="639"/>
                    </a:cubicBezTo>
                    <a:cubicBezTo>
                      <a:pt x="436" y="639"/>
                      <a:pt x="444" y="646"/>
                      <a:pt x="451" y="654"/>
                    </a:cubicBezTo>
                    <a:cubicBezTo>
                      <a:pt x="459" y="692"/>
                      <a:pt x="459" y="692"/>
                      <a:pt x="459" y="692"/>
                    </a:cubicBezTo>
                    <a:cubicBezTo>
                      <a:pt x="451" y="699"/>
                      <a:pt x="444" y="706"/>
                      <a:pt x="444" y="722"/>
                    </a:cubicBezTo>
                    <a:cubicBezTo>
                      <a:pt x="451" y="729"/>
                      <a:pt x="459" y="737"/>
                      <a:pt x="474" y="744"/>
                    </a:cubicBezTo>
                    <a:cubicBezTo>
                      <a:pt x="489" y="744"/>
                      <a:pt x="504" y="729"/>
                      <a:pt x="504" y="714"/>
                    </a:cubicBezTo>
                    <a:cubicBezTo>
                      <a:pt x="504" y="699"/>
                      <a:pt x="496" y="692"/>
                      <a:pt x="481" y="684"/>
                    </a:cubicBezTo>
                    <a:cubicBezTo>
                      <a:pt x="481" y="654"/>
                      <a:pt x="481" y="654"/>
                      <a:pt x="481" y="654"/>
                    </a:cubicBezTo>
                    <a:cubicBezTo>
                      <a:pt x="474" y="639"/>
                      <a:pt x="481" y="631"/>
                      <a:pt x="489" y="631"/>
                    </a:cubicBezTo>
                    <a:cubicBezTo>
                      <a:pt x="519" y="616"/>
                      <a:pt x="541" y="601"/>
                      <a:pt x="556" y="579"/>
                    </a:cubicBezTo>
                    <a:cubicBezTo>
                      <a:pt x="564" y="571"/>
                      <a:pt x="579" y="564"/>
                      <a:pt x="586" y="571"/>
                    </a:cubicBezTo>
                    <a:cubicBezTo>
                      <a:pt x="632" y="601"/>
                      <a:pt x="632" y="601"/>
                      <a:pt x="632" y="601"/>
                    </a:cubicBezTo>
                    <a:cubicBezTo>
                      <a:pt x="632" y="616"/>
                      <a:pt x="646" y="631"/>
                      <a:pt x="662" y="624"/>
                    </a:cubicBezTo>
                    <a:cubicBezTo>
                      <a:pt x="677" y="624"/>
                      <a:pt x="684" y="616"/>
                      <a:pt x="684" y="609"/>
                    </a:cubicBezTo>
                    <a:cubicBezTo>
                      <a:pt x="692" y="594"/>
                      <a:pt x="677" y="579"/>
                      <a:pt x="662" y="571"/>
                    </a:cubicBezTo>
                    <a:cubicBezTo>
                      <a:pt x="654" y="571"/>
                      <a:pt x="654" y="579"/>
                      <a:pt x="646" y="579"/>
                    </a:cubicBezTo>
                    <a:cubicBezTo>
                      <a:pt x="601" y="549"/>
                      <a:pt x="601" y="549"/>
                      <a:pt x="601" y="549"/>
                    </a:cubicBezTo>
                    <a:cubicBezTo>
                      <a:pt x="594" y="541"/>
                      <a:pt x="586" y="526"/>
                      <a:pt x="594" y="519"/>
                    </a:cubicBezTo>
                    <a:cubicBezTo>
                      <a:pt x="616" y="489"/>
                      <a:pt x="616" y="489"/>
                      <a:pt x="616" y="489"/>
                    </a:cubicBezTo>
                    <a:cubicBezTo>
                      <a:pt x="624" y="481"/>
                      <a:pt x="632" y="458"/>
                      <a:pt x="632" y="444"/>
                    </a:cubicBezTo>
                    <a:cubicBezTo>
                      <a:pt x="639" y="428"/>
                      <a:pt x="654" y="413"/>
                      <a:pt x="669" y="421"/>
                    </a:cubicBezTo>
                    <a:cubicBezTo>
                      <a:pt x="692" y="421"/>
                      <a:pt x="692" y="421"/>
                      <a:pt x="692" y="421"/>
                    </a:cubicBezTo>
                    <a:cubicBezTo>
                      <a:pt x="699" y="428"/>
                      <a:pt x="714" y="436"/>
                      <a:pt x="722" y="436"/>
                    </a:cubicBezTo>
                    <a:cubicBezTo>
                      <a:pt x="744" y="436"/>
                      <a:pt x="759" y="413"/>
                      <a:pt x="752" y="39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2B83FF4-CDB9-EB4A-9463-45D81FE59D8E}"/>
                  </a:ext>
                </a:extLst>
              </p:cNvPr>
              <p:cNvGrpSpPr/>
              <p:nvPr/>
            </p:nvGrpSpPr>
            <p:grpSpPr>
              <a:xfrm>
                <a:off x="4281153" y="8753361"/>
                <a:ext cx="1249283" cy="2208317"/>
                <a:chOff x="2803525" y="4618038"/>
                <a:chExt cx="157163" cy="277812"/>
              </a:xfrm>
              <a:solidFill>
                <a:schemeClr val="bg1"/>
              </a:solidFill>
            </p:grpSpPr>
            <p:sp>
              <p:nvSpPr>
                <p:cNvPr id="38" name="Freeform 927">
                  <a:extLst>
                    <a:ext uri="{FF2B5EF4-FFF2-40B4-BE49-F238E27FC236}">
                      <a16:creationId xmlns:a16="http://schemas.microsoft.com/office/drawing/2014/main" id="{01CB48E6-BCEE-D44F-873F-9C5720DC35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7350" y="4708525"/>
                  <a:ext cx="14288" cy="23813"/>
                </a:xfrm>
                <a:custGeom>
                  <a:avLst/>
                  <a:gdLst>
                    <a:gd name="T0" fmla="*/ 11 w 40"/>
                    <a:gd name="T1" fmla="*/ 67 h 68"/>
                    <a:gd name="T2" fmla="*/ 11 w 40"/>
                    <a:gd name="T3" fmla="*/ 67 h 68"/>
                    <a:gd name="T4" fmla="*/ 5 w 40"/>
                    <a:gd name="T5" fmla="*/ 62 h 68"/>
                    <a:gd name="T6" fmla="*/ 11 w 40"/>
                    <a:gd name="T7" fmla="*/ 56 h 68"/>
                    <a:gd name="T8" fmla="*/ 28 w 40"/>
                    <a:gd name="T9" fmla="*/ 34 h 68"/>
                    <a:gd name="T10" fmla="*/ 11 w 40"/>
                    <a:gd name="T11" fmla="*/ 17 h 68"/>
                    <a:gd name="T12" fmla="*/ 5 w 40"/>
                    <a:gd name="T13" fmla="*/ 6 h 68"/>
                    <a:gd name="T14" fmla="*/ 17 w 40"/>
                    <a:gd name="T15" fmla="*/ 0 h 68"/>
                    <a:gd name="T16" fmla="*/ 39 w 40"/>
                    <a:gd name="T17" fmla="*/ 34 h 68"/>
                    <a:gd name="T18" fmla="*/ 11 w 40"/>
                    <a:gd name="T19" fmla="*/ 6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0" h="68">
                      <a:moveTo>
                        <a:pt x="11" y="67"/>
                      </a:moveTo>
                      <a:lnTo>
                        <a:pt x="11" y="67"/>
                      </a:lnTo>
                      <a:cubicBezTo>
                        <a:pt x="5" y="67"/>
                        <a:pt x="5" y="67"/>
                        <a:pt x="5" y="62"/>
                      </a:cubicBezTo>
                      <a:cubicBezTo>
                        <a:pt x="0" y="62"/>
                        <a:pt x="5" y="56"/>
                        <a:pt x="11" y="56"/>
                      </a:cubicBezTo>
                      <a:cubicBezTo>
                        <a:pt x="11" y="56"/>
                        <a:pt x="22" y="51"/>
                        <a:pt x="28" y="34"/>
                      </a:cubicBezTo>
                      <a:cubicBezTo>
                        <a:pt x="28" y="23"/>
                        <a:pt x="11" y="17"/>
                        <a:pt x="11" y="17"/>
                      </a:cubicBezTo>
                      <a:cubicBezTo>
                        <a:pt x="5" y="17"/>
                        <a:pt x="5" y="11"/>
                        <a:pt x="5" y="6"/>
                      </a:cubicBezTo>
                      <a:cubicBezTo>
                        <a:pt x="5" y="6"/>
                        <a:pt x="11" y="0"/>
                        <a:pt x="17" y="0"/>
                      </a:cubicBezTo>
                      <a:cubicBezTo>
                        <a:pt x="22" y="6"/>
                        <a:pt x="39" y="17"/>
                        <a:pt x="39" y="34"/>
                      </a:cubicBezTo>
                      <a:cubicBezTo>
                        <a:pt x="39" y="62"/>
                        <a:pt x="22" y="67"/>
                        <a:pt x="11" y="67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928">
                  <a:extLst>
                    <a:ext uri="{FF2B5EF4-FFF2-40B4-BE49-F238E27FC236}">
                      <a16:creationId xmlns:a16="http://schemas.microsoft.com/office/drawing/2014/main" id="{1FA00565-849B-334D-8732-D50A5F55F8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8463" y="4700588"/>
                  <a:ext cx="22225" cy="42862"/>
                </a:xfrm>
                <a:custGeom>
                  <a:avLst/>
                  <a:gdLst>
                    <a:gd name="T0" fmla="*/ 6 w 63"/>
                    <a:gd name="T1" fmla="*/ 117 h 118"/>
                    <a:gd name="T2" fmla="*/ 6 w 63"/>
                    <a:gd name="T3" fmla="*/ 117 h 118"/>
                    <a:gd name="T4" fmla="*/ 0 w 63"/>
                    <a:gd name="T5" fmla="*/ 112 h 118"/>
                    <a:gd name="T6" fmla="*/ 6 w 63"/>
                    <a:gd name="T7" fmla="*/ 106 h 118"/>
                    <a:gd name="T8" fmla="*/ 45 w 63"/>
                    <a:gd name="T9" fmla="*/ 61 h 118"/>
                    <a:gd name="T10" fmla="*/ 12 w 63"/>
                    <a:gd name="T11" fmla="*/ 17 h 118"/>
                    <a:gd name="T12" fmla="*/ 6 w 63"/>
                    <a:gd name="T13" fmla="*/ 5 h 118"/>
                    <a:gd name="T14" fmla="*/ 12 w 63"/>
                    <a:gd name="T15" fmla="*/ 0 h 118"/>
                    <a:gd name="T16" fmla="*/ 56 w 63"/>
                    <a:gd name="T17" fmla="*/ 61 h 118"/>
                    <a:gd name="T18" fmla="*/ 6 w 63"/>
                    <a:gd name="T19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3" h="118">
                      <a:moveTo>
                        <a:pt x="6" y="117"/>
                      </a:moveTo>
                      <a:lnTo>
                        <a:pt x="6" y="117"/>
                      </a:lnTo>
                      <a:cubicBezTo>
                        <a:pt x="0" y="117"/>
                        <a:pt x="0" y="117"/>
                        <a:pt x="0" y="112"/>
                      </a:cubicBezTo>
                      <a:cubicBezTo>
                        <a:pt x="0" y="112"/>
                        <a:pt x="0" y="106"/>
                        <a:pt x="6" y="106"/>
                      </a:cubicBezTo>
                      <a:cubicBezTo>
                        <a:pt x="6" y="106"/>
                        <a:pt x="40" y="101"/>
                        <a:pt x="45" y="61"/>
                      </a:cubicBezTo>
                      <a:cubicBezTo>
                        <a:pt x="45" y="22"/>
                        <a:pt x="12" y="17"/>
                        <a:pt x="12" y="17"/>
                      </a:cubicBezTo>
                      <a:cubicBezTo>
                        <a:pt x="6" y="11"/>
                        <a:pt x="6" y="11"/>
                        <a:pt x="6" y="5"/>
                      </a:cubicBezTo>
                      <a:cubicBezTo>
                        <a:pt x="6" y="0"/>
                        <a:pt x="12" y="0"/>
                        <a:pt x="12" y="0"/>
                      </a:cubicBezTo>
                      <a:cubicBezTo>
                        <a:pt x="28" y="5"/>
                        <a:pt x="62" y="22"/>
                        <a:pt x="56" y="61"/>
                      </a:cubicBezTo>
                      <a:cubicBezTo>
                        <a:pt x="56" y="101"/>
                        <a:pt x="23" y="117"/>
                        <a:pt x="6" y="117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929">
                  <a:extLst>
                    <a:ext uri="{FF2B5EF4-FFF2-40B4-BE49-F238E27FC236}">
                      <a16:creationId xmlns:a16="http://schemas.microsoft.com/office/drawing/2014/main" id="{EF026F3E-CBD2-964A-A88B-3452F98056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3525" y="4618038"/>
                  <a:ext cx="52388" cy="52387"/>
                </a:xfrm>
                <a:custGeom>
                  <a:avLst/>
                  <a:gdLst>
                    <a:gd name="T0" fmla="*/ 23 w 147"/>
                    <a:gd name="T1" fmla="*/ 118 h 147"/>
                    <a:gd name="T2" fmla="*/ 23 w 147"/>
                    <a:gd name="T3" fmla="*/ 118 h 147"/>
                    <a:gd name="T4" fmla="*/ 118 w 147"/>
                    <a:gd name="T5" fmla="*/ 123 h 147"/>
                    <a:gd name="T6" fmla="*/ 129 w 147"/>
                    <a:gd name="T7" fmla="*/ 40 h 147"/>
                    <a:gd name="T8" fmla="*/ 118 w 147"/>
                    <a:gd name="T9" fmla="*/ 34 h 147"/>
                    <a:gd name="T10" fmla="*/ 29 w 147"/>
                    <a:gd name="T11" fmla="*/ 23 h 147"/>
                    <a:gd name="T12" fmla="*/ 23 w 147"/>
                    <a:gd name="T13" fmla="*/ 118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7" h="147">
                      <a:moveTo>
                        <a:pt x="23" y="118"/>
                      </a:moveTo>
                      <a:lnTo>
                        <a:pt x="23" y="118"/>
                      </a:lnTo>
                      <a:cubicBezTo>
                        <a:pt x="51" y="146"/>
                        <a:pt x="90" y="146"/>
                        <a:pt x="118" y="123"/>
                      </a:cubicBezTo>
                      <a:cubicBezTo>
                        <a:pt x="140" y="101"/>
                        <a:pt x="146" y="68"/>
                        <a:pt x="129" y="40"/>
                      </a:cubicBezTo>
                      <a:cubicBezTo>
                        <a:pt x="124" y="40"/>
                        <a:pt x="124" y="34"/>
                        <a:pt x="118" y="34"/>
                      </a:cubicBezTo>
                      <a:cubicBezTo>
                        <a:pt x="96" y="6"/>
                        <a:pt x="56" y="0"/>
                        <a:pt x="29" y="23"/>
                      </a:cubicBezTo>
                      <a:cubicBezTo>
                        <a:pt x="0" y="45"/>
                        <a:pt x="0" y="90"/>
                        <a:pt x="23" y="11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930">
                  <a:extLst>
                    <a:ext uri="{FF2B5EF4-FFF2-40B4-BE49-F238E27FC236}">
                      <a16:creationId xmlns:a16="http://schemas.microsoft.com/office/drawing/2014/main" id="{D7A64A9E-04DB-CF47-B67A-58E082EA6E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5750" y="4635500"/>
                  <a:ext cx="96838" cy="260350"/>
                </a:xfrm>
                <a:custGeom>
                  <a:avLst/>
                  <a:gdLst>
                    <a:gd name="T0" fmla="*/ 45 w 270"/>
                    <a:gd name="T1" fmla="*/ 0 h 723"/>
                    <a:gd name="T2" fmla="*/ 45 w 270"/>
                    <a:gd name="T3" fmla="*/ 0 h 723"/>
                    <a:gd name="T4" fmla="*/ 78 w 270"/>
                    <a:gd name="T5" fmla="*/ 33 h 723"/>
                    <a:gd name="T6" fmla="*/ 207 w 270"/>
                    <a:gd name="T7" fmla="*/ 117 h 723"/>
                    <a:gd name="T8" fmla="*/ 252 w 270"/>
                    <a:gd name="T9" fmla="*/ 313 h 723"/>
                    <a:gd name="T10" fmla="*/ 179 w 270"/>
                    <a:gd name="T11" fmla="*/ 470 h 723"/>
                    <a:gd name="T12" fmla="*/ 207 w 270"/>
                    <a:gd name="T13" fmla="*/ 694 h 723"/>
                    <a:gd name="T14" fmla="*/ 168 w 270"/>
                    <a:gd name="T15" fmla="*/ 710 h 723"/>
                    <a:gd name="T16" fmla="*/ 106 w 270"/>
                    <a:gd name="T17" fmla="*/ 470 h 723"/>
                    <a:gd name="T18" fmla="*/ 140 w 270"/>
                    <a:gd name="T19" fmla="*/ 319 h 723"/>
                    <a:gd name="T20" fmla="*/ 84 w 270"/>
                    <a:gd name="T21" fmla="*/ 145 h 723"/>
                    <a:gd name="T22" fmla="*/ 39 w 270"/>
                    <a:gd name="T23" fmla="*/ 67 h 723"/>
                    <a:gd name="T24" fmla="*/ 0 w 270"/>
                    <a:gd name="T25" fmla="*/ 28 h 723"/>
                    <a:gd name="T26" fmla="*/ 45 w 270"/>
                    <a:gd name="T27" fmla="*/ 0 h 7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70" h="723">
                      <a:moveTo>
                        <a:pt x="45" y="0"/>
                      </a:moveTo>
                      <a:lnTo>
                        <a:pt x="45" y="0"/>
                      </a:lnTo>
                      <a:cubicBezTo>
                        <a:pt x="45" y="0"/>
                        <a:pt x="67" y="28"/>
                        <a:pt x="78" y="33"/>
                      </a:cubicBezTo>
                      <a:cubicBezTo>
                        <a:pt x="90" y="39"/>
                        <a:pt x="162" y="39"/>
                        <a:pt x="207" y="117"/>
                      </a:cubicBezTo>
                      <a:cubicBezTo>
                        <a:pt x="252" y="196"/>
                        <a:pt x="269" y="285"/>
                        <a:pt x="252" y="313"/>
                      </a:cubicBezTo>
                      <a:cubicBezTo>
                        <a:pt x="241" y="341"/>
                        <a:pt x="185" y="447"/>
                        <a:pt x="179" y="470"/>
                      </a:cubicBezTo>
                      <a:cubicBezTo>
                        <a:pt x="174" y="492"/>
                        <a:pt x="213" y="677"/>
                        <a:pt x="207" y="694"/>
                      </a:cubicBezTo>
                      <a:cubicBezTo>
                        <a:pt x="207" y="716"/>
                        <a:pt x="185" y="722"/>
                        <a:pt x="168" y="710"/>
                      </a:cubicBezTo>
                      <a:cubicBezTo>
                        <a:pt x="151" y="705"/>
                        <a:pt x="106" y="492"/>
                        <a:pt x="106" y="470"/>
                      </a:cubicBezTo>
                      <a:cubicBezTo>
                        <a:pt x="106" y="453"/>
                        <a:pt x="134" y="330"/>
                        <a:pt x="140" y="319"/>
                      </a:cubicBezTo>
                      <a:cubicBezTo>
                        <a:pt x="146" y="308"/>
                        <a:pt x="106" y="162"/>
                        <a:pt x="84" y="145"/>
                      </a:cubicBezTo>
                      <a:cubicBezTo>
                        <a:pt x="62" y="134"/>
                        <a:pt x="45" y="78"/>
                        <a:pt x="39" y="67"/>
                      </a:cubicBezTo>
                      <a:cubicBezTo>
                        <a:pt x="34" y="56"/>
                        <a:pt x="0" y="28"/>
                        <a:pt x="0" y="28"/>
                      </a:cubicBezTo>
                      <a:lnTo>
                        <a:pt x="45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931">
                  <a:extLst>
                    <a:ext uri="{FF2B5EF4-FFF2-40B4-BE49-F238E27FC236}">
                      <a16:creationId xmlns:a16="http://schemas.microsoft.com/office/drawing/2014/main" id="{4E3A105E-339E-EE4D-B166-194B11D2BC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0675" y="4643438"/>
                  <a:ext cx="80963" cy="68262"/>
                </a:xfrm>
                <a:custGeom>
                  <a:avLst/>
                  <a:gdLst>
                    <a:gd name="T0" fmla="*/ 39 w 225"/>
                    <a:gd name="T1" fmla="*/ 28 h 191"/>
                    <a:gd name="T2" fmla="*/ 39 w 225"/>
                    <a:gd name="T3" fmla="*/ 28 h 191"/>
                    <a:gd name="T4" fmla="*/ 213 w 225"/>
                    <a:gd name="T5" fmla="*/ 17 h 191"/>
                    <a:gd name="T6" fmla="*/ 163 w 225"/>
                    <a:gd name="T7" fmla="*/ 185 h 191"/>
                    <a:gd name="T8" fmla="*/ 129 w 225"/>
                    <a:gd name="T9" fmla="*/ 157 h 191"/>
                    <a:gd name="T10" fmla="*/ 146 w 225"/>
                    <a:gd name="T11" fmla="*/ 73 h 191"/>
                    <a:gd name="T12" fmla="*/ 28 w 225"/>
                    <a:gd name="T13" fmla="*/ 95 h 191"/>
                    <a:gd name="T14" fmla="*/ 17 w 225"/>
                    <a:gd name="T15" fmla="*/ 39 h 191"/>
                    <a:gd name="T16" fmla="*/ 39 w 225"/>
                    <a:gd name="T17" fmla="*/ 28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5" h="191">
                      <a:moveTo>
                        <a:pt x="39" y="28"/>
                      </a:moveTo>
                      <a:lnTo>
                        <a:pt x="39" y="28"/>
                      </a:lnTo>
                      <a:cubicBezTo>
                        <a:pt x="39" y="28"/>
                        <a:pt x="202" y="0"/>
                        <a:pt x="213" y="17"/>
                      </a:cubicBezTo>
                      <a:cubicBezTo>
                        <a:pt x="224" y="34"/>
                        <a:pt x="185" y="174"/>
                        <a:pt x="163" y="185"/>
                      </a:cubicBezTo>
                      <a:cubicBezTo>
                        <a:pt x="146" y="190"/>
                        <a:pt x="123" y="179"/>
                        <a:pt x="129" y="157"/>
                      </a:cubicBezTo>
                      <a:cubicBezTo>
                        <a:pt x="134" y="134"/>
                        <a:pt x="146" y="73"/>
                        <a:pt x="146" y="73"/>
                      </a:cubicBezTo>
                      <a:cubicBezTo>
                        <a:pt x="146" y="73"/>
                        <a:pt x="51" y="106"/>
                        <a:pt x="28" y="95"/>
                      </a:cubicBezTo>
                      <a:cubicBezTo>
                        <a:pt x="11" y="84"/>
                        <a:pt x="0" y="56"/>
                        <a:pt x="17" y="39"/>
                      </a:cubicBezTo>
                      <a:lnTo>
                        <a:pt x="39" y="28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7495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7">
      <a:dk1>
        <a:srgbClr val="7D6652"/>
      </a:dk1>
      <a:lt1>
        <a:srgbClr val="FFFFFF"/>
      </a:lt1>
      <a:dk2>
        <a:srgbClr val="494949"/>
      </a:dk2>
      <a:lt2>
        <a:srgbClr val="FFFFFF"/>
      </a:lt2>
      <a:accent1>
        <a:srgbClr val="FBA454"/>
      </a:accent1>
      <a:accent2>
        <a:srgbClr val="E46944"/>
      </a:accent2>
      <a:accent3>
        <a:srgbClr val="F86136"/>
      </a:accent3>
      <a:accent4>
        <a:srgbClr val="FBA454"/>
      </a:accent4>
      <a:accent5>
        <a:srgbClr val="464745"/>
      </a:accent5>
      <a:accent6>
        <a:srgbClr val="E46944"/>
      </a:accent6>
      <a:hlink>
        <a:srgbClr val="F86136"/>
      </a:hlink>
      <a:folHlink>
        <a:srgbClr val="FBA45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92573</TotalTime>
  <Words>1021</Words>
  <Application>Microsoft Macintosh PowerPoint</Application>
  <PresentationFormat>Personalizado</PresentationFormat>
  <Paragraphs>198</Paragraphs>
  <Slides>24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20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45" baseType="lpstr">
      <vt:lpstr>Arial Unicode MS</vt:lpstr>
      <vt:lpstr>Arial</vt:lpstr>
      <vt:lpstr>Calibri</vt:lpstr>
      <vt:lpstr>Calibri Light</vt:lpstr>
      <vt:lpstr>Lato</vt:lpstr>
      <vt:lpstr>Lato Heavy</vt:lpstr>
      <vt:lpstr>Lato Medium</vt:lpstr>
      <vt:lpstr>Lato Regular</vt:lpstr>
      <vt:lpstr>Montserrat</vt:lpstr>
      <vt:lpstr>Montserrat Light</vt:lpstr>
      <vt:lpstr>Muli</vt:lpstr>
      <vt:lpstr>Muli Light</vt:lpstr>
      <vt:lpstr>Poppins Light</vt:lpstr>
      <vt:lpstr>Raleway</vt:lpstr>
      <vt:lpstr>Raleway Black</vt:lpstr>
      <vt:lpstr>Raleway Light</vt:lpstr>
      <vt:lpstr>Raleway Medium</vt:lpstr>
      <vt:lpstr>Raleway Thin</vt:lpstr>
      <vt:lpstr>Roboto Medium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16107</cp:revision>
  <dcterms:created xsi:type="dcterms:W3CDTF">2014-11-12T21:47:38Z</dcterms:created>
  <dcterms:modified xsi:type="dcterms:W3CDTF">2020-04-28T19:11:34Z</dcterms:modified>
  <cp:category/>
</cp:coreProperties>
</file>